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7" r:id="rId3"/>
    <p:sldId id="258" r:id="rId5"/>
    <p:sldId id="307" r:id="rId6"/>
    <p:sldId id="295" r:id="rId7"/>
    <p:sldId id="261" r:id="rId8"/>
    <p:sldId id="296" r:id="rId9"/>
    <p:sldId id="308" r:id="rId10"/>
    <p:sldId id="260" r:id="rId11"/>
    <p:sldId id="259" r:id="rId12"/>
    <p:sldId id="297" r:id="rId13"/>
    <p:sldId id="298" r:id="rId14"/>
    <p:sldId id="299" r:id="rId15"/>
    <p:sldId id="300" r:id="rId16"/>
    <p:sldId id="301" r:id="rId17"/>
    <p:sldId id="302" r:id="rId18"/>
    <p:sldId id="304" r:id="rId19"/>
    <p:sldId id="303" r:id="rId20"/>
    <p:sldId id="305" r:id="rId21"/>
    <p:sldId id="306" r:id="rId22"/>
    <p:sldId id="292" r:id="rId2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799D5"/>
    <a:srgbClr val="0060A2"/>
    <a:srgbClr val="B3B3B3"/>
    <a:srgbClr val="0072C0"/>
    <a:srgbClr val="005792"/>
    <a:srgbClr val="00518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5317" autoAdjust="0"/>
  </p:normalViewPr>
  <p:slideViewPr>
    <p:cSldViewPr snapToGrid="0">
      <p:cViewPr varScale="1">
        <p:scale>
          <a:sx n="64" d="100"/>
          <a:sy n="64" d="100"/>
        </p:scale>
        <p:origin x="724" y="3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39" d="100"/>
        <a:sy n="139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6" Type="http://schemas.openxmlformats.org/officeDocument/2006/relationships/tableStyles" Target="tableStyles.xml"/><Relationship Id="rId25" Type="http://schemas.openxmlformats.org/officeDocument/2006/relationships/viewProps" Target="viewProps.xml"/><Relationship Id="rId24" Type="http://schemas.openxmlformats.org/officeDocument/2006/relationships/presProps" Target="presProps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67C963-CD47-4D03-B21C-83131DD2318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7C468A-CC7D-4D54-A167-C4D2F35B50CE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7C468A-CC7D-4D54-A167-C4D2F35B50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AFCF4-B810-4D0B-BB23-CFD5C497DD7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DB0D88-4ED7-4C12-AD2F-AB21A450758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AFCF4-B810-4D0B-BB23-CFD5C497DD7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DB0D88-4ED7-4C12-AD2F-AB21A450758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AFCF4-B810-4D0B-BB23-CFD5C497DD7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DB0D88-4ED7-4C12-AD2F-AB21A450758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AFCF4-B810-4D0B-BB23-CFD5C497DD7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DB0D88-4ED7-4C12-AD2F-AB21A450758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AFCF4-B810-4D0B-BB23-CFD5C497DD7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DB0D88-4ED7-4C12-AD2F-AB21A450758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AFCF4-B810-4D0B-BB23-CFD5C497DD78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DB0D88-4ED7-4C12-AD2F-AB21A4507588}" type="slidenum">
              <a:rPr lang="zh-CN" altLang="en-US" smtClean="0"/>
            </a:fld>
            <a:endParaRPr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8766111" y="6447451"/>
            <a:ext cx="7751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模板下载：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www.1ppt.com/moban/     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行业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www.1ppt.com/hangye/ </a:t>
            </a:r>
            <a:endParaRPr kumimoji="0" lang="en-US" altLang="zh-CN" sz="1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节日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www.1ppt.com/jieri/           PPT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素材下载：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www.1ppt.com/sucai/</a:t>
            </a:r>
            <a:endParaRPr kumimoji="0" lang="en-US" altLang="zh-CN" sz="1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背景图片：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www.1ppt.com/beijing/      PPT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图表下载：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www.1ppt.com/tubiao/      </a:t>
            </a:r>
            <a:endParaRPr kumimoji="0" lang="en-US" altLang="zh-CN" sz="1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优秀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下载：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www.1ppt.com/xiazai/        PPT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www.1ppt.com/powerpoint/      </a:t>
            </a:r>
            <a:endParaRPr kumimoji="0" lang="en-US" altLang="zh-CN" sz="1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Word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www.1ppt.com/word/              Excel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教程：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www.1ppt.com/excel/  </a:t>
            </a:r>
            <a:endParaRPr kumimoji="0" lang="en-US" altLang="zh-CN" sz="1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资料下载：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www.1ppt.com/ziliao/                PPT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课件下载：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www.1ppt.com/kejian/ </a:t>
            </a:r>
            <a:endParaRPr kumimoji="0" lang="en-US" altLang="zh-CN" sz="1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范文下载：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www.1ppt.com/fanwen/             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试卷下载：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www.1ppt.com/shiti/  </a:t>
            </a:r>
            <a:endParaRPr kumimoji="0" lang="en-US" altLang="zh-CN" sz="1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教案下载：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www.1ppt.com/jiaoan/        </a:t>
            </a:r>
            <a:endParaRPr kumimoji="0" lang="en-US" altLang="zh-CN" sz="1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字体下载：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www.1ppt.com/ziti/</a:t>
            </a:r>
            <a:endParaRPr kumimoji="0" lang="en-US" altLang="zh-CN" sz="1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 </a:t>
            </a:r>
            <a:endParaRPr kumimoji="0" lang="zh-CN" altLang="en-US" sz="1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AFCF4-B810-4D0B-BB23-CFD5C497DD78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DB0D88-4ED7-4C12-AD2F-AB21A450758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AFCF4-B810-4D0B-BB23-CFD5C497DD7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DB0D88-4ED7-4C12-AD2F-AB21A450758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AFCF4-B810-4D0B-BB23-CFD5C497DD78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DB0D88-4ED7-4C12-AD2F-AB21A450758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与标题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矩形 58"/>
          <p:cNvSpPr/>
          <p:nvPr userDrawn="1"/>
        </p:nvSpPr>
        <p:spPr>
          <a:xfrm>
            <a:off x="0" y="0"/>
            <a:ext cx="12192000" cy="11315700"/>
          </a:xfrm>
          <a:prstGeom prst="rect">
            <a:avLst/>
          </a:prstGeom>
          <a:blipFill dpi="0" rotWithShape="1">
            <a:blip r:embed="rId2" cstate="print">
              <a:alphaModFix amt="2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连接符 9"/>
          <p:cNvCxnSpPr/>
          <p:nvPr userDrawn="1"/>
        </p:nvCxnSpPr>
        <p:spPr>
          <a:xfrm>
            <a:off x="750309" y="833614"/>
            <a:ext cx="11053811" cy="0"/>
          </a:xfrm>
          <a:prstGeom prst="line">
            <a:avLst/>
          </a:prstGeom>
          <a:ln w="12700">
            <a:solidFill>
              <a:srgbClr val="00518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/>
          <p:cNvGrpSpPr/>
          <p:nvPr userDrawn="1"/>
        </p:nvGrpSpPr>
        <p:grpSpPr>
          <a:xfrm>
            <a:off x="11242277" y="240965"/>
            <a:ext cx="561843" cy="592649"/>
            <a:chOff x="4197350" y="2182813"/>
            <a:chExt cx="608013" cy="641350"/>
          </a:xfrm>
          <a:solidFill>
            <a:srgbClr val="005188"/>
          </a:solidFill>
        </p:grpSpPr>
        <p:sp>
          <p:nvSpPr>
            <p:cNvPr id="13" name="Freeform 166"/>
            <p:cNvSpPr/>
            <p:nvPr/>
          </p:nvSpPr>
          <p:spPr bwMode="auto">
            <a:xfrm>
              <a:off x="4229100" y="2211388"/>
              <a:ext cx="39688" cy="157163"/>
            </a:xfrm>
            <a:custGeom>
              <a:avLst/>
              <a:gdLst/>
              <a:ahLst/>
              <a:cxnLst>
                <a:cxn ang="0">
                  <a:pos x="63" y="2"/>
                </a:cxn>
                <a:cxn ang="0">
                  <a:pos x="63" y="2"/>
                </a:cxn>
                <a:cxn ang="0">
                  <a:pos x="58" y="14"/>
                </a:cxn>
                <a:cxn ang="0">
                  <a:pos x="54" y="25"/>
                </a:cxn>
                <a:cxn ang="0">
                  <a:pos x="47" y="49"/>
                </a:cxn>
                <a:cxn ang="0">
                  <a:pos x="34" y="96"/>
                </a:cxn>
                <a:cxn ang="0">
                  <a:pos x="34" y="96"/>
                </a:cxn>
                <a:cxn ang="0">
                  <a:pos x="27" y="122"/>
                </a:cxn>
                <a:cxn ang="0">
                  <a:pos x="21" y="149"/>
                </a:cxn>
                <a:cxn ang="0">
                  <a:pos x="10" y="203"/>
                </a:cxn>
                <a:cxn ang="0">
                  <a:pos x="10" y="203"/>
                </a:cxn>
                <a:cxn ang="0">
                  <a:pos x="6" y="222"/>
                </a:cxn>
                <a:cxn ang="0">
                  <a:pos x="3" y="243"/>
                </a:cxn>
                <a:cxn ang="0">
                  <a:pos x="1" y="263"/>
                </a:cxn>
                <a:cxn ang="0">
                  <a:pos x="0" y="283"/>
                </a:cxn>
                <a:cxn ang="0">
                  <a:pos x="0" y="283"/>
                </a:cxn>
                <a:cxn ang="0">
                  <a:pos x="1" y="290"/>
                </a:cxn>
                <a:cxn ang="0">
                  <a:pos x="2" y="292"/>
                </a:cxn>
                <a:cxn ang="0">
                  <a:pos x="3" y="294"/>
                </a:cxn>
                <a:cxn ang="0">
                  <a:pos x="6" y="296"/>
                </a:cxn>
                <a:cxn ang="0">
                  <a:pos x="8" y="296"/>
                </a:cxn>
                <a:cxn ang="0">
                  <a:pos x="11" y="296"/>
                </a:cxn>
                <a:cxn ang="0">
                  <a:pos x="14" y="294"/>
                </a:cxn>
                <a:cxn ang="0">
                  <a:pos x="14" y="294"/>
                </a:cxn>
                <a:cxn ang="0">
                  <a:pos x="15" y="293"/>
                </a:cxn>
                <a:cxn ang="0">
                  <a:pos x="16" y="291"/>
                </a:cxn>
                <a:cxn ang="0">
                  <a:pos x="15" y="287"/>
                </a:cxn>
                <a:cxn ang="0">
                  <a:pos x="14" y="285"/>
                </a:cxn>
                <a:cxn ang="0">
                  <a:pos x="12" y="285"/>
                </a:cxn>
                <a:cxn ang="0">
                  <a:pos x="11" y="284"/>
                </a:cxn>
                <a:cxn ang="0">
                  <a:pos x="9" y="285"/>
                </a:cxn>
                <a:cxn ang="0">
                  <a:pos x="9" y="285"/>
                </a:cxn>
                <a:cxn ang="0">
                  <a:pos x="11" y="282"/>
                </a:cxn>
                <a:cxn ang="0">
                  <a:pos x="12" y="276"/>
                </a:cxn>
                <a:cxn ang="0">
                  <a:pos x="14" y="259"/>
                </a:cxn>
                <a:cxn ang="0">
                  <a:pos x="14" y="232"/>
                </a:cxn>
                <a:cxn ang="0">
                  <a:pos x="14" y="232"/>
                </a:cxn>
                <a:cxn ang="0">
                  <a:pos x="17" y="212"/>
                </a:cxn>
                <a:cxn ang="0">
                  <a:pos x="21" y="193"/>
                </a:cxn>
                <a:cxn ang="0">
                  <a:pos x="29" y="155"/>
                </a:cxn>
                <a:cxn ang="0">
                  <a:pos x="29" y="155"/>
                </a:cxn>
                <a:cxn ang="0">
                  <a:pos x="38" y="119"/>
                </a:cxn>
                <a:cxn ang="0">
                  <a:pos x="48" y="83"/>
                </a:cxn>
                <a:cxn ang="0">
                  <a:pos x="48" y="83"/>
                </a:cxn>
                <a:cxn ang="0">
                  <a:pos x="58" y="45"/>
                </a:cxn>
                <a:cxn ang="0">
                  <a:pos x="64" y="25"/>
                </a:cxn>
                <a:cxn ang="0">
                  <a:pos x="68" y="16"/>
                </a:cxn>
                <a:cxn ang="0">
                  <a:pos x="72" y="8"/>
                </a:cxn>
                <a:cxn ang="0">
                  <a:pos x="72" y="8"/>
                </a:cxn>
                <a:cxn ang="0">
                  <a:pos x="73" y="5"/>
                </a:cxn>
                <a:cxn ang="0">
                  <a:pos x="73" y="3"/>
                </a:cxn>
                <a:cxn ang="0">
                  <a:pos x="72" y="2"/>
                </a:cxn>
                <a:cxn ang="0">
                  <a:pos x="71" y="1"/>
                </a:cxn>
                <a:cxn ang="0">
                  <a:pos x="69" y="0"/>
                </a:cxn>
                <a:cxn ang="0">
                  <a:pos x="67" y="0"/>
                </a:cxn>
                <a:cxn ang="0">
                  <a:pos x="65" y="1"/>
                </a:cxn>
                <a:cxn ang="0">
                  <a:pos x="63" y="2"/>
                </a:cxn>
                <a:cxn ang="0">
                  <a:pos x="63" y="2"/>
                </a:cxn>
              </a:cxnLst>
              <a:rect l="0" t="0" r="r" b="b"/>
              <a:pathLst>
                <a:path w="73" h="296">
                  <a:moveTo>
                    <a:pt x="63" y="2"/>
                  </a:moveTo>
                  <a:lnTo>
                    <a:pt x="63" y="2"/>
                  </a:lnTo>
                  <a:lnTo>
                    <a:pt x="58" y="14"/>
                  </a:lnTo>
                  <a:lnTo>
                    <a:pt x="54" y="25"/>
                  </a:lnTo>
                  <a:lnTo>
                    <a:pt x="47" y="49"/>
                  </a:lnTo>
                  <a:lnTo>
                    <a:pt x="34" y="96"/>
                  </a:lnTo>
                  <a:lnTo>
                    <a:pt x="34" y="96"/>
                  </a:lnTo>
                  <a:lnTo>
                    <a:pt x="27" y="122"/>
                  </a:lnTo>
                  <a:lnTo>
                    <a:pt x="21" y="149"/>
                  </a:lnTo>
                  <a:lnTo>
                    <a:pt x="10" y="203"/>
                  </a:lnTo>
                  <a:lnTo>
                    <a:pt x="10" y="203"/>
                  </a:lnTo>
                  <a:lnTo>
                    <a:pt x="6" y="222"/>
                  </a:lnTo>
                  <a:lnTo>
                    <a:pt x="3" y="243"/>
                  </a:lnTo>
                  <a:lnTo>
                    <a:pt x="1" y="263"/>
                  </a:lnTo>
                  <a:lnTo>
                    <a:pt x="0" y="283"/>
                  </a:lnTo>
                  <a:lnTo>
                    <a:pt x="0" y="283"/>
                  </a:lnTo>
                  <a:lnTo>
                    <a:pt x="1" y="290"/>
                  </a:lnTo>
                  <a:lnTo>
                    <a:pt x="2" y="292"/>
                  </a:lnTo>
                  <a:lnTo>
                    <a:pt x="3" y="294"/>
                  </a:lnTo>
                  <a:lnTo>
                    <a:pt x="6" y="296"/>
                  </a:lnTo>
                  <a:lnTo>
                    <a:pt x="8" y="296"/>
                  </a:lnTo>
                  <a:lnTo>
                    <a:pt x="11" y="296"/>
                  </a:lnTo>
                  <a:lnTo>
                    <a:pt x="14" y="294"/>
                  </a:lnTo>
                  <a:lnTo>
                    <a:pt x="14" y="294"/>
                  </a:lnTo>
                  <a:lnTo>
                    <a:pt x="15" y="293"/>
                  </a:lnTo>
                  <a:lnTo>
                    <a:pt x="16" y="291"/>
                  </a:lnTo>
                  <a:lnTo>
                    <a:pt x="15" y="287"/>
                  </a:lnTo>
                  <a:lnTo>
                    <a:pt x="14" y="285"/>
                  </a:lnTo>
                  <a:lnTo>
                    <a:pt x="12" y="285"/>
                  </a:lnTo>
                  <a:lnTo>
                    <a:pt x="11" y="284"/>
                  </a:lnTo>
                  <a:lnTo>
                    <a:pt x="9" y="285"/>
                  </a:lnTo>
                  <a:lnTo>
                    <a:pt x="9" y="285"/>
                  </a:lnTo>
                  <a:lnTo>
                    <a:pt x="11" y="282"/>
                  </a:lnTo>
                  <a:lnTo>
                    <a:pt x="12" y="276"/>
                  </a:lnTo>
                  <a:lnTo>
                    <a:pt x="14" y="259"/>
                  </a:lnTo>
                  <a:lnTo>
                    <a:pt x="14" y="232"/>
                  </a:lnTo>
                  <a:lnTo>
                    <a:pt x="14" y="232"/>
                  </a:lnTo>
                  <a:lnTo>
                    <a:pt x="17" y="212"/>
                  </a:lnTo>
                  <a:lnTo>
                    <a:pt x="21" y="193"/>
                  </a:lnTo>
                  <a:lnTo>
                    <a:pt x="29" y="155"/>
                  </a:lnTo>
                  <a:lnTo>
                    <a:pt x="29" y="155"/>
                  </a:lnTo>
                  <a:lnTo>
                    <a:pt x="38" y="119"/>
                  </a:lnTo>
                  <a:lnTo>
                    <a:pt x="48" y="83"/>
                  </a:lnTo>
                  <a:lnTo>
                    <a:pt x="48" y="83"/>
                  </a:lnTo>
                  <a:lnTo>
                    <a:pt x="58" y="45"/>
                  </a:lnTo>
                  <a:lnTo>
                    <a:pt x="64" y="25"/>
                  </a:lnTo>
                  <a:lnTo>
                    <a:pt x="68" y="16"/>
                  </a:lnTo>
                  <a:lnTo>
                    <a:pt x="72" y="8"/>
                  </a:lnTo>
                  <a:lnTo>
                    <a:pt x="72" y="8"/>
                  </a:lnTo>
                  <a:lnTo>
                    <a:pt x="73" y="5"/>
                  </a:lnTo>
                  <a:lnTo>
                    <a:pt x="73" y="3"/>
                  </a:lnTo>
                  <a:lnTo>
                    <a:pt x="72" y="2"/>
                  </a:lnTo>
                  <a:lnTo>
                    <a:pt x="71" y="1"/>
                  </a:lnTo>
                  <a:lnTo>
                    <a:pt x="69" y="0"/>
                  </a:lnTo>
                  <a:lnTo>
                    <a:pt x="67" y="0"/>
                  </a:lnTo>
                  <a:lnTo>
                    <a:pt x="65" y="1"/>
                  </a:lnTo>
                  <a:lnTo>
                    <a:pt x="63" y="2"/>
                  </a:lnTo>
                  <a:lnTo>
                    <a:pt x="63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605448"/>
                </a:solidFill>
              </a:endParaRPr>
            </a:p>
          </p:txBody>
        </p:sp>
        <p:sp>
          <p:nvSpPr>
            <p:cNvPr id="14" name="Freeform 167"/>
            <p:cNvSpPr/>
            <p:nvPr/>
          </p:nvSpPr>
          <p:spPr bwMode="auto">
            <a:xfrm>
              <a:off x="4251325" y="2206625"/>
              <a:ext cx="39688" cy="177800"/>
            </a:xfrm>
            <a:custGeom>
              <a:avLst/>
              <a:gdLst/>
              <a:ahLst/>
              <a:cxnLst>
                <a:cxn ang="0">
                  <a:pos x="66" y="3"/>
                </a:cxn>
                <a:cxn ang="0">
                  <a:pos x="66" y="3"/>
                </a:cxn>
                <a:cxn ang="0">
                  <a:pos x="51" y="40"/>
                </a:cxn>
                <a:cxn ang="0">
                  <a:pos x="44" y="59"/>
                </a:cxn>
                <a:cxn ang="0">
                  <a:pos x="38" y="78"/>
                </a:cxn>
                <a:cxn ang="0">
                  <a:pos x="38" y="78"/>
                </a:cxn>
                <a:cxn ang="0">
                  <a:pos x="33" y="101"/>
                </a:cxn>
                <a:cxn ang="0">
                  <a:pos x="29" y="124"/>
                </a:cxn>
                <a:cxn ang="0">
                  <a:pos x="20" y="170"/>
                </a:cxn>
                <a:cxn ang="0">
                  <a:pos x="20" y="170"/>
                </a:cxn>
                <a:cxn ang="0">
                  <a:pos x="5" y="249"/>
                </a:cxn>
                <a:cxn ang="0">
                  <a:pos x="5" y="249"/>
                </a:cxn>
                <a:cxn ang="0">
                  <a:pos x="2" y="270"/>
                </a:cxn>
                <a:cxn ang="0">
                  <a:pos x="1" y="290"/>
                </a:cxn>
                <a:cxn ang="0">
                  <a:pos x="0" y="311"/>
                </a:cxn>
                <a:cxn ang="0">
                  <a:pos x="0" y="332"/>
                </a:cxn>
                <a:cxn ang="0">
                  <a:pos x="0" y="332"/>
                </a:cxn>
                <a:cxn ang="0">
                  <a:pos x="0" y="334"/>
                </a:cxn>
                <a:cxn ang="0">
                  <a:pos x="1" y="336"/>
                </a:cxn>
                <a:cxn ang="0">
                  <a:pos x="3" y="336"/>
                </a:cxn>
                <a:cxn ang="0">
                  <a:pos x="5" y="337"/>
                </a:cxn>
                <a:cxn ang="0">
                  <a:pos x="6" y="336"/>
                </a:cxn>
                <a:cxn ang="0">
                  <a:pos x="8" y="336"/>
                </a:cxn>
                <a:cxn ang="0">
                  <a:pos x="9" y="334"/>
                </a:cxn>
                <a:cxn ang="0">
                  <a:pos x="9" y="332"/>
                </a:cxn>
                <a:cxn ang="0">
                  <a:pos x="9" y="332"/>
                </a:cxn>
                <a:cxn ang="0">
                  <a:pos x="9" y="310"/>
                </a:cxn>
                <a:cxn ang="0">
                  <a:pos x="10" y="288"/>
                </a:cxn>
                <a:cxn ang="0">
                  <a:pos x="12" y="265"/>
                </a:cxn>
                <a:cxn ang="0">
                  <a:pos x="16" y="244"/>
                </a:cxn>
                <a:cxn ang="0">
                  <a:pos x="16" y="244"/>
                </a:cxn>
                <a:cxn ang="0">
                  <a:pos x="32" y="164"/>
                </a:cxn>
                <a:cxn ang="0">
                  <a:pos x="32" y="164"/>
                </a:cxn>
                <a:cxn ang="0">
                  <a:pos x="39" y="122"/>
                </a:cxn>
                <a:cxn ang="0">
                  <a:pos x="47" y="81"/>
                </a:cxn>
                <a:cxn ang="0">
                  <a:pos x="47" y="81"/>
                </a:cxn>
                <a:cxn ang="0">
                  <a:pos x="52" y="61"/>
                </a:cxn>
                <a:cxn ang="0">
                  <a:pos x="60" y="43"/>
                </a:cxn>
                <a:cxn ang="0">
                  <a:pos x="75" y="6"/>
                </a:cxn>
                <a:cxn ang="0">
                  <a:pos x="75" y="6"/>
                </a:cxn>
                <a:cxn ang="0">
                  <a:pos x="76" y="4"/>
                </a:cxn>
                <a:cxn ang="0">
                  <a:pos x="75" y="2"/>
                </a:cxn>
                <a:cxn ang="0">
                  <a:pos x="74" y="1"/>
                </a:cxn>
                <a:cxn ang="0">
                  <a:pos x="72" y="0"/>
                </a:cxn>
                <a:cxn ang="0">
                  <a:pos x="69" y="1"/>
                </a:cxn>
                <a:cxn ang="0">
                  <a:pos x="67" y="2"/>
                </a:cxn>
                <a:cxn ang="0">
                  <a:pos x="66" y="3"/>
                </a:cxn>
                <a:cxn ang="0">
                  <a:pos x="66" y="3"/>
                </a:cxn>
              </a:cxnLst>
              <a:rect l="0" t="0" r="r" b="b"/>
              <a:pathLst>
                <a:path w="76" h="337">
                  <a:moveTo>
                    <a:pt x="66" y="3"/>
                  </a:moveTo>
                  <a:lnTo>
                    <a:pt x="66" y="3"/>
                  </a:lnTo>
                  <a:lnTo>
                    <a:pt x="51" y="40"/>
                  </a:lnTo>
                  <a:lnTo>
                    <a:pt x="44" y="59"/>
                  </a:lnTo>
                  <a:lnTo>
                    <a:pt x="38" y="78"/>
                  </a:lnTo>
                  <a:lnTo>
                    <a:pt x="38" y="78"/>
                  </a:lnTo>
                  <a:lnTo>
                    <a:pt x="33" y="101"/>
                  </a:lnTo>
                  <a:lnTo>
                    <a:pt x="29" y="124"/>
                  </a:lnTo>
                  <a:lnTo>
                    <a:pt x="20" y="170"/>
                  </a:lnTo>
                  <a:lnTo>
                    <a:pt x="20" y="170"/>
                  </a:lnTo>
                  <a:lnTo>
                    <a:pt x="5" y="249"/>
                  </a:lnTo>
                  <a:lnTo>
                    <a:pt x="5" y="249"/>
                  </a:lnTo>
                  <a:lnTo>
                    <a:pt x="2" y="270"/>
                  </a:lnTo>
                  <a:lnTo>
                    <a:pt x="1" y="290"/>
                  </a:lnTo>
                  <a:lnTo>
                    <a:pt x="0" y="311"/>
                  </a:lnTo>
                  <a:lnTo>
                    <a:pt x="0" y="332"/>
                  </a:lnTo>
                  <a:lnTo>
                    <a:pt x="0" y="332"/>
                  </a:lnTo>
                  <a:lnTo>
                    <a:pt x="0" y="334"/>
                  </a:lnTo>
                  <a:lnTo>
                    <a:pt x="1" y="336"/>
                  </a:lnTo>
                  <a:lnTo>
                    <a:pt x="3" y="336"/>
                  </a:lnTo>
                  <a:lnTo>
                    <a:pt x="5" y="337"/>
                  </a:lnTo>
                  <a:lnTo>
                    <a:pt x="6" y="336"/>
                  </a:lnTo>
                  <a:lnTo>
                    <a:pt x="8" y="336"/>
                  </a:lnTo>
                  <a:lnTo>
                    <a:pt x="9" y="334"/>
                  </a:lnTo>
                  <a:lnTo>
                    <a:pt x="9" y="332"/>
                  </a:lnTo>
                  <a:lnTo>
                    <a:pt x="9" y="332"/>
                  </a:lnTo>
                  <a:lnTo>
                    <a:pt x="9" y="310"/>
                  </a:lnTo>
                  <a:lnTo>
                    <a:pt x="10" y="288"/>
                  </a:lnTo>
                  <a:lnTo>
                    <a:pt x="12" y="265"/>
                  </a:lnTo>
                  <a:lnTo>
                    <a:pt x="16" y="244"/>
                  </a:lnTo>
                  <a:lnTo>
                    <a:pt x="16" y="244"/>
                  </a:lnTo>
                  <a:lnTo>
                    <a:pt x="32" y="164"/>
                  </a:lnTo>
                  <a:lnTo>
                    <a:pt x="32" y="164"/>
                  </a:lnTo>
                  <a:lnTo>
                    <a:pt x="39" y="122"/>
                  </a:lnTo>
                  <a:lnTo>
                    <a:pt x="47" y="81"/>
                  </a:lnTo>
                  <a:lnTo>
                    <a:pt x="47" y="81"/>
                  </a:lnTo>
                  <a:lnTo>
                    <a:pt x="52" y="61"/>
                  </a:lnTo>
                  <a:lnTo>
                    <a:pt x="60" y="43"/>
                  </a:lnTo>
                  <a:lnTo>
                    <a:pt x="75" y="6"/>
                  </a:lnTo>
                  <a:lnTo>
                    <a:pt x="75" y="6"/>
                  </a:lnTo>
                  <a:lnTo>
                    <a:pt x="76" y="4"/>
                  </a:lnTo>
                  <a:lnTo>
                    <a:pt x="75" y="2"/>
                  </a:lnTo>
                  <a:lnTo>
                    <a:pt x="74" y="1"/>
                  </a:lnTo>
                  <a:lnTo>
                    <a:pt x="72" y="0"/>
                  </a:lnTo>
                  <a:lnTo>
                    <a:pt x="69" y="1"/>
                  </a:lnTo>
                  <a:lnTo>
                    <a:pt x="67" y="2"/>
                  </a:lnTo>
                  <a:lnTo>
                    <a:pt x="66" y="3"/>
                  </a:lnTo>
                  <a:lnTo>
                    <a:pt x="66" y="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605448"/>
                </a:solidFill>
              </a:endParaRPr>
            </a:p>
          </p:txBody>
        </p:sp>
        <p:sp>
          <p:nvSpPr>
            <p:cNvPr id="15" name="Freeform 168"/>
            <p:cNvSpPr/>
            <p:nvPr/>
          </p:nvSpPr>
          <p:spPr bwMode="auto">
            <a:xfrm>
              <a:off x="4271963" y="2197100"/>
              <a:ext cx="55563" cy="195263"/>
            </a:xfrm>
            <a:custGeom>
              <a:avLst/>
              <a:gdLst/>
              <a:ahLst/>
              <a:cxnLst>
                <a:cxn ang="0">
                  <a:pos x="98" y="2"/>
                </a:cxn>
                <a:cxn ang="0">
                  <a:pos x="98" y="2"/>
                </a:cxn>
                <a:cxn ang="0">
                  <a:pos x="84" y="26"/>
                </a:cxn>
                <a:cxn ang="0">
                  <a:pos x="71" y="51"/>
                </a:cxn>
                <a:cxn ang="0">
                  <a:pos x="61" y="77"/>
                </a:cxn>
                <a:cxn ang="0">
                  <a:pos x="51" y="103"/>
                </a:cxn>
                <a:cxn ang="0">
                  <a:pos x="42" y="128"/>
                </a:cxn>
                <a:cxn ang="0">
                  <a:pos x="34" y="155"/>
                </a:cxn>
                <a:cxn ang="0">
                  <a:pos x="27" y="182"/>
                </a:cxn>
                <a:cxn ang="0">
                  <a:pos x="21" y="209"/>
                </a:cxn>
                <a:cxn ang="0">
                  <a:pos x="21" y="209"/>
                </a:cxn>
                <a:cxn ang="0">
                  <a:pos x="14" y="234"/>
                </a:cxn>
                <a:cxn ang="0">
                  <a:pos x="9" y="259"/>
                </a:cxn>
                <a:cxn ang="0">
                  <a:pos x="6" y="283"/>
                </a:cxn>
                <a:cxn ang="0">
                  <a:pos x="3" y="308"/>
                </a:cxn>
                <a:cxn ang="0">
                  <a:pos x="3" y="308"/>
                </a:cxn>
                <a:cxn ang="0">
                  <a:pos x="1" y="323"/>
                </a:cxn>
                <a:cxn ang="0">
                  <a:pos x="0" y="340"/>
                </a:cxn>
                <a:cxn ang="0">
                  <a:pos x="0" y="349"/>
                </a:cxn>
                <a:cxn ang="0">
                  <a:pos x="1" y="356"/>
                </a:cxn>
                <a:cxn ang="0">
                  <a:pos x="4" y="363"/>
                </a:cxn>
                <a:cxn ang="0">
                  <a:pos x="6" y="366"/>
                </a:cxn>
                <a:cxn ang="0">
                  <a:pos x="8" y="368"/>
                </a:cxn>
                <a:cxn ang="0">
                  <a:pos x="8" y="368"/>
                </a:cxn>
                <a:cxn ang="0">
                  <a:pos x="11" y="370"/>
                </a:cxn>
                <a:cxn ang="0">
                  <a:pos x="13" y="369"/>
                </a:cxn>
                <a:cxn ang="0">
                  <a:pos x="15" y="368"/>
                </a:cxn>
                <a:cxn ang="0">
                  <a:pos x="16" y="365"/>
                </a:cxn>
                <a:cxn ang="0">
                  <a:pos x="16" y="361"/>
                </a:cxn>
                <a:cxn ang="0">
                  <a:pos x="16" y="361"/>
                </a:cxn>
                <a:cxn ang="0">
                  <a:pos x="16" y="359"/>
                </a:cxn>
                <a:cxn ang="0">
                  <a:pos x="15" y="357"/>
                </a:cxn>
                <a:cxn ang="0">
                  <a:pos x="13" y="356"/>
                </a:cxn>
                <a:cxn ang="0">
                  <a:pos x="11" y="356"/>
                </a:cxn>
                <a:cxn ang="0">
                  <a:pos x="11" y="356"/>
                </a:cxn>
                <a:cxn ang="0">
                  <a:pos x="10" y="349"/>
                </a:cxn>
                <a:cxn ang="0">
                  <a:pos x="10" y="339"/>
                </a:cxn>
                <a:cxn ang="0">
                  <a:pos x="11" y="324"/>
                </a:cxn>
                <a:cxn ang="0">
                  <a:pos x="11" y="324"/>
                </a:cxn>
                <a:cxn ang="0">
                  <a:pos x="12" y="304"/>
                </a:cxn>
                <a:cxn ang="0">
                  <a:pos x="14" y="283"/>
                </a:cxn>
                <a:cxn ang="0">
                  <a:pos x="14" y="283"/>
                </a:cxn>
                <a:cxn ang="0">
                  <a:pos x="19" y="259"/>
                </a:cxn>
                <a:cxn ang="0">
                  <a:pos x="24" y="235"/>
                </a:cxn>
                <a:cxn ang="0">
                  <a:pos x="35" y="185"/>
                </a:cxn>
                <a:cxn ang="0">
                  <a:pos x="35" y="185"/>
                </a:cxn>
                <a:cxn ang="0">
                  <a:pos x="47" y="143"/>
                </a:cxn>
                <a:cxn ang="0">
                  <a:pos x="61" y="102"/>
                </a:cxn>
                <a:cxn ang="0">
                  <a:pos x="61" y="102"/>
                </a:cxn>
                <a:cxn ang="0">
                  <a:pos x="70" y="77"/>
                </a:cxn>
                <a:cxn ang="0">
                  <a:pos x="80" y="53"/>
                </a:cxn>
                <a:cxn ang="0">
                  <a:pos x="93" y="30"/>
                </a:cxn>
                <a:cxn ang="0">
                  <a:pos x="106" y="8"/>
                </a:cxn>
                <a:cxn ang="0">
                  <a:pos x="106" y="8"/>
                </a:cxn>
                <a:cxn ang="0">
                  <a:pos x="106" y="6"/>
                </a:cxn>
                <a:cxn ang="0">
                  <a:pos x="106" y="3"/>
                </a:cxn>
                <a:cxn ang="0">
                  <a:pos x="105" y="2"/>
                </a:cxn>
                <a:cxn ang="0">
                  <a:pos x="104" y="0"/>
                </a:cxn>
                <a:cxn ang="0">
                  <a:pos x="102" y="0"/>
                </a:cxn>
                <a:cxn ang="0">
                  <a:pos x="101" y="0"/>
                </a:cxn>
                <a:cxn ang="0">
                  <a:pos x="99" y="0"/>
                </a:cxn>
                <a:cxn ang="0">
                  <a:pos x="98" y="2"/>
                </a:cxn>
                <a:cxn ang="0">
                  <a:pos x="98" y="2"/>
                </a:cxn>
              </a:cxnLst>
              <a:rect l="0" t="0" r="r" b="b"/>
              <a:pathLst>
                <a:path w="106" h="370">
                  <a:moveTo>
                    <a:pt x="98" y="2"/>
                  </a:moveTo>
                  <a:lnTo>
                    <a:pt x="98" y="2"/>
                  </a:lnTo>
                  <a:lnTo>
                    <a:pt x="84" y="26"/>
                  </a:lnTo>
                  <a:lnTo>
                    <a:pt x="71" y="51"/>
                  </a:lnTo>
                  <a:lnTo>
                    <a:pt x="61" y="77"/>
                  </a:lnTo>
                  <a:lnTo>
                    <a:pt x="51" y="103"/>
                  </a:lnTo>
                  <a:lnTo>
                    <a:pt x="42" y="128"/>
                  </a:lnTo>
                  <a:lnTo>
                    <a:pt x="34" y="155"/>
                  </a:lnTo>
                  <a:lnTo>
                    <a:pt x="27" y="182"/>
                  </a:lnTo>
                  <a:lnTo>
                    <a:pt x="21" y="209"/>
                  </a:lnTo>
                  <a:lnTo>
                    <a:pt x="21" y="209"/>
                  </a:lnTo>
                  <a:lnTo>
                    <a:pt x="14" y="234"/>
                  </a:lnTo>
                  <a:lnTo>
                    <a:pt x="9" y="259"/>
                  </a:lnTo>
                  <a:lnTo>
                    <a:pt x="6" y="283"/>
                  </a:lnTo>
                  <a:lnTo>
                    <a:pt x="3" y="308"/>
                  </a:lnTo>
                  <a:lnTo>
                    <a:pt x="3" y="308"/>
                  </a:lnTo>
                  <a:lnTo>
                    <a:pt x="1" y="323"/>
                  </a:lnTo>
                  <a:lnTo>
                    <a:pt x="0" y="340"/>
                  </a:lnTo>
                  <a:lnTo>
                    <a:pt x="0" y="349"/>
                  </a:lnTo>
                  <a:lnTo>
                    <a:pt x="1" y="356"/>
                  </a:lnTo>
                  <a:lnTo>
                    <a:pt x="4" y="363"/>
                  </a:lnTo>
                  <a:lnTo>
                    <a:pt x="6" y="366"/>
                  </a:lnTo>
                  <a:lnTo>
                    <a:pt x="8" y="368"/>
                  </a:lnTo>
                  <a:lnTo>
                    <a:pt x="8" y="368"/>
                  </a:lnTo>
                  <a:lnTo>
                    <a:pt x="11" y="370"/>
                  </a:lnTo>
                  <a:lnTo>
                    <a:pt x="13" y="369"/>
                  </a:lnTo>
                  <a:lnTo>
                    <a:pt x="15" y="368"/>
                  </a:lnTo>
                  <a:lnTo>
                    <a:pt x="16" y="365"/>
                  </a:lnTo>
                  <a:lnTo>
                    <a:pt x="16" y="361"/>
                  </a:lnTo>
                  <a:lnTo>
                    <a:pt x="16" y="361"/>
                  </a:lnTo>
                  <a:lnTo>
                    <a:pt x="16" y="359"/>
                  </a:lnTo>
                  <a:lnTo>
                    <a:pt x="15" y="357"/>
                  </a:lnTo>
                  <a:lnTo>
                    <a:pt x="13" y="356"/>
                  </a:lnTo>
                  <a:lnTo>
                    <a:pt x="11" y="356"/>
                  </a:lnTo>
                  <a:lnTo>
                    <a:pt x="11" y="356"/>
                  </a:lnTo>
                  <a:lnTo>
                    <a:pt x="10" y="349"/>
                  </a:lnTo>
                  <a:lnTo>
                    <a:pt x="10" y="339"/>
                  </a:lnTo>
                  <a:lnTo>
                    <a:pt x="11" y="324"/>
                  </a:lnTo>
                  <a:lnTo>
                    <a:pt x="11" y="324"/>
                  </a:lnTo>
                  <a:lnTo>
                    <a:pt x="12" y="304"/>
                  </a:lnTo>
                  <a:lnTo>
                    <a:pt x="14" y="283"/>
                  </a:lnTo>
                  <a:lnTo>
                    <a:pt x="14" y="283"/>
                  </a:lnTo>
                  <a:lnTo>
                    <a:pt x="19" y="259"/>
                  </a:lnTo>
                  <a:lnTo>
                    <a:pt x="24" y="235"/>
                  </a:lnTo>
                  <a:lnTo>
                    <a:pt x="35" y="185"/>
                  </a:lnTo>
                  <a:lnTo>
                    <a:pt x="35" y="185"/>
                  </a:lnTo>
                  <a:lnTo>
                    <a:pt x="47" y="143"/>
                  </a:lnTo>
                  <a:lnTo>
                    <a:pt x="61" y="102"/>
                  </a:lnTo>
                  <a:lnTo>
                    <a:pt x="61" y="102"/>
                  </a:lnTo>
                  <a:lnTo>
                    <a:pt x="70" y="77"/>
                  </a:lnTo>
                  <a:lnTo>
                    <a:pt x="80" y="53"/>
                  </a:lnTo>
                  <a:lnTo>
                    <a:pt x="93" y="30"/>
                  </a:lnTo>
                  <a:lnTo>
                    <a:pt x="106" y="8"/>
                  </a:lnTo>
                  <a:lnTo>
                    <a:pt x="106" y="8"/>
                  </a:lnTo>
                  <a:lnTo>
                    <a:pt x="106" y="6"/>
                  </a:lnTo>
                  <a:lnTo>
                    <a:pt x="106" y="3"/>
                  </a:lnTo>
                  <a:lnTo>
                    <a:pt x="105" y="2"/>
                  </a:lnTo>
                  <a:lnTo>
                    <a:pt x="104" y="0"/>
                  </a:lnTo>
                  <a:lnTo>
                    <a:pt x="102" y="0"/>
                  </a:lnTo>
                  <a:lnTo>
                    <a:pt x="101" y="0"/>
                  </a:lnTo>
                  <a:lnTo>
                    <a:pt x="99" y="0"/>
                  </a:lnTo>
                  <a:lnTo>
                    <a:pt x="98" y="2"/>
                  </a:lnTo>
                  <a:lnTo>
                    <a:pt x="98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605448"/>
                </a:solidFill>
              </a:endParaRPr>
            </a:p>
          </p:txBody>
        </p:sp>
        <p:sp>
          <p:nvSpPr>
            <p:cNvPr id="16" name="Freeform 169"/>
            <p:cNvSpPr/>
            <p:nvPr/>
          </p:nvSpPr>
          <p:spPr bwMode="auto">
            <a:xfrm>
              <a:off x="4305300" y="2198688"/>
              <a:ext cx="39688" cy="146050"/>
            </a:xfrm>
            <a:custGeom>
              <a:avLst/>
              <a:gdLst/>
              <a:ahLst/>
              <a:cxnLst>
                <a:cxn ang="0">
                  <a:pos x="68" y="2"/>
                </a:cxn>
                <a:cxn ang="0">
                  <a:pos x="68" y="2"/>
                </a:cxn>
                <a:cxn ang="0">
                  <a:pos x="62" y="10"/>
                </a:cxn>
                <a:cxn ang="0">
                  <a:pos x="57" y="20"/>
                </a:cxn>
                <a:cxn ang="0">
                  <a:pos x="54" y="31"/>
                </a:cxn>
                <a:cxn ang="0">
                  <a:pos x="53" y="41"/>
                </a:cxn>
                <a:cxn ang="0">
                  <a:pos x="53" y="41"/>
                </a:cxn>
                <a:cxn ang="0">
                  <a:pos x="51" y="51"/>
                </a:cxn>
                <a:cxn ang="0">
                  <a:pos x="49" y="60"/>
                </a:cxn>
                <a:cxn ang="0">
                  <a:pos x="42" y="80"/>
                </a:cxn>
                <a:cxn ang="0">
                  <a:pos x="37" y="101"/>
                </a:cxn>
                <a:cxn ang="0">
                  <a:pos x="32" y="120"/>
                </a:cxn>
                <a:cxn ang="0">
                  <a:pos x="32" y="120"/>
                </a:cxn>
                <a:cxn ang="0">
                  <a:pos x="14" y="191"/>
                </a:cxn>
                <a:cxn ang="0">
                  <a:pos x="7" y="227"/>
                </a:cxn>
                <a:cxn ang="0">
                  <a:pos x="3" y="244"/>
                </a:cxn>
                <a:cxn ang="0">
                  <a:pos x="1" y="263"/>
                </a:cxn>
                <a:cxn ang="0">
                  <a:pos x="1" y="263"/>
                </a:cxn>
                <a:cxn ang="0">
                  <a:pos x="0" y="265"/>
                </a:cxn>
                <a:cxn ang="0">
                  <a:pos x="0" y="270"/>
                </a:cxn>
                <a:cxn ang="0">
                  <a:pos x="0" y="270"/>
                </a:cxn>
                <a:cxn ang="0">
                  <a:pos x="0" y="272"/>
                </a:cxn>
                <a:cxn ang="0">
                  <a:pos x="1" y="273"/>
                </a:cxn>
                <a:cxn ang="0">
                  <a:pos x="3" y="274"/>
                </a:cxn>
                <a:cxn ang="0">
                  <a:pos x="4" y="274"/>
                </a:cxn>
                <a:cxn ang="0">
                  <a:pos x="7" y="273"/>
                </a:cxn>
                <a:cxn ang="0">
                  <a:pos x="8" y="272"/>
                </a:cxn>
                <a:cxn ang="0">
                  <a:pos x="9" y="270"/>
                </a:cxn>
                <a:cxn ang="0">
                  <a:pos x="9" y="270"/>
                </a:cxn>
                <a:cxn ang="0">
                  <a:pos x="11" y="254"/>
                </a:cxn>
                <a:cxn ang="0">
                  <a:pos x="14" y="237"/>
                </a:cxn>
                <a:cxn ang="0">
                  <a:pos x="22" y="204"/>
                </a:cxn>
                <a:cxn ang="0">
                  <a:pos x="37" y="139"/>
                </a:cxn>
                <a:cxn ang="0">
                  <a:pos x="37" y="139"/>
                </a:cxn>
                <a:cxn ang="0">
                  <a:pos x="45" y="106"/>
                </a:cxn>
                <a:cxn ang="0">
                  <a:pos x="54" y="73"/>
                </a:cxn>
                <a:cxn ang="0">
                  <a:pos x="54" y="73"/>
                </a:cxn>
                <a:cxn ang="0">
                  <a:pos x="58" y="56"/>
                </a:cxn>
                <a:cxn ang="0">
                  <a:pos x="61" y="39"/>
                </a:cxn>
                <a:cxn ang="0">
                  <a:pos x="64" y="31"/>
                </a:cxn>
                <a:cxn ang="0">
                  <a:pos x="66" y="22"/>
                </a:cxn>
                <a:cxn ang="0">
                  <a:pos x="70" y="14"/>
                </a:cxn>
                <a:cxn ang="0">
                  <a:pos x="74" y="8"/>
                </a:cxn>
                <a:cxn ang="0">
                  <a:pos x="74" y="8"/>
                </a:cxn>
                <a:cxn ang="0">
                  <a:pos x="75" y="6"/>
                </a:cxn>
                <a:cxn ang="0">
                  <a:pos x="75" y="5"/>
                </a:cxn>
                <a:cxn ang="0">
                  <a:pos x="74" y="1"/>
                </a:cxn>
                <a:cxn ang="0">
                  <a:pos x="72" y="0"/>
                </a:cxn>
                <a:cxn ang="0">
                  <a:pos x="71" y="0"/>
                </a:cxn>
                <a:cxn ang="0">
                  <a:pos x="69" y="0"/>
                </a:cxn>
                <a:cxn ang="0">
                  <a:pos x="68" y="2"/>
                </a:cxn>
                <a:cxn ang="0">
                  <a:pos x="68" y="2"/>
                </a:cxn>
              </a:cxnLst>
              <a:rect l="0" t="0" r="r" b="b"/>
              <a:pathLst>
                <a:path w="75" h="274">
                  <a:moveTo>
                    <a:pt x="68" y="2"/>
                  </a:moveTo>
                  <a:lnTo>
                    <a:pt x="68" y="2"/>
                  </a:lnTo>
                  <a:lnTo>
                    <a:pt x="62" y="10"/>
                  </a:lnTo>
                  <a:lnTo>
                    <a:pt x="57" y="20"/>
                  </a:lnTo>
                  <a:lnTo>
                    <a:pt x="54" y="31"/>
                  </a:lnTo>
                  <a:lnTo>
                    <a:pt x="53" y="41"/>
                  </a:lnTo>
                  <a:lnTo>
                    <a:pt x="53" y="41"/>
                  </a:lnTo>
                  <a:lnTo>
                    <a:pt x="51" y="51"/>
                  </a:lnTo>
                  <a:lnTo>
                    <a:pt x="49" y="60"/>
                  </a:lnTo>
                  <a:lnTo>
                    <a:pt x="42" y="80"/>
                  </a:lnTo>
                  <a:lnTo>
                    <a:pt x="37" y="101"/>
                  </a:lnTo>
                  <a:lnTo>
                    <a:pt x="32" y="120"/>
                  </a:lnTo>
                  <a:lnTo>
                    <a:pt x="32" y="120"/>
                  </a:lnTo>
                  <a:lnTo>
                    <a:pt x="14" y="191"/>
                  </a:lnTo>
                  <a:lnTo>
                    <a:pt x="7" y="227"/>
                  </a:lnTo>
                  <a:lnTo>
                    <a:pt x="3" y="244"/>
                  </a:lnTo>
                  <a:lnTo>
                    <a:pt x="1" y="263"/>
                  </a:lnTo>
                  <a:lnTo>
                    <a:pt x="1" y="263"/>
                  </a:lnTo>
                  <a:lnTo>
                    <a:pt x="0" y="265"/>
                  </a:lnTo>
                  <a:lnTo>
                    <a:pt x="0" y="270"/>
                  </a:lnTo>
                  <a:lnTo>
                    <a:pt x="0" y="270"/>
                  </a:lnTo>
                  <a:lnTo>
                    <a:pt x="0" y="272"/>
                  </a:lnTo>
                  <a:lnTo>
                    <a:pt x="1" y="273"/>
                  </a:lnTo>
                  <a:lnTo>
                    <a:pt x="3" y="274"/>
                  </a:lnTo>
                  <a:lnTo>
                    <a:pt x="4" y="274"/>
                  </a:lnTo>
                  <a:lnTo>
                    <a:pt x="7" y="273"/>
                  </a:lnTo>
                  <a:lnTo>
                    <a:pt x="8" y="272"/>
                  </a:lnTo>
                  <a:lnTo>
                    <a:pt x="9" y="270"/>
                  </a:lnTo>
                  <a:lnTo>
                    <a:pt x="9" y="270"/>
                  </a:lnTo>
                  <a:lnTo>
                    <a:pt x="11" y="254"/>
                  </a:lnTo>
                  <a:lnTo>
                    <a:pt x="14" y="237"/>
                  </a:lnTo>
                  <a:lnTo>
                    <a:pt x="22" y="204"/>
                  </a:lnTo>
                  <a:lnTo>
                    <a:pt x="37" y="139"/>
                  </a:lnTo>
                  <a:lnTo>
                    <a:pt x="37" y="139"/>
                  </a:lnTo>
                  <a:lnTo>
                    <a:pt x="45" y="106"/>
                  </a:lnTo>
                  <a:lnTo>
                    <a:pt x="54" y="73"/>
                  </a:lnTo>
                  <a:lnTo>
                    <a:pt x="54" y="73"/>
                  </a:lnTo>
                  <a:lnTo>
                    <a:pt x="58" y="56"/>
                  </a:lnTo>
                  <a:lnTo>
                    <a:pt x="61" y="39"/>
                  </a:lnTo>
                  <a:lnTo>
                    <a:pt x="64" y="31"/>
                  </a:lnTo>
                  <a:lnTo>
                    <a:pt x="66" y="22"/>
                  </a:lnTo>
                  <a:lnTo>
                    <a:pt x="70" y="14"/>
                  </a:lnTo>
                  <a:lnTo>
                    <a:pt x="74" y="8"/>
                  </a:lnTo>
                  <a:lnTo>
                    <a:pt x="74" y="8"/>
                  </a:lnTo>
                  <a:lnTo>
                    <a:pt x="75" y="6"/>
                  </a:lnTo>
                  <a:lnTo>
                    <a:pt x="75" y="5"/>
                  </a:lnTo>
                  <a:lnTo>
                    <a:pt x="74" y="1"/>
                  </a:lnTo>
                  <a:lnTo>
                    <a:pt x="72" y="0"/>
                  </a:lnTo>
                  <a:lnTo>
                    <a:pt x="71" y="0"/>
                  </a:lnTo>
                  <a:lnTo>
                    <a:pt x="69" y="0"/>
                  </a:lnTo>
                  <a:lnTo>
                    <a:pt x="68" y="2"/>
                  </a:lnTo>
                  <a:lnTo>
                    <a:pt x="68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605448"/>
                </a:solidFill>
              </a:endParaRPr>
            </a:p>
          </p:txBody>
        </p:sp>
        <p:sp>
          <p:nvSpPr>
            <p:cNvPr id="17" name="Freeform 170"/>
            <p:cNvSpPr/>
            <p:nvPr/>
          </p:nvSpPr>
          <p:spPr bwMode="auto">
            <a:xfrm>
              <a:off x="4338638" y="2201863"/>
              <a:ext cx="31750" cy="112713"/>
            </a:xfrm>
            <a:custGeom>
              <a:avLst/>
              <a:gdLst/>
              <a:ahLst/>
              <a:cxnLst>
                <a:cxn ang="0">
                  <a:pos x="52" y="4"/>
                </a:cxn>
                <a:cxn ang="0">
                  <a:pos x="52" y="4"/>
                </a:cxn>
                <a:cxn ang="0">
                  <a:pos x="51" y="10"/>
                </a:cxn>
                <a:cxn ang="0">
                  <a:pos x="48" y="16"/>
                </a:cxn>
                <a:cxn ang="0">
                  <a:pos x="43" y="29"/>
                </a:cxn>
                <a:cxn ang="0">
                  <a:pos x="38" y="41"/>
                </a:cxn>
                <a:cxn ang="0">
                  <a:pos x="36" y="47"/>
                </a:cxn>
                <a:cxn ang="0">
                  <a:pos x="34" y="54"/>
                </a:cxn>
                <a:cxn ang="0">
                  <a:pos x="34" y="54"/>
                </a:cxn>
                <a:cxn ang="0">
                  <a:pos x="25" y="103"/>
                </a:cxn>
                <a:cxn ang="0">
                  <a:pos x="25" y="103"/>
                </a:cxn>
                <a:cxn ang="0">
                  <a:pos x="23" y="116"/>
                </a:cxn>
                <a:cxn ang="0">
                  <a:pos x="19" y="129"/>
                </a:cxn>
                <a:cxn ang="0">
                  <a:pos x="10" y="156"/>
                </a:cxn>
                <a:cxn ang="0">
                  <a:pos x="3" y="181"/>
                </a:cxn>
                <a:cxn ang="0">
                  <a:pos x="1" y="195"/>
                </a:cxn>
                <a:cxn ang="0">
                  <a:pos x="0" y="208"/>
                </a:cxn>
                <a:cxn ang="0">
                  <a:pos x="0" y="208"/>
                </a:cxn>
                <a:cxn ang="0">
                  <a:pos x="0" y="210"/>
                </a:cxn>
                <a:cxn ang="0">
                  <a:pos x="1" y="211"/>
                </a:cxn>
                <a:cxn ang="0">
                  <a:pos x="2" y="212"/>
                </a:cxn>
                <a:cxn ang="0">
                  <a:pos x="4" y="212"/>
                </a:cxn>
                <a:cxn ang="0">
                  <a:pos x="6" y="212"/>
                </a:cxn>
                <a:cxn ang="0">
                  <a:pos x="7" y="211"/>
                </a:cxn>
                <a:cxn ang="0">
                  <a:pos x="8" y="210"/>
                </a:cxn>
                <a:cxn ang="0">
                  <a:pos x="9" y="208"/>
                </a:cxn>
                <a:cxn ang="0">
                  <a:pos x="9" y="208"/>
                </a:cxn>
                <a:cxn ang="0">
                  <a:pos x="10" y="200"/>
                </a:cxn>
                <a:cxn ang="0">
                  <a:pos x="11" y="192"/>
                </a:cxn>
                <a:cxn ang="0">
                  <a:pos x="15" y="176"/>
                </a:cxn>
                <a:cxn ang="0">
                  <a:pos x="26" y="144"/>
                </a:cxn>
                <a:cxn ang="0">
                  <a:pos x="26" y="144"/>
                </a:cxn>
                <a:cxn ang="0">
                  <a:pos x="29" y="131"/>
                </a:cxn>
                <a:cxn ang="0">
                  <a:pos x="32" y="117"/>
                </a:cxn>
                <a:cxn ang="0">
                  <a:pos x="37" y="91"/>
                </a:cxn>
                <a:cxn ang="0">
                  <a:pos x="37" y="91"/>
                </a:cxn>
                <a:cxn ang="0">
                  <a:pos x="41" y="67"/>
                </a:cxn>
                <a:cxn ang="0">
                  <a:pos x="46" y="42"/>
                </a:cxn>
                <a:cxn ang="0">
                  <a:pos x="46" y="42"/>
                </a:cxn>
                <a:cxn ang="0">
                  <a:pos x="50" y="33"/>
                </a:cxn>
                <a:cxn ang="0">
                  <a:pos x="55" y="23"/>
                </a:cxn>
                <a:cxn ang="0">
                  <a:pos x="59" y="14"/>
                </a:cxn>
                <a:cxn ang="0">
                  <a:pos x="60" y="9"/>
                </a:cxn>
                <a:cxn ang="0">
                  <a:pos x="61" y="4"/>
                </a:cxn>
                <a:cxn ang="0">
                  <a:pos x="61" y="4"/>
                </a:cxn>
                <a:cxn ang="0">
                  <a:pos x="61" y="3"/>
                </a:cxn>
                <a:cxn ang="0">
                  <a:pos x="60" y="1"/>
                </a:cxn>
                <a:cxn ang="0">
                  <a:pos x="59" y="0"/>
                </a:cxn>
                <a:cxn ang="0">
                  <a:pos x="57" y="0"/>
                </a:cxn>
                <a:cxn ang="0">
                  <a:pos x="54" y="1"/>
                </a:cxn>
                <a:cxn ang="0">
                  <a:pos x="53" y="3"/>
                </a:cxn>
                <a:cxn ang="0">
                  <a:pos x="52" y="4"/>
                </a:cxn>
                <a:cxn ang="0">
                  <a:pos x="52" y="4"/>
                </a:cxn>
              </a:cxnLst>
              <a:rect l="0" t="0" r="r" b="b"/>
              <a:pathLst>
                <a:path w="61" h="212">
                  <a:moveTo>
                    <a:pt x="52" y="4"/>
                  </a:moveTo>
                  <a:lnTo>
                    <a:pt x="52" y="4"/>
                  </a:lnTo>
                  <a:lnTo>
                    <a:pt x="51" y="10"/>
                  </a:lnTo>
                  <a:lnTo>
                    <a:pt x="48" y="16"/>
                  </a:lnTo>
                  <a:lnTo>
                    <a:pt x="43" y="29"/>
                  </a:lnTo>
                  <a:lnTo>
                    <a:pt x="38" y="41"/>
                  </a:lnTo>
                  <a:lnTo>
                    <a:pt x="36" y="47"/>
                  </a:lnTo>
                  <a:lnTo>
                    <a:pt x="34" y="54"/>
                  </a:lnTo>
                  <a:lnTo>
                    <a:pt x="34" y="54"/>
                  </a:lnTo>
                  <a:lnTo>
                    <a:pt x="25" y="103"/>
                  </a:lnTo>
                  <a:lnTo>
                    <a:pt x="25" y="103"/>
                  </a:lnTo>
                  <a:lnTo>
                    <a:pt x="23" y="116"/>
                  </a:lnTo>
                  <a:lnTo>
                    <a:pt x="19" y="129"/>
                  </a:lnTo>
                  <a:lnTo>
                    <a:pt x="10" y="156"/>
                  </a:lnTo>
                  <a:lnTo>
                    <a:pt x="3" y="181"/>
                  </a:lnTo>
                  <a:lnTo>
                    <a:pt x="1" y="195"/>
                  </a:lnTo>
                  <a:lnTo>
                    <a:pt x="0" y="208"/>
                  </a:lnTo>
                  <a:lnTo>
                    <a:pt x="0" y="208"/>
                  </a:lnTo>
                  <a:lnTo>
                    <a:pt x="0" y="210"/>
                  </a:lnTo>
                  <a:lnTo>
                    <a:pt x="1" y="211"/>
                  </a:lnTo>
                  <a:lnTo>
                    <a:pt x="2" y="212"/>
                  </a:lnTo>
                  <a:lnTo>
                    <a:pt x="4" y="212"/>
                  </a:lnTo>
                  <a:lnTo>
                    <a:pt x="6" y="212"/>
                  </a:lnTo>
                  <a:lnTo>
                    <a:pt x="7" y="211"/>
                  </a:lnTo>
                  <a:lnTo>
                    <a:pt x="8" y="210"/>
                  </a:lnTo>
                  <a:lnTo>
                    <a:pt x="9" y="208"/>
                  </a:lnTo>
                  <a:lnTo>
                    <a:pt x="9" y="208"/>
                  </a:lnTo>
                  <a:lnTo>
                    <a:pt x="10" y="200"/>
                  </a:lnTo>
                  <a:lnTo>
                    <a:pt x="11" y="192"/>
                  </a:lnTo>
                  <a:lnTo>
                    <a:pt x="15" y="176"/>
                  </a:lnTo>
                  <a:lnTo>
                    <a:pt x="26" y="144"/>
                  </a:lnTo>
                  <a:lnTo>
                    <a:pt x="26" y="144"/>
                  </a:lnTo>
                  <a:lnTo>
                    <a:pt x="29" y="131"/>
                  </a:lnTo>
                  <a:lnTo>
                    <a:pt x="32" y="117"/>
                  </a:lnTo>
                  <a:lnTo>
                    <a:pt x="37" y="91"/>
                  </a:lnTo>
                  <a:lnTo>
                    <a:pt x="37" y="91"/>
                  </a:lnTo>
                  <a:lnTo>
                    <a:pt x="41" y="67"/>
                  </a:lnTo>
                  <a:lnTo>
                    <a:pt x="46" y="42"/>
                  </a:lnTo>
                  <a:lnTo>
                    <a:pt x="46" y="42"/>
                  </a:lnTo>
                  <a:lnTo>
                    <a:pt x="50" y="33"/>
                  </a:lnTo>
                  <a:lnTo>
                    <a:pt x="55" y="23"/>
                  </a:lnTo>
                  <a:lnTo>
                    <a:pt x="59" y="14"/>
                  </a:lnTo>
                  <a:lnTo>
                    <a:pt x="60" y="9"/>
                  </a:lnTo>
                  <a:lnTo>
                    <a:pt x="61" y="4"/>
                  </a:lnTo>
                  <a:lnTo>
                    <a:pt x="61" y="4"/>
                  </a:lnTo>
                  <a:lnTo>
                    <a:pt x="61" y="3"/>
                  </a:lnTo>
                  <a:lnTo>
                    <a:pt x="60" y="1"/>
                  </a:lnTo>
                  <a:lnTo>
                    <a:pt x="59" y="0"/>
                  </a:lnTo>
                  <a:lnTo>
                    <a:pt x="57" y="0"/>
                  </a:lnTo>
                  <a:lnTo>
                    <a:pt x="54" y="1"/>
                  </a:lnTo>
                  <a:lnTo>
                    <a:pt x="53" y="3"/>
                  </a:lnTo>
                  <a:lnTo>
                    <a:pt x="52" y="4"/>
                  </a:lnTo>
                  <a:lnTo>
                    <a:pt x="52" y="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605448"/>
                </a:solidFill>
              </a:endParaRPr>
            </a:p>
          </p:txBody>
        </p:sp>
        <p:sp>
          <p:nvSpPr>
            <p:cNvPr id="18" name="Freeform 171"/>
            <p:cNvSpPr/>
            <p:nvPr/>
          </p:nvSpPr>
          <p:spPr bwMode="auto">
            <a:xfrm>
              <a:off x="4357688" y="2209800"/>
              <a:ext cx="36513" cy="90488"/>
            </a:xfrm>
            <a:custGeom>
              <a:avLst/>
              <a:gdLst/>
              <a:ahLst/>
              <a:cxnLst>
                <a:cxn ang="0">
                  <a:pos x="60" y="1"/>
                </a:cxn>
                <a:cxn ang="0">
                  <a:pos x="60" y="1"/>
                </a:cxn>
                <a:cxn ang="0">
                  <a:pos x="51" y="10"/>
                </a:cxn>
                <a:cxn ang="0">
                  <a:pos x="43" y="22"/>
                </a:cxn>
                <a:cxn ang="0">
                  <a:pos x="37" y="34"/>
                </a:cxn>
                <a:cxn ang="0">
                  <a:pos x="33" y="48"/>
                </a:cxn>
                <a:cxn ang="0">
                  <a:pos x="29" y="61"/>
                </a:cxn>
                <a:cxn ang="0">
                  <a:pos x="25" y="75"/>
                </a:cxn>
                <a:cxn ang="0">
                  <a:pos x="20" y="100"/>
                </a:cxn>
                <a:cxn ang="0">
                  <a:pos x="20" y="100"/>
                </a:cxn>
                <a:cxn ang="0">
                  <a:pos x="15" y="115"/>
                </a:cxn>
                <a:cxn ang="0">
                  <a:pos x="6" y="135"/>
                </a:cxn>
                <a:cxn ang="0">
                  <a:pos x="3" y="147"/>
                </a:cxn>
                <a:cxn ang="0">
                  <a:pos x="0" y="156"/>
                </a:cxn>
                <a:cxn ang="0">
                  <a:pos x="0" y="164"/>
                </a:cxn>
                <a:cxn ang="0">
                  <a:pos x="1" y="166"/>
                </a:cxn>
                <a:cxn ang="0">
                  <a:pos x="3" y="170"/>
                </a:cxn>
                <a:cxn ang="0">
                  <a:pos x="3" y="170"/>
                </a:cxn>
                <a:cxn ang="0">
                  <a:pos x="4" y="170"/>
                </a:cxn>
                <a:cxn ang="0">
                  <a:pos x="6" y="171"/>
                </a:cxn>
                <a:cxn ang="0">
                  <a:pos x="9" y="169"/>
                </a:cxn>
                <a:cxn ang="0">
                  <a:pos x="10" y="167"/>
                </a:cxn>
                <a:cxn ang="0">
                  <a:pos x="11" y="165"/>
                </a:cxn>
                <a:cxn ang="0">
                  <a:pos x="10" y="164"/>
                </a:cxn>
                <a:cxn ang="0">
                  <a:pos x="9" y="162"/>
                </a:cxn>
                <a:cxn ang="0">
                  <a:pos x="9" y="162"/>
                </a:cxn>
                <a:cxn ang="0">
                  <a:pos x="10" y="159"/>
                </a:cxn>
                <a:cxn ang="0">
                  <a:pos x="14" y="152"/>
                </a:cxn>
                <a:cxn ang="0">
                  <a:pos x="18" y="138"/>
                </a:cxn>
                <a:cxn ang="0">
                  <a:pos x="18" y="138"/>
                </a:cxn>
                <a:cxn ang="0">
                  <a:pos x="24" y="119"/>
                </a:cxn>
                <a:cxn ang="0">
                  <a:pos x="29" y="100"/>
                </a:cxn>
                <a:cxn ang="0">
                  <a:pos x="29" y="100"/>
                </a:cxn>
                <a:cxn ang="0">
                  <a:pos x="34" y="76"/>
                </a:cxn>
                <a:cxn ang="0">
                  <a:pos x="38" y="63"/>
                </a:cxn>
                <a:cxn ang="0">
                  <a:pos x="41" y="51"/>
                </a:cxn>
                <a:cxn ang="0">
                  <a:pos x="47" y="38"/>
                </a:cxn>
                <a:cxn ang="0">
                  <a:pos x="52" y="27"/>
                </a:cxn>
                <a:cxn ang="0">
                  <a:pos x="58" y="17"/>
                </a:cxn>
                <a:cxn ang="0">
                  <a:pos x="66" y="7"/>
                </a:cxn>
                <a:cxn ang="0">
                  <a:pos x="66" y="7"/>
                </a:cxn>
                <a:cxn ang="0">
                  <a:pos x="67" y="6"/>
                </a:cxn>
                <a:cxn ang="0">
                  <a:pos x="68" y="4"/>
                </a:cxn>
                <a:cxn ang="0">
                  <a:pos x="67" y="3"/>
                </a:cxn>
                <a:cxn ang="0">
                  <a:pos x="66" y="1"/>
                </a:cxn>
                <a:cxn ang="0">
                  <a:pos x="65" y="0"/>
                </a:cxn>
                <a:cxn ang="0">
                  <a:pos x="63" y="0"/>
                </a:cxn>
                <a:cxn ang="0">
                  <a:pos x="61" y="0"/>
                </a:cxn>
                <a:cxn ang="0">
                  <a:pos x="60" y="1"/>
                </a:cxn>
                <a:cxn ang="0">
                  <a:pos x="60" y="1"/>
                </a:cxn>
              </a:cxnLst>
              <a:rect l="0" t="0" r="r" b="b"/>
              <a:pathLst>
                <a:path w="68" h="171">
                  <a:moveTo>
                    <a:pt x="60" y="1"/>
                  </a:moveTo>
                  <a:lnTo>
                    <a:pt x="60" y="1"/>
                  </a:lnTo>
                  <a:lnTo>
                    <a:pt x="51" y="10"/>
                  </a:lnTo>
                  <a:lnTo>
                    <a:pt x="43" y="22"/>
                  </a:lnTo>
                  <a:lnTo>
                    <a:pt x="37" y="34"/>
                  </a:lnTo>
                  <a:lnTo>
                    <a:pt x="33" y="48"/>
                  </a:lnTo>
                  <a:lnTo>
                    <a:pt x="29" y="61"/>
                  </a:lnTo>
                  <a:lnTo>
                    <a:pt x="25" y="75"/>
                  </a:lnTo>
                  <a:lnTo>
                    <a:pt x="20" y="100"/>
                  </a:lnTo>
                  <a:lnTo>
                    <a:pt x="20" y="100"/>
                  </a:lnTo>
                  <a:lnTo>
                    <a:pt x="15" y="115"/>
                  </a:lnTo>
                  <a:lnTo>
                    <a:pt x="6" y="135"/>
                  </a:lnTo>
                  <a:lnTo>
                    <a:pt x="3" y="147"/>
                  </a:lnTo>
                  <a:lnTo>
                    <a:pt x="0" y="156"/>
                  </a:lnTo>
                  <a:lnTo>
                    <a:pt x="0" y="164"/>
                  </a:lnTo>
                  <a:lnTo>
                    <a:pt x="1" y="166"/>
                  </a:lnTo>
                  <a:lnTo>
                    <a:pt x="3" y="170"/>
                  </a:lnTo>
                  <a:lnTo>
                    <a:pt x="3" y="170"/>
                  </a:lnTo>
                  <a:lnTo>
                    <a:pt x="4" y="170"/>
                  </a:lnTo>
                  <a:lnTo>
                    <a:pt x="6" y="171"/>
                  </a:lnTo>
                  <a:lnTo>
                    <a:pt x="9" y="169"/>
                  </a:lnTo>
                  <a:lnTo>
                    <a:pt x="10" y="167"/>
                  </a:lnTo>
                  <a:lnTo>
                    <a:pt x="11" y="165"/>
                  </a:lnTo>
                  <a:lnTo>
                    <a:pt x="10" y="164"/>
                  </a:lnTo>
                  <a:lnTo>
                    <a:pt x="9" y="162"/>
                  </a:lnTo>
                  <a:lnTo>
                    <a:pt x="9" y="162"/>
                  </a:lnTo>
                  <a:lnTo>
                    <a:pt x="10" y="159"/>
                  </a:lnTo>
                  <a:lnTo>
                    <a:pt x="14" y="152"/>
                  </a:lnTo>
                  <a:lnTo>
                    <a:pt x="18" y="138"/>
                  </a:lnTo>
                  <a:lnTo>
                    <a:pt x="18" y="138"/>
                  </a:lnTo>
                  <a:lnTo>
                    <a:pt x="24" y="119"/>
                  </a:lnTo>
                  <a:lnTo>
                    <a:pt x="29" y="100"/>
                  </a:lnTo>
                  <a:lnTo>
                    <a:pt x="29" y="100"/>
                  </a:lnTo>
                  <a:lnTo>
                    <a:pt x="34" y="76"/>
                  </a:lnTo>
                  <a:lnTo>
                    <a:pt x="38" y="63"/>
                  </a:lnTo>
                  <a:lnTo>
                    <a:pt x="41" y="51"/>
                  </a:lnTo>
                  <a:lnTo>
                    <a:pt x="47" y="38"/>
                  </a:lnTo>
                  <a:lnTo>
                    <a:pt x="52" y="27"/>
                  </a:lnTo>
                  <a:lnTo>
                    <a:pt x="58" y="17"/>
                  </a:lnTo>
                  <a:lnTo>
                    <a:pt x="66" y="7"/>
                  </a:lnTo>
                  <a:lnTo>
                    <a:pt x="66" y="7"/>
                  </a:lnTo>
                  <a:lnTo>
                    <a:pt x="67" y="6"/>
                  </a:lnTo>
                  <a:lnTo>
                    <a:pt x="68" y="4"/>
                  </a:lnTo>
                  <a:lnTo>
                    <a:pt x="67" y="3"/>
                  </a:lnTo>
                  <a:lnTo>
                    <a:pt x="66" y="1"/>
                  </a:lnTo>
                  <a:lnTo>
                    <a:pt x="65" y="0"/>
                  </a:lnTo>
                  <a:lnTo>
                    <a:pt x="63" y="0"/>
                  </a:lnTo>
                  <a:lnTo>
                    <a:pt x="61" y="0"/>
                  </a:lnTo>
                  <a:lnTo>
                    <a:pt x="60" y="1"/>
                  </a:lnTo>
                  <a:lnTo>
                    <a:pt x="60" y="1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605448"/>
                </a:solidFill>
              </a:endParaRPr>
            </a:p>
          </p:txBody>
        </p:sp>
        <p:sp>
          <p:nvSpPr>
            <p:cNvPr id="19" name="Freeform 172"/>
            <p:cNvSpPr/>
            <p:nvPr/>
          </p:nvSpPr>
          <p:spPr bwMode="auto">
            <a:xfrm>
              <a:off x="4383088" y="2219325"/>
              <a:ext cx="33338" cy="63500"/>
            </a:xfrm>
            <a:custGeom>
              <a:avLst/>
              <a:gdLst/>
              <a:ahLst/>
              <a:cxnLst>
                <a:cxn ang="0">
                  <a:pos x="55" y="0"/>
                </a:cxn>
                <a:cxn ang="0">
                  <a:pos x="55" y="0"/>
                </a:cxn>
                <a:cxn ang="0">
                  <a:pos x="50" y="2"/>
                </a:cxn>
                <a:cxn ang="0">
                  <a:pos x="46" y="5"/>
                </a:cxn>
                <a:cxn ang="0">
                  <a:pos x="42" y="8"/>
                </a:cxn>
                <a:cxn ang="0">
                  <a:pos x="39" y="11"/>
                </a:cxn>
                <a:cxn ang="0">
                  <a:pos x="33" y="19"/>
                </a:cxn>
                <a:cxn ang="0">
                  <a:pos x="29" y="30"/>
                </a:cxn>
                <a:cxn ang="0">
                  <a:pos x="29" y="30"/>
                </a:cxn>
                <a:cxn ang="0">
                  <a:pos x="13" y="70"/>
                </a:cxn>
                <a:cxn ang="0">
                  <a:pos x="6" y="91"/>
                </a:cxn>
                <a:cxn ang="0">
                  <a:pos x="0" y="112"/>
                </a:cxn>
                <a:cxn ang="0">
                  <a:pos x="0" y="112"/>
                </a:cxn>
                <a:cxn ang="0">
                  <a:pos x="0" y="114"/>
                </a:cxn>
                <a:cxn ang="0">
                  <a:pos x="1" y="116"/>
                </a:cxn>
                <a:cxn ang="0">
                  <a:pos x="2" y="118"/>
                </a:cxn>
                <a:cxn ang="0">
                  <a:pos x="4" y="118"/>
                </a:cxn>
                <a:cxn ang="0">
                  <a:pos x="6" y="119"/>
                </a:cxn>
                <a:cxn ang="0">
                  <a:pos x="7" y="118"/>
                </a:cxn>
                <a:cxn ang="0">
                  <a:pos x="8" y="116"/>
                </a:cxn>
                <a:cxn ang="0">
                  <a:pos x="9" y="114"/>
                </a:cxn>
                <a:cxn ang="0">
                  <a:pos x="9" y="114"/>
                </a:cxn>
                <a:cxn ang="0">
                  <a:pos x="13" y="100"/>
                </a:cxn>
                <a:cxn ang="0">
                  <a:pos x="17" y="84"/>
                </a:cxn>
                <a:cxn ang="0">
                  <a:pos x="23" y="70"/>
                </a:cxn>
                <a:cxn ang="0">
                  <a:pos x="30" y="56"/>
                </a:cxn>
                <a:cxn ang="0">
                  <a:pos x="30" y="56"/>
                </a:cxn>
                <a:cxn ang="0">
                  <a:pos x="34" y="42"/>
                </a:cxn>
                <a:cxn ang="0">
                  <a:pos x="39" y="29"/>
                </a:cxn>
                <a:cxn ang="0">
                  <a:pos x="42" y="22"/>
                </a:cxn>
                <a:cxn ang="0">
                  <a:pos x="46" y="17"/>
                </a:cxn>
                <a:cxn ang="0">
                  <a:pos x="51" y="12"/>
                </a:cxn>
                <a:cxn ang="0">
                  <a:pos x="57" y="9"/>
                </a:cxn>
                <a:cxn ang="0">
                  <a:pos x="57" y="9"/>
                </a:cxn>
                <a:cxn ang="0">
                  <a:pos x="60" y="8"/>
                </a:cxn>
                <a:cxn ang="0">
                  <a:pos x="61" y="7"/>
                </a:cxn>
                <a:cxn ang="0">
                  <a:pos x="62" y="5"/>
                </a:cxn>
                <a:cxn ang="0">
                  <a:pos x="61" y="3"/>
                </a:cxn>
                <a:cxn ang="0">
                  <a:pos x="61" y="2"/>
                </a:cxn>
                <a:cxn ang="0">
                  <a:pos x="60" y="0"/>
                </a:cxn>
                <a:cxn ang="0">
                  <a:pos x="57" y="0"/>
                </a:cxn>
                <a:cxn ang="0">
                  <a:pos x="55" y="0"/>
                </a:cxn>
                <a:cxn ang="0">
                  <a:pos x="55" y="0"/>
                </a:cxn>
              </a:cxnLst>
              <a:rect l="0" t="0" r="r" b="b"/>
              <a:pathLst>
                <a:path w="62" h="119">
                  <a:moveTo>
                    <a:pt x="55" y="0"/>
                  </a:moveTo>
                  <a:lnTo>
                    <a:pt x="55" y="0"/>
                  </a:lnTo>
                  <a:lnTo>
                    <a:pt x="50" y="2"/>
                  </a:lnTo>
                  <a:lnTo>
                    <a:pt x="46" y="5"/>
                  </a:lnTo>
                  <a:lnTo>
                    <a:pt x="42" y="8"/>
                  </a:lnTo>
                  <a:lnTo>
                    <a:pt x="39" y="11"/>
                  </a:lnTo>
                  <a:lnTo>
                    <a:pt x="33" y="19"/>
                  </a:lnTo>
                  <a:lnTo>
                    <a:pt x="29" y="30"/>
                  </a:lnTo>
                  <a:lnTo>
                    <a:pt x="29" y="30"/>
                  </a:lnTo>
                  <a:lnTo>
                    <a:pt x="13" y="70"/>
                  </a:lnTo>
                  <a:lnTo>
                    <a:pt x="6" y="91"/>
                  </a:lnTo>
                  <a:lnTo>
                    <a:pt x="0" y="112"/>
                  </a:lnTo>
                  <a:lnTo>
                    <a:pt x="0" y="112"/>
                  </a:lnTo>
                  <a:lnTo>
                    <a:pt x="0" y="114"/>
                  </a:lnTo>
                  <a:lnTo>
                    <a:pt x="1" y="116"/>
                  </a:lnTo>
                  <a:lnTo>
                    <a:pt x="2" y="118"/>
                  </a:lnTo>
                  <a:lnTo>
                    <a:pt x="4" y="118"/>
                  </a:lnTo>
                  <a:lnTo>
                    <a:pt x="6" y="119"/>
                  </a:lnTo>
                  <a:lnTo>
                    <a:pt x="7" y="118"/>
                  </a:lnTo>
                  <a:lnTo>
                    <a:pt x="8" y="116"/>
                  </a:lnTo>
                  <a:lnTo>
                    <a:pt x="9" y="114"/>
                  </a:lnTo>
                  <a:lnTo>
                    <a:pt x="9" y="114"/>
                  </a:lnTo>
                  <a:lnTo>
                    <a:pt x="13" y="100"/>
                  </a:lnTo>
                  <a:lnTo>
                    <a:pt x="17" y="84"/>
                  </a:lnTo>
                  <a:lnTo>
                    <a:pt x="23" y="70"/>
                  </a:lnTo>
                  <a:lnTo>
                    <a:pt x="30" y="56"/>
                  </a:lnTo>
                  <a:lnTo>
                    <a:pt x="30" y="56"/>
                  </a:lnTo>
                  <a:lnTo>
                    <a:pt x="34" y="42"/>
                  </a:lnTo>
                  <a:lnTo>
                    <a:pt x="39" y="29"/>
                  </a:lnTo>
                  <a:lnTo>
                    <a:pt x="42" y="22"/>
                  </a:lnTo>
                  <a:lnTo>
                    <a:pt x="46" y="17"/>
                  </a:lnTo>
                  <a:lnTo>
                    <a:pt x="51" y="12"/>
                  </a:lnTo>
                  <a:lnTo>
                    <a:pt x="57" y="9"/>
                  </a:lnTo>
                  <a:lnTo>
                    <a:pt x="57" y="9"/>
                  </a:lnTo>
                  <a:lnTo>
                    <a:pt x="60" y="8"/>
                  </a:lnTo>
                  <a:lnTo>
                    <a:pt x="61" y="7"/>
                  </a:lnTo>
                  <a:lnTo>
                    <a:pt x="62" y="5"/>
                  </a:lnTo>
                  <a:lnTo>
                    <a:pt x="61" y="3"/>
                  </a:lnTo>
                  <a:lnTo>
                    <a:pt x="61" y="2"/>
                  </a:lnTo>
                  <a:lnTo>
                    <a:pt x="60" y="0"/>
                  </a:lnTo>
                  <a:lnTo>
                    <a:pt x="57" y="0"/>
                  </a:lnTo>
                  <a:lnTo>
                    <a:pt x="55" y="0"/>
                  </a:lnTo>
                  <a:lnTo>
                    <a:pt x="55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605448"/>
                </a:solidFill>
              </a:endParaRPr>
            </a:p>
          </p:txBody>
        </p:sp>
        <p:sp>
          <p:nvSpPr>
            <p:cNvPr id="20" name="Freeform 173"/>
            <p:cNvSpPr/>
            <p:nvPr/>
          </p:nvSpPr>
          <p:spPr bwMode="auto">
            <a:xfrm>
              <a:off x="4403725" y="2228850"/>
              <a:ext cx="17463" cy="52388"/>
            </a:xfrm>
            <a:custGeom>
              <a:avLst/>
              <a:gdLst/>
              <a:ahLst/>
              <a:cxnLst>
                <a:cxn ang="0">
                  <a:pos x="27" y="1"/>
                </a:cxn>
                <a:cxn ang="0">
                  <a:pos x="27" y="1"/>
                </a:cxn>
                <a:cxn ang="0">
                  <a:pos x="24" y="2"/>
                </a:cxn>
                <a:cxn ang="0">
                  <a:pos x="22" y="6"/>
                </a:cxn>
                <a:cxn ang="0">
                  <a:pos x="17" y="12"/>
                </a:cxn>
                <a:cxn ang="0">
                  <a:pos x="15" y="20"/>
                </a:cxn>
                <a:cxn ang="0">
                  <a:pos x="14" y="27"/>
                </a:cxn>
                <a:cxn ang="0">
                  <a:pos x="14" y="27"/>
                </a:cxn>
                <a:cxn ang="0">
                  <a:pos x="12" y="45"/>
                </a:cxn>
                <a:cxn ang="0">
                  <a:pos x="10" y="61"/>
                </a:cxn>
                <a:cxn ang="0">
                  <a:pos x="6" y="78"/>
                </a:cxn>
                <a:cxn ang="0">
                  <a:pos x="0" y="94"/>
                </a:cxn>
                <a:cxn ang="0">
                  <a:pos x="0" y="94"/>
                </a:cxn>
                <a:cxn ang="0">
                  <a:pos x="0" y="96"/>
                </a:cxn>
                <a:cxn ang="0">
                  <a:pos x="0" y="97"/>
                </a:cxn>
                <a:cxn ang="0">
                  <a:pos x="1" y="100"/>
                </a:cxn>
                <a:cxn ang="0">
                  <a:pos x="3" y="100"/>
                </a:cxn>
                <a:cxn ang="0">
                  <a:pos x="6" y="100"/>
                </a:cxn>
                <a:cxn ang="0">
                  <a:pos x="8" y="98"/>
                </a:cxn>
                <a:cxn ang="0">
                  <a:pos x="9" y="96"/>
                </a:cxn>
                <a:cxn ang="0">
                  <a:pos x="9" y="96"/>
                </a:cxn>
                <a:cxn ang="0">
                  <a:pos x="13" y="85"/>
                </a:cxn>
                <a:cxn ang="0">
                  <a:pos x="15" y="80"/>
                </a:cxn>
                <a:cxn ang="0">
                  <a:pos x="18" y="75"/>
                </a:cxn>
                <a:cxn ang="0">
                  <a:pos x="18" y="75"/>
                </a:cxn>
                <a:cxn ang="0">
                  <a:pos x="19" y="72"/>
                </a:cxn>
                <a:cxn ang="0">
                  <a:pos x="21" y="69"/>
                </a:cxn>
                <a:cxn ang="0">
                  <a:pos x="21" y="62"/>
                </a:cxn>
                <a:cxn ang="0">
                  <a:pos x="22" y="49"/>
                </a:cxn>
                <a:cxn ang="0">
                  <a:pos x="22" y="49"/>
                </a:cxn>
                <a:cxn ang="0">
                  <a:pos x="23" y="28"/>
                </a:cxn>
                <a:cxn ang="0">
                  <a:pos x="24" y="22"/>
                </a:cxn>
                <a:cxn ang="0">
                  <a:pos x="25" y="17"/>
                </a:cxn>
                <a:cxn ang="0">
                  <a:pos x="27" y="13"/>
                </a:cxn>
                <a:cxn ang="0">
                  <a:pos x="30" y="10"/>
                </a:cxn>
                <a:cxn ang="0">
                  <a:pos x="30" y="10"/>
                </a:cxn>
                <a:cxn ang="0">
                  <a:pos x="31" y="9"/>
                </a:cxn>
                <a:cxn ang="0">
                  <a:pos x="32" y="8"/>
                </a:cxn>
                <a:cxn ang="0">
                  <a:pos x="33" y="3"/>
                </a:cxn>
                <a:cxn ang="0">
                  <a:pos x="32" y="2"/>
                </a:cxn>
                <a:cxn ang="0">
                  <a:pos x="31" y="1"/>
                </a:cxn>
                <a:cxn ang="0">
                  <a:pos x="29" y="0"/>
                </a:cxn>
                <a:cxn ang="0">
                  <a:pos x="27" y="1"/>
                </a:cxn>
                <a:cxn ang="0">
                  <a:pos x="27" y="1"/>
                </a:cxn>
              </a:cxnLst>
              <a:rect l="0" t="0" r="r" b="b"/>
              <a:pathLst>
                <a:path w="33" h="100">
                  <a:moveTo>
                    <a:pt x="27" y="1"/>
                  </a:moveTo>
                  <a:lnTo>
                    <a:pt x="27" y="1"/>
                  </a:lnTo>
                  <a:lnTo>
                    <a:pt x="24" y="2"/>
                  </a:lnTo>
                  <a:lnTo>
                    <a:pt x="22" y="6"/>
                  </a:lnTo>
                  <a:lnTo>
                    <a:pt x="17" y="12"/>
                  </a:lnTo>
                  <a:lnTo>
                    <a:pt x="15" y="20"/>
                  </a:lnTo>
                  <a:lnTo>
                    <a:pt x="14" y="27"/>
                  </a:lnTo>
                  <a:lnTo>
                    <a:pt x="14" y="27"/>
                  </a:lnTo>
                  <a:lnTo>
                    <a:pt x="12" y="45"/>
                  </a:lnTo>
                  <a:lnTo>
                    <a:pt x="10" y="61"/>
                  </a:lnTo>
                  <a:lnTo>
                    <a:pt x="6" y="78"/>
                  </a:lnTo>
                  <a:lnTo>
                    <a:pt x="0" y="94"/>
                  </a:lnTo>
                  <a:lnTo>
                    <a:pt x="0" y="94"/>
                  </a:lnTo>
                  <a:lnTo>
                    <a:pt x="0" y="96"/>
                  </a:lnTo>
                  <a:lnTo>
                    <a:pt x="0" y="97"/>
                  </a:lnTo>
                  <a:lnTo>
                    <a:pt x="1" y="100"/>
                  </a:lnTo>
                  <a:lnTo>
                    <a:pt x="3" y="100"/>
                  </a:lnTo>
                  <a:lnTo>
                    <a:pt x="6" y="100"/>
                  </a:lnTo>
                  <a:lnTo>
                    <a:pt x="8" y="98"/>
                  </a:lnTo>
                  <a:lnTo>
                    <a:pt x="9" y="96"/>
                  </a:lnTo>
                  <a:lnTo>
                    <a:pt x="9" y="96"/>
                  </a:lnTo>
                  <a:lnTo>
                    <a:pt x="13" y="85"/>
                  </a:lnTo>
                  <a:lnTo>
                    <a:pt x="15" y="80"/>
                  </a:lnTo>
                  <a:lnTo>
                    <a:pt x="18" y="75"/>
                  </a:lnTo>
                  <a:lnTo>
                    <a:pt x="18" y="75"/>
                  </a:lnTo>
                  <a:lnTo>
                    <a:pt x="19" y="72"/>
                  </a:lnTo>
                  <a:lnTo>
                    <a:pt x="21" y="69"/>
                  </a:lnTo>
                  <a:lnTo>
                    <a:pt x="21" y="62"/>
                  </a:lnTo>
                  <a:lnTo>
                    <a:pt x="22" y="49"/>
                  </a:lnTo>
                  <a:lnTo>
                    <a:pt x="22" y="49"/>
                  </a:lnTo>
                  <a:lnTo>
                    <a:pt x="23" y="28"/>
                  </a:lnTo>
                  <a:lnTo>
                    <a:pt x="24" y="22"/>
                  </a:lnTo>
                  <a:lnTo>
                    <a:pt x="25" y="17"/>
                  </a:lnTo>
                  <a:lnTo>
                    <a:pt x="27" y="13"/>
                  </a:lnTo>
                  <a:lnTo>
                    <a:pt x="30" y="10"/>
                  </a:lnTo>
                  <a:lnTo>
                    <a:pt x="30" y="10"/>
                  </a:lnTo>
                  <a:lnTo>
                    <a:pt x="31" y="9"/>
                  </a:lnTo>
                  <a:lnTo>
                    <a:pt x="32" y="8"/>
                  </a:lnTo>
                  <a:lnTo>
                    <a:pt x="33" y="3"/>
                  </a:lnTo>
                  <a:lnTo>
                    <a:pt x="32" y="2"/>
                  </a:lnTo>
                  <a:lnTo>
                    <a:pt x="31" y="1"/>
                  </a:lnTo>
                  <a:lnTo>
                    <a:pt x="29" y="0"/>
                  </a:lnTo>
                  <a:lnTo>
                    <a:pt x="27" y="1"/>
                  </a:lnTo>
                  <a:lnTo>
                    <a:pt x="27" y="1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605448"/>
                </a:solidFill>
              </a:endParaRPr>
            </a:p>
          </p:txBody>
        </p:sp>
        <p:sp>
          <p:nvSpPr>
            <p:cNvPr id="21" name="Freeform 174"/>
            <p:cNvSpPr/>
            <p:nvPr/>
          </p:nvSpPr>
          <p:spPr bwMode="auto">
            <a:xfrm>
              <a:off x="4340225" y="2436813"/>
              <a:ext cx="4763" cy="42863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0" y="76"/>
                </a:cxn>
                <a:cxn ang="0">
                  <a:pos x="0" y="76"/>
                </a:cxn>
                <a:cxn ang="0">
                  <a:pos x="1" y="78"/>
                </a:cxn>
                <a:cxn ang="0">
                  <a:pos x="2" y="79"/>
                </a:cxn>
                <a:cxn ang="0">
                  <a:pos x="3" y="80"/>
                </a:cxn>
                <a:cxn ang="0">
                  <a:pos x="5" y="80"/>
                </a:cxn>
                <a:cxn ang="0">
                  <a:pos x="6" y="80"/>
                </a:cxn>
                <a:cxn ang="0">
                  <a:pos x="8" y="79"/>
                </a:cxn>
                <a:cxn ang="0">
                  <a:pos x="9" y="78"/>
                </a:cxn>
                <a:cxn ang="0">
                  <a:pos x="9" y="76"/>
                </a:cxn>
                <a:cxn ang="0">
                  <a:pos x="9" y="5"/>
                </a:cxn>
                <a:cxn ang="0">
                  <a:pos x="9" y="5"/>
                </a:cxn>
                <a:cxn ang="0">
                  <a:pos x="9" y="3"/>
                </a:cxn>
                <a:cxn ang="0">
                  <a:pos x="8" y="2"/>
                </a:cxn>
                <a:cxn ang="0">
                  <a:pos x="6" y="1"/>
                </a:cxn>
                <a:cxn ang="0">
                  <a:pos x="5" y="0"/>
                </a:cxn>
                <a:cxn ang="0">
                  <a:pos x="3" y="1"/>
                </a:cxn>
                <a:cxn ang="0">
                  <a:pos x="2" y="2"/>
                </a:cxn>
                <a:cxn ang="0">
                  <a:pos x="1" y="3"/>
                </a:cxn>
                <a:cxn ang="0">
                  <a:pos x="0" y="5"/>
                </a:cxn>
                <a:cxn ang="0">
                  <a:pos x="0" y="5"/>
                </a:cxn>
              </a:cxnLst>
              <a:rect l="0" t="0" r="r" b="b"/>
              <a:pathLst>
                <a:path w="9" h="80">
                  <a:moveTo>
                    <a:pt x="0" y="5"/>
                  </a:moveTo>
                  <a:lnTo>
                    <a:pt x="0" y="76"/>
                  </a:lnTo>
                  <a:lnTo>
                    <a:pt x="0" y="76"/>
                  </a:lnTo>
                  <a:lnTo>
                    <a:pt x="1" y="78"/>
                  </a:lnTo>
                  <a:lnTo>
                    <a:pt x="2" y="79"/>
                  </a:lnTo>
                  <a:lnTo>
                    <a:pt x="3" y="80"/>
                  </a:lnTo>
                  <a:lnTo>
                    <a:pt x="5" y="80"/>
                  </a:lnTo>
                  <a:lnTo>
                    <a:pt x="6" y="80"/>
                  </a:lnTo>
                  <a:lnTo>
                    <a:pt x="8" y="79"/>
                  </a:lnTo>
                  <a:lnTo>
                    <a:pt x="9" y="78"/>
                  </a:lnTo>
                  <a:lnTo>
                    <a:pt x="9" y="76"/>
                  </a:lnTo>
                  <a:lnTo>
                    <a:pt x="9" y="5"/>
                  </a:lnTo>
                  <a:lnTo>
                    <a:pt x="9" y="5"/>
                  </a:lnTo>
                  <a:lnTo>
                    <a:pt x="9" y="3"/>
                  </a:lnTo>
                  <a:lnTo>
                    <a:pt x="8" y="2"/>
                  </a:lnTo>
                  <a:lnTo>
                    <a:pt x="6" y="1"/>
                  </a:lnTo>
                  <a:lnTo>
                    <a:pt x="5" y="0"/>
                  </a:lnTo>
                  <a:lnTo>
                    <a:pt x="3" y="1"/>
                  </a:lnTo>
                  <a:lnTo>
                    <a:pt x="2" y="2"/>
                  </a:lnTo>
                  <a:lnTo>
                    <a:pt x="1" y="3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605448"/>
                </a:solidFill>
              </a:endParaRPr>
            </a:p>
          </p:txBody>
        </p:sp>
        <p:sp>
          <p:nvSpPr>
            <p:cNvPr id="22" name="Freeform 175"/>
            <p:cNvSpPr/>
            <p:nvPr/>
          </p:nvSpPr>
          <p:spPr bwMode="auto">
            <a:xfrm>
              <a:off x="4370388" y="2460625"/>
              <a:ext cx="11113" cy="65088"/>
            </a:xfrm>
            <a:custGeom>
              <a:avLst/>
              <a:gdLst/>
              <a:ahLst/>
              <a:cxnLst>
                <a:cxn ang="0">
                  <a:pos x="12" y="2"/>
                </a:cxn>
                <a:cxn ang="0">
                  <a:pos x="12" y="2"/>
                </a:cxn>
                <a:cxn ang="0">
                  <a:pos x="9" y="9"/>
                </a:cxn>
                <a:cxn ang="0">
                  <a:pos x="7" y="15"/>
                </a:cxn>
                <a:cxn ang="0">
                  <a:pos x="3" y="29"/>
                </a:cxn>
                <a:cxn ang="0">
                  <a:pos x="1" y="44"/>
                </a:cxn>
                <a:cxn ang="0">
                  <a:pos x="0" y="59"/>
                </a:cxn>
                <a:cxn ang="0">
                  <a:pos x="1" y="90"/>
                </a:cxn>
                <a:cxn ang="0">
                  <a:pos x="2" y="118"/>
                </a:cxn>
                <a:cxn ang="0">
                  <a:pos x="2" y="118"/>
                </a:cxn>
                <a:cxn ang="0">
                  <a:pos x="3" y="120"/>
                </a:cxn>
                <a:cxn ang="0">
                  <a:pos x="4" y="122"/>
                </a:cxn>
                <a:cxn ang="0">
                  <a:pos x="5" y="123"/>
                </a:cxn>
                <a:cxn ang="0">
                  <a:pos x="7" y="123"/>
                </a:cxn>
                <a:cxn ang="0">
                  <a:pos x="9" y="123"/>
                </a:cxn>
                <a:cxn ang="0">
                  <a:pos x="10" y="122"/>
                </a:cxn>
                <a:cxn ang="0">
                  <a:pos x="11" y="120"/>
                </a:cxn>
                <a:cxn ang="0">
                  <a:pos x="11" y="118"/>
                </a:cxn>
                <a:cxn ang="0">
                  <a:pos x="11" y="118"/>
                </a:cxn>
                <a:cxn ang="0">
                  <a:pos x="10" y="91"/>
                </a:cxn>
                <a:cxn ang="0">
                  <a:pos x="10" y="61"/>
                </a:cxn>
                <a:cxn ang="0">
                  <a:pos x="10" y="47"/>
                </a:cxn>
                <a:cxn ang="0">
                  <a:pos x="12" y="32"/>
                </a:cxn>
                <a:cxn ang="0">
                  <a:pos x="15" y="19"/>
                </a:cxn>
                <a:cxn ang="0">
                  <a:pos x="17" y="13"/>
                </a:cxn>
                <a:cxn ang="0">
                  <a:pos x="20" y="8"/>
                </a:cxn>
                <a:cxn ang="0">
                  <a:pos x="20" y="8"/>
                </a:cxn>
                <a:cxn ang="0">
                  <a:pos x="22" y="5"/>
                </a:cxn>
                <a:cxn ang="0">
                  <a:pos x="20" y="3"/>
                </a:cxn>
                <a:cxn ang="0">
                  <a:pos x="19" y="1"/>
                </a:cxn>
                <a:cxn ang="0">
                  <a:pos x="18" y="0"/>
                </a:cxn>
                <a:cxn ang="0">
                  <a:pos x="17" y="0"/>
                </a:cxn>
                <a:cxn ang="0">
                  <a:pos x="15" y="0"/>
                </a:cxn>
                <a:cxn ang="0">
                  <a:pos x="13" y="0"/>
                </a:cxn>
                <a:cxn ang="0">
                  <a:pos x="12" y="2"/>
                </a:cxn>
                <a:cxn ang="0">
                  <a:pos x="12" y="2"/>
                </a:cxn>
              </a:cxnLst>
              <a:rect l="0" t="0" r="r" b="b"/>
              <a:pathLst>
                <a:path w="22" h="123">
                  <a:moveTo>
                    <a:pt x="12" y="2"/>
                  </a:moveTo>
                  <a:lnTo>
                    <a:pt x="12" y="2"/>
                  </a:lnTo>
                  <a:lnTo>
                    <a:pt x="9" y="9"/>
                  </a:lnTo>
                  <a:lnTo>
                    <a:pt x="7" y="15"/>
                  </a:lnTo>
                  <a:lnTo>
                    <a:pt x="3" y="29"/>
                  </a:lnTo>
                  <a:lnTo>
                    <a:pt x="1" y="44"/>
                  </a:lnTo>
                  <a:lnTo>
                    <a:pt x="0" y="59"/>
                  </a:lnTo>
                  <a:lnTo>
                    <a:pt x="1" y="90"/>
                  </a:lnTo>
                  <a:lnTo>
                    <a:pt x="2" y="118"/>
                  </a:lnTo>
                  <a:lnTo>
                    <a:pt x="2" y="118"/>
                  </a:lnTo>
                  <a:lnTo>
                    <a:pt x="3" y="120"/>
                  </a:lnTo>
                  <a:lnTo>
                    <a:pt x="4" y="122"/>
                  </a:lnTo>
                  <a:lnTo>
                    <a:pt x="5" y="123"/>
                  </a:lnTo>
                  <a:lnTo>
                    <a:pt x="7" y="123"/>
                  </a:lnTo>
                  <a:lnTo>
                    <a:pt x="9" y="123"/>
                  </a:lnTo>
                  <a:lnTo>
                    <a:pt x="10" y="122"/>
                  </a:lnTo>
                  <a:lnTo>
                    <a:pt x="11" y="120"/>
                  </a:lnTo>
                  <a:lnTo>
                    <a:pt x="11" y="118"/>
                  </a:lnTo>
                  <a:lnTo>
                    <a:pt x="11" y="118"/>
                  </a:lnTo>
                  <a:lnTo>
                    <a:pt x="10" y="91"/>
                  </a:lnTo>
                  <a:lnTo>
                    <a:pt x="10" y="61"/>
                  </a:lnTo>
                  <a:lnTo>
                    <a:pt x="10" y="47"/>
                  </a:lnTo>
                  <a:lnTo>
                    <a:pt x="12" y="32"/>
                  </a:lnTo>
                  <a:lnTo>
                    <a:pt x="15" y="19"/>
                  </a:lnTo>
                  <a:lnTo>
                    <a:pt x="17" y="13"/>
                  </a:lnTo>
                  <a:lnTo>
                    <a:pt x="20" y="8"/>
                  </a:lnTo>
                  <a:lnTo>
                    <a:pt x="20" y="8"/>
                  </a:lnTo>
                  <a:lnTo>
                    <a:pt x="22" y="5"/>
                  </a:lnTo>
                  <a:lnTo>
                    <a:pt x="20" y="3"/>
                  </a:lnTo>
                  <a:lnTo>
                    <a:pt x="19" y="1"/>
                  </a:lnTo>
                  <a:lnTo>
                    <a:pt x="18" y="0"/>
                  </a:lnTo>
                  <a:lnTo>
                    <a:pt x="17" y="0"/>
                  </a:lnTo>
                  <a:lnTo>
                    <a:pt x="15" y="0"/>
                  </a:lnTo>
                  <a:lnTo>
                    <a:pt x="13" y="0"/>
                  </a:lnTo>
                  <a:lnTo>
                    <a:pt x="12" y="2"/>
                  </a:lnTo>
                  <a:lnTo>
                    <a:pt x="12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605448"/>
                </a:solidFill>
              </a:endParaRPr>
            </a:p>
          </p:txBody>
        </p:sp>
        <p:sp>
          <p:nvSpPr>
            <p:cNvPr id="23" name="Freeform 176"/>
            <p:cNvSpPr/>
            <p:nvPr/>
          </p:nvSpPr>
          <p:spPr bwMode="auto">
            <a:xfrm>
              <a:off x="4395788" y="2492375"/>
              <a:ext cx="7938" cy="55563"/>
            </a:xfrm>
            <a:custGeom>
              <a:avLst/>
              <a:gdLst/>
              <a:ahLst/>
              <a:cxnLst>
                <a:cxn ang="0">
                  <a:pos x="6" y="5"/>
                </a:cxn>
                <a:cxn ang="0">
                  <a:pos x="6" y="5"/>
                </a:cxn>
                <a:cxn ang="0">
                  <a:pos x="5" y="29"/>
                </a:cxn>
                <a:cxn ang="0">
                  <a:pos x="2" y="53"/>
                </a:cxn>
                <a:cxn ang="0">
                  <a:pos x="1" y="77"/>
                </a:cxn>
                <a:cxn ang="0">
                  <a:pos x="0" y="100"/>
                </a:cxn>
                <a:cxn ang="0">
                  <a:pos x="0" y="100"/>
                </a:cxn>
                <a:cxn ang="0">
                  <a:pos x="1" y="102"/>
                </a:cxn>
                <a:cxn ang="0">
                  <a:pos x="2" y="104"/>
                </a:cxn>
                <a:cxn ang="0">
                  <a:pos x="4" y="105"/>
                </a:cxn>
                <a:cxn ang="0">
                  <a:pos x="6" y="105"/>
                </a:cxn>
                <a:cxn ang="0">
                  <a:pos x="7" y="105"/>
                </a:cxn>
                <a:cxn ang="0">
                  <a:pos x="9" y="104"/>
                </a:cxn>
                <a:cxn ang="0">
                  <a:pos x="10" y="102"/>
                </a:cxn>
                <a:cxn ang="0">
                  <a:pos x="10" y="100"/>
                </a:cxn>
                <a:cxn ang="0">
                  <a:pos x="10" y="100"/>
                </a:cxn>
                <a:cxn ang="0">
                  <a:pos x="11" y="77"/>
                </a:cxn>
                <a:cxn ang="0">
                  <a:pos x="13" y="53"/>
                </a:cxn>
                <a:cxn ang="0">
                  <a:pos x="14" y="29"/>
                </a:cxn>
                <a:cxn ang="0">
                  <a:pos x="15" y="5"/>
                </a:cxn>
                <a:cxn ang="0">
                  <a:pos x="15" y="5"/>
                </a:cxn>
                <a:cxn ang="0">
                  <a:pos x="15" y="3"/>
                </a:cxn>
                <a:cxn ang="0">
                  <a:pos x="14" y="2"/>
                </a:cxn>
                <a:cxn ang="0">
                  <a:pos x="12" y="1"/>
                </a:cxn>
                <a:cxn ang="0">
                  <a:pos x="10" y="0"/>
                </a:cxn>
                <a:cxn ang="0">
                  <a:pos x="9" y="1"/>
                </a:cxn>
                <a:cxn ang="0">
                  <a:pos x="7" y="2"/>
                </a:cxn>
                <a:cxn ang="0">
                  <a:pos x="6" y="3"/>
                </a:cxn>
                <a:cxn ang="0">
                  <a:pos x="6" y="5"/>
                </a:cxn>
                <a:cxn ang="0">
                  <a:pos x="6" y="5"/>
                </a:cxn>
              </a:cxnLst>
              <a:rect l="0" t="0" r="r" b="b"/>
              <a:pathLst>
                <a:path w="15" h="105">
                  <a:moveTo>
                    <a:pt x="6" y="5"/>
                  </a:moveTo>
                  <a:lnTo>
                    <a:pt x="6" y="5"/>
                  </a:lnTo>
                  <a:lnTo>
                    <a:pt x="5" y="29"/>
                  </a:lnTo>
                  <a:lnTo>
                    <a:pt x="2" y="53"/>
                  </a:lnTo>
                  <a:lnTo>
                    <a:pt x="1" y="77"/>
                  </a:lnTo>
                  <a:lnTo>
                    <a:pt x="0" y="100"/>
                  </a:lnTo>
                  <a:lnTo>
                    <a:pt x="0" y="100"/>
                  </a:lnTo>
                  <a:lnTo>
                    <a:pt x="1" y="102"/>
                  </a:lnTo>
                  <a:lnTo>
                    <a:pt x="2" y="104"/>
                  </a:lnTo>
                  <a:lnTo>
                    <a:pt x="4" y="105"/>
                  </a:lnTo>
                  <a:lnTo>
                    <a:pt x="6" y="105"/>
                  </a:lnTo>
                  <a:lnTo>
                    <a:pt x="7" y="105"/>
                  </a:lnTo>
                  <a:lnTo>
                    <a:pt x="9" y="104"/>
                  </a:lnTo>
                  <a:lnTo>
                    <a:pt x="10" y="102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1" y="77"/>
                  </a:lnTo>
                  <a:lnTo>
                    <a:pt x="13" y="53"/>
                  </a:lnTo>
                  <a:lnTo>
                    <a:pt x="14" y="29"/>
                  </a:lnTo>
                  <a:lnTo>
                    <a:pt x="15" y="5"/>
                  </a:lnTo>
                  <a:lnTo>
                    <a:pt x="15" y="5"/>
                  </a:lnTo>
                  <a:lnTo>
                    <a:pt x="15" y="3"/>
                  </a:lnTo>
                  <a:lnTo>
                    <a:pt x="14" y="2"/>
                  </a:lnTo>
                  <a:lnTo>
                    <a:pt x="12" y="1"/>
                  </a:lnTo>
                  <a:lnTo>
                    <a:pt x="10" y="0"/>
                  </a:lnTo>
                  <a:lnTo>
                    <a:pt x="9" y="1"/>
                  </a:lnTo>
                  <a:lnTo>
                    <a:pt x="7" y="2"/>
                  </a:lnTo>
                  <a:lnTo>
                    <a:pt x="6" y="3"/>
                  </a:lnTo>
                  <a:lnTo>
                    <a:pt x="6" y="5"/>
                  </a:lnTo>
                  <a:lnTo>
                    <a:pt x="6" y="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605448"/>
                </a:solidFill>
              </a:endParaRPr>
            </a:p>
          </p:txBody>
        </p:sp>
        <p:sp>
          <p:nvSpPr>
            <p:cNvPr id="24" name="Freeform 177"/>
            <p:cNvSpPr/>
            <p:nvPr/>
          </p:nvSpPr>
          <p:spPr bwMode="auto">
            <a:xfrm>
              <a:off x="4424363" y="2520950"/>
              <a:ext cx="4763" cy="71438"/>
            </a:xfrm>
            <a:custGeom>
              <a:avLst/>
              <a:gdLst/>
              <a:ahLst/>
              <a:cxnLst>
                <a:cxn ang="0">
                  <a:pos x="0" y="4"/>
                </a:cxn>
                <a:cxn ang="0">
                  <a:pos x="0" y="132"/>
                </a:cxn>
                <a:cxn ang="0">
                  <a:pos x="0" y="132"/>
                </a:cxn>
                <a:cxn ang="0">
                  <a:pos x="0" y="134"/>
                </a:cxn>
                <a:cxn ang="0">
                  <a:pos x="1" y="136"/>
                </a:cxn>
                <a:cxn ang="0">
                  <a:pos x="3" y="136"/>
                </a:cxn>
                <a:cxn ang="0">
                  <a:pos x="4" y="137"/>
                </a:cxn>
                <a:cxn ang="0">
                  <a:pos x="6" y="136"/>
                </a:cxn>
                <a:cxn ang="0">
                  <a:pos x="7" y="136"/>
                </a:cxn>
                <a:cxn ang="0">
                  <a:pos x="8" y="134"/>
                </a:cxn>
                <a:cxn ang="0">
                  <a:pos x="9" y="132"/>
                </a:cxn>
                <a:cxn ang="0">
                  <a:pos x="9" y="4"/>
                </a:cxn>
                <a:cxn ang="0">
                  <a:pos x="9" y="4"/>
                </a:cxn>
                <a:cxn ang="0">
                  <a:pos x="8" y="2"/>
                </a:cxn>
                <a:cxn ang="0">
                  <a:pos x="7" y="1"/>
                </a:cxn>
                <a:cxn ang="0">
                  <a:pos x="6" y="0"/>
                </a:cxn>
                <a:cxn ang="0">
                  <a:pos x="4" y="0"/>
                </a:cxn>
                <a:cxn ang="0">
                  <a:pos x="3" y="0"/>
                </a:cxn>
                <a:cxn ang="0">
                  <a:pos x="1" y="1"/>
                </a:cxn>
                <a:cxn ang="0">
                  <a:pos x="0" y="2"/>
                </a:cxn>
                <a:cxn ang="0">
                  <a:pos x="0" y="4"/>
                </a:cxn>
                <a:cxn ang="0">
                  <a:pos x="0" y="4"/>
                </a:cxn>
              </a:cxnLst>
              <a:rect l="0" t="0" r="r" b="b"/>
              <a:pathLst>
                <a:path w="9" h="137">
                  <a:moveTo>
                    <a:pt x="0" y="4"/>
                  </a:moveTo>
                  <a:lnTo>
                    <a:pt x="0" y="132"/>
                  </a:lnTo>
                  <a:lnTo>
                    <a:pt x="0" y="132"/>
                  </a:lnTo>
                  <a:lnTo>
                    <a:pt x="0" y="134"/>
                  </a:lnTo>
                  <a:lnTo>
                    <a:pt x="1" y="136"/>
                  </a:lnTo>
                  <a:lnTo>
                    <a:pt x="3" y="136"/>
                  </a:lnTo>
                  <a:lnTo>
                    <a:pt x="4" y="137"/>
                  </a:lnTo>
                  <a:lnTo>
                    <a:pt x="6" y="136"/>
                  </a:lnTo>
                  <a:lnTo>
                    <a:pt x="7" y="136"/>
                  </a:lnTo>
                  <a:lnTo>
                    <a:pt x="8" y="134"/>
                  </a:lnTo>
                  <a:lnTo>
                    <a:pt x="9" y="132"/>
                  </a:lnTo>
                  <a:lnTo>
                    <a:pt x="9" y="4"/>
                  </a:lnTo>
                  <a:lnTo>
                    <a:pt x="9" y="4"/>
                  </a:lnTo>
                  <a:lnTo>
                    <a:pt x="8" y="2"/>
                  </a:lnTo>
                  <a:lnTo>
                    <a:pt x="7" y="1"/>
                  </a:lnTo>
                  <a:lnTo>
                    <a:pt x="6" y="0"/>
                  </a:lnTo>
                  <a:lnTo>
                    <a:pt x="4" y="0"/>
                  </a:lnTo>
                  <a:lnTo>
                    <a:pt x="3" y="0"/>
                  </a:lnTo>
                  <a:lnTo>
                    <a:pt x="1" y="1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605448"/>
                </a:solidFill>
              </a:endParaRPr>
            </a:p>
          </p:txBody>
        </p:sp>
        <p:sp>
          <p:nvSpPr>
            <p:cNvPr id="25" name="Freeform 178"/>
            <p:cNvSpPr/>
            <p:nvPr/>
          </p:nvSpPr>
          <p:spPr bwMode="auto">
            <a:xfrm>
              <a:off x="4451350" y="2547938"/>
              <a:ext cx="7938" cy="68263"/>
            </a:xfrm>
            <a:custGeom>
              <a:avLst/>
              <a:gdLst/>
              <a:ahLst/>
              <a:cxnLst>
                <a:cxn ang="0">
                  <a:pos x="5" y="5"/>
                </a:cxn>
                <a:cxn ang="0">
                  <a:pos x="5" y="5"/>
                </a:cxn>
                <a:cxn ang="0">
                  <a:pos x="2" y="33"/>
                </a:cxn>
                <a:cxn ang="0">
                  <a:pos x="1" y="47"/>
                </a:cxn>
                <a:cxn ang="0">
                  <a:pos x="0" y="62"/>
                </a:cxn>
                <a:cxn ang="0">
                  <a:pos x="0" y="124"/>
                </a:cxn>
                <a:cxn ang="0">
                  <a:pos x="0" y="124"/>
                </a:cxn>
                <a:cxn ang="0">
                  <a:pos x="1" y="126"/>
                </a:cxn>
                <a:cxn ang="0">
                  <a:pos x="2" y="127"/>
                </a:cxn>
                <a:cxn ang="0">
                  <a:pos x="3" y="128"/>
                </a:cxn>
                <a:cxn ang="0">
                  <a:pos x="5" y="128"/>
                </a:cxn>
                <a:cxn ang="0">
                  <a:pos x="6" y="128"/>
                </a:cxn>
                <a:cxn ang="0">
                  <a:pos x="8" y="127"/>
                </a:cxn>
                <a:cxn ang="0">
                  <a:pos x="9" y="126"/>
                </a:cxn>
                <a:cxn ang="0">
                  <a:pos x="9" y="124"/>
                </a:cxn>
                <a:cxn ang="0">
                  <a:pos x="9" y="69"/>
                </a:cxn>
                <a:cxn ang="0">
                  <a:pos x="9" y="69"/>
                </a:cxn>
                <a:cxn ang="0">
                  <a:pos x="10" y="52"/>
                </a:cxn>
                <a:cxn ang="0">
                  <a:pos x="11" y="37"/>
                </a:cxn>
                <a:cxn ang="0">
                  <a:pos x="14" y="5"/>
                </a:cxn>
                <a:cxn ang="0">
                  <a:pos x="14" y="5"/>
                </a:cxn>
                <a:cxn ang="0">
                  <a:pos x="14" y="3"/>
                </a:cxn>
                <a:cxn ang="0">
                  <a:pos x="13" y="2"/>
                </a:cxn>
                <a:cxn ang="0">
                  <a:pos x="11" y="1"/>
                </a:cxn>
                <a:cxn ang="0">
                  <a:pos x="10" y="0"/>
                </a:cxn>
                <a:cxn ang="0">
                  <a:pos x="6" y="2"/>
                </a:cxn>
                <a:cxn ang="0">
                  <a:pos x="5" y="3"/>
                </a:cxn>
                <a:cxn ang="0">
                  <a:pos x="5" y="5"/>
                </a:cxn>
                <a:cxn ang="0">
                  <a:pos x="5" y="5"/>
                </a:cxn>
              </a:cxnLst>
              <a:rect l="0" t="0" r="r" b="b"/>
              <a:pathLst>
                <a:path w="14" h="128">
                  <a:moveTo>
                    <a:pt x="5" y="5"/>
                  </a:moveTo>
                  <a:lnTo>
                    <a:pt x="5" y="5"/>
                  </a:lnTo>
                  <a:lnTo>
                    <a:pt x="2" y="33"/>
                  </a:lnTo>
                  <a:lnTo>
                    <a:pt x="1" y="47"/>
                  </a:lnTo>
                  <a:lnTo>
                    <a:pt x="0" y="62"/>
                  </a:lnTo>
                  <a:lnTo>
                    <a:pt x="0" y="124"/>
                  </a:lnTo>
                  <a:lnTo>
                    <a:pt x="0" y="124"/>
                  </a:lnTo>
                  <a:lnTo>
                    <a:pt x="1" y="126"/>
                  </a:lnTo>
                  <a:lnTo>
                    <a:pt x="2" y="127"/>
                  </a:lnTo>
                  <a:lnTo>
                    <a:pt x="3" y="128"/>
                  </a:lnTo>
                  <a:lnTo>
                    <a:pt x="5" y="128"/>
                  </a:lnTo>
                  <a:lnTo>
                    <a:pt x="6" y="128"/>
                  </a:lnTo>
                  <a:lnTo>
                    <a:pt x="8" y="127"/>
                  </a:lnTo>
                  <a:lnTo>
                    <a:pt x="9" y="126"/>
                  </a:lnTo>
                  <a:lnTo>
                    <a:pt x="9" y="124"/>
                  </a:lnTo>
                  <a:lnTo>
                    <a:pt x="9" y="69"/>
                  </a:lnTo>
                  <a:lnTo>
                    <a:pt x="9" y="69"/>
                  </a:lnTo>
                  <a:lnTo>
                    <a:pt x="10" y="52"/>
                  </a:lnTo>
                  <a:lnTo>
                    <a:pt x="11" y="37"/>
                  </a:lnTo>
                  <a:lnTo>
                    <a:pt x="14" y="5"/>
                  </a:lnTo>
                  <a:lnTo>
                    <a:pt x="14" y="5"/>
                  </a:lnTo>
                  <a:lnTo>
                    <a:pt x="14" y="3"/>
                  </a:lnTo>
                  <a:lnTo>
                    <a:pt x="13" y="2"/>
                  </a:lnTo>
                  <a:lnTo>
                    <a:pt x="11" y="1"/>
                  </a:lnTo>
                  <a:lnTo>
                    <a:pt x="10" y="0"/>
                  </a:lnTo>
                  <a:lnTo>
                    <a:pt x="6" y="2"/>
                  </a:lnTo>
                  <a:lnTo>
                    <a:pt x="5" y="3"/>
                  </a:lnTo>
                  <a:lnTo>
                    <a:pt x="5" y="5"/>
                  </a:lnTo>
                  <a:lnTo>
                    <a:pt x="5" y="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605448"/>
                </a:solidFill>
              </a:endParaRPr>
            </a:p>
          </p:txBody>
        </p:sp>
        <p:sp>
          <p:nvSpPr>
            <p:cNvPr id="26" name="Freeform 179"/>
            <p:cNvSpPr/>
            <p:nvPr/>
          </p:nvSpPr>
          <p:spPr bwMode="auto">
            <a:xfrm>
              <a:off x="4478338" y="2578100"/>
              <a:ext cx="6350" cy="55563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0" y="100"/>
                </a:cxn>
                <a:cxn ang="0">
                  <a:pos x="0" y="100"/>
                </a:cxn>
                <a:cxn ang="0">
                  <a:pos x="0" y="102"/>
                </a:cxn>
                <a:cxn ang="0">
                  <a:pos x="1" y="103"/>
                </a:cxn>
                <a:cxn ang="0">
                  <a:pos x="4" y="104"/>
                </a:cxn>
                <a:cxn ang="0">
                  <a:pos x="5" y="104"/>
                </a:cxn>
                <a:cxn ang="0">
                  <a:pos x="7" y="104"/>
                </a:cxn>
                <a:cxn ang="0">
                  <a:pos x="8" y="103"/>
                </a:cxn>
                <a:cxn ang="0">
                  <a:pos x="9" y="102"/>
                </a:cxn>
                <a:cxn ang="0">
                  <a:pos x="10" y="100"/>
                </a:cxn>
                <a:cxn ang="0">
                  <a:pos x="10" y="5"/>
                </a:cxn>
                <a:cxn ang="0">
                  <a:pos x="10" y="5"/>
                </a:cxn>
                <a:cxn ang="0">
                  <a:pos x="9" y="2"/>
                </a:cxn>
                <a:cxn ang="0">
                  <a:pos x="8" y="1"/>
                </a:cxn>
                <a:cxn ang="0">
                  <a:pos x="7" y="0"/>
                </a:cxn>
                <a:cxn ang="0">
                  <a:pos x="5" y="0"/>
                </a:cxn>
                <a:cxn ang="0">
                  <a:pos x="4" y="0"/>
                </a:cxn>
                <a:cxn ang="0">
                  <a:pos x="1" y="1"/>
                </a:cxn>
                <a:cxn ang="0">
                  <a:pos x="0" y="2"/>
                </a:cxn>
                <a:cxn ang="0">
                  <a:pos x="0" y="5"/>
                </a:cxn>
                <a:cxn ang="0">
                  <a:pos x="0" y="5"/>
                </a:cxn>
              </a:cxnLst>
              <a:rect l="0" t="0" r="r" b="b"/>
              <a:pathLst>
                <a:path w="10" h="104">
                  <a:moveTo>
                    <a:pt x="0" y="5"/>
                  </a:moveTo>
                  <a:lnTo>
                    <a:pt x="0" y="100"/>
                  </a:lnTo>
                  <a:lnTo>
                    <a:pt x="0" y="100"/>
                  </a:lnTo>
                  <a:lnTo>
                    <a:pt x="0" y="102"/>
                  </a:lnTo>
                  <a:lnTo>
                    <a:pt x="1" y="103"/>
                  </a:lnTo>
                  <a:lnTo>
                    <a:pt x="4" y="104"/>
                  </a:lnTo>
                  <a:lnTo>
                    <a:pt x="5" y="104"/>
                  </a:lnTo>
                  <a:lnTo>
                    <a:pt x="7" y="104"/>
                  </a:lnTo>
                  <a:lnTo>
                    <a:pt x="8" y="103"/>
                  </a:lnTo>
                  <a:lnTo>
                    <a:pt x="9" y="102"/>
                  </a:lnTo>
                  <a:lnTo>
                    <a:pt x="10" y="100"/>
                  </a:lnTo>
                  <a:lnTo>
                    <a:pt x="10" y="5"/>
                  </a:lnTo>
                  <a:lnTo>
                    <a:pt x="10" y="5"/>
                  </a:lnTo>
                  <a:lnTo>
                    <a:pt x="9" y="2"/>
                  </a:lnTo>
                  <a:lnTo>
                    <a:pt x="8" y="1"/>
                  </a:lnTo>
                  <a:lnTo>
                    <a:pt x="7" y="0"/>
                  </a:lnTo>
                  <a:lnTo>
                    <a:pt x="5" y="0"/>
                  </a:lnTo>
                  <a:lnTo>
                    <a:pt x="4" y="0"/>
                  </a:lnTo>
                  <a:lnTo>
                    <a:pt x="1" y="1"/>
                  </a:lnTo>
                  <a:lnTo>
                    <a:pt x="0" y="2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605448"/>
                </a:solidFill>
              </a:endParaRPr>
            </a:p>
          </p:txBody>
        </p:sp>
        <p:sp>
          <p:nvSpPr>
            <p:cNvPr id="27" name="Freeform 180"/>
            <p:cNvSpPr/>
            <p:nvPr/>
          </p:nvSpPr>
          <p:spPr bwMode="auto">
            <a:xfrm>
              <a:off x="4500563" y="2608263"/>
              <a:ext cx="7938" cy="49213"/>
            </a:xfrm>
            <a:custGeom>
              <a:avLst/>
              <a:gdLst/>
              <a:ahLst/>
              <a:cxnLst>
                <a:cxn ang="0">
                  <a:pos x="15" y="88"/>
                </a:cxn>
                <a:cxn ang="0">
                  <a:pos x="15" y="88"/>
                </a:cxn>
                <a:cxn ang="0">
                  <a:pos x="12" y="79"/>
                </a:cxn>
                <a:cxn ang="0">
                  <a:pos x="10" y="68"/>
                </a:cxn>
                <a:cxn ang="0">
                  <a:pos x="9" y="57"/>
                </a:cxn>
                <a:cxn ang="0">
                  <a:pos x="9" y="47"/>
                </a:cxn>
                <a:cxn ang="0">
                  <a:pos x="9" y="25"/>
                </a:cxn>
                <a:cxn ang="0">
                  <a:pos x="10" y="4"/>
                </a:cxn>
                <a:cxn ang="0">
                  <a:pos x="10" y="4"/>
                </a:cxn>
                <a:cxn ang="0">
                  <a:pos x="10" y="2"/>
                </a:cxn>
                <a:cxn ang="0">
                  <a:pos x="9" y="1"/>
                </a:cxn>
                <a:cxn ang="0">
                  <a:pos x="7" y="0"/>
                </a:cxn>
                <a:cxn ang="0">
                  <a:pos x="6" y="0"/>
                </a:cxn>
                <a:cxn ang="0">
                  <a:pos x="4" y="0"/>
                </a:cxn>
                <a:cxn ang="0">
                  <a:pos x="2" y="1"/>
                </a:cxn>
                <a:cxn ang="0">
                  <a:pos x="1" y="2"/>
                </a:cxn>
                <a:cxn ang="0">
                  <a:pos x="1" y="4"/>
                </a:cxn>
                <a:cxn ang="0">
                  <a:pos x="1" y="4"/>
                </a:cxn>
                <a:cxn ang="0">
                  <a:pos x="0" y="26"/>
                </a:cxn>
                <a:cxn ang="0">
                  <a:pos x="0" y="48"/>
                </a:cxn>
                <a:cxn ang="0">
                  <a:pos x="0" y="59"/>
                </a:cxn>
                <a:cxn ang="0">
                  <a:pos x="1" y="69"/>
                </a:cxn>
                <a:cxn ang="0">
                  <a:pos x="3" y="81"/>
                </a:cxn>
                <a:cxn ang="0">
                  <a:pos x="6" y="91"/>
                </a:cxn>
                <a:cxn ang="0">
                  <a:pos x="6" y="91"/>
                </a:cxn>
                <a:cxn ang="0">
                  <a:pos x="7" y="93"/>
                </a:cxn>
                <a:cxn ang="0">
                  <a:pos x="8" y="94"/>
                </a:cxn>
                <a:cxn ang="0">
                  <a:pos x="10" y="94"/>
                </a:cxn>
                <a:cxn ang="0">
                  <a:pos x="12" y="94"/>
                </a:cxn>
                <a:cxn ang="0">
                  <a:pos x="13" y="93"/>
                </a:cxn>
                <a:cxn ang="0">
                  <a:pos x="14" y="92"/>
                </a:cxn>
                <a:cxn ang="0">
                  <a:pos x="15" y="90"/>
                </a:cxn>
                <a:cxn ang="0">
                  <a:pos x="15" y="88"/>
                </a:cxn>
                <a:cxn ang="0">
                  <a:pos x="15" y="88"/>
                </a:cxn>
              </a:cxnLst>
              <a:rect l="0" t="0" r="r" b="b"/>
              <a:pathLst>
                <a:path w="15" h="94">
                  <a:moveTo>
                    <a:pt x="15" y="88"/>
                  </a:moveTo>
                  <a:lnTo>
                    <a:pt x="15" y="88"/>
                  </a:lnTo>
                  <a:lnTo>
                    <a:pt x="12" y="79"/>
                  </a:lnTo>
                  <a:lnTo>
                    <a:pt x="10" y="68"/>
                  </a:lnTo>
                  <a:lnTo>
                    <a:pt x="9" y="57"/>
                  </a:lnTo>
                  <a:lnTo>
                    <a:pt x="9" y="47"/>
                  </a:lnTo>
                  <a:lnTo>
                    <a:pt x="9" y="25"/>
                  </a:lnTo>
                  <a:lnTo>
                    <a:pt x="10" y="4"/>
                  </a:lnTo>
                  <a:lnTo>
                    <a:pt x="10" y="4"/>
                  </a:lnTo>
                  <a:lnTo>
                    <a:pt x="10" y="2"/>
                  </a:lnTo>
                  <a:lnTo>
                    <a:pt x="9" y="1"/>
                  </a:lnTo>
                  <a:lnTo>
                    <a:pt x="7" y="0"/>
                  </a:lnTo>
                  <a:lnTo>
                    <a:pt x="6" y="0"/>
                  </a:lnTo>
                  <a:lnTo>
                    <a:pt x="4" y="0"/>
                  </a:lnTo>
                  <a:lnTo>
                    <a:pt x="2" y="1"/>
                  </a:lnTo>
                  <a:lnTo>
                    <a:pt x="1" y="2"/>
                  </a:lnTo>
                  <a:lnTo>
                    <a:pt x="1" y="4"/>
                  </a:lnTo>
                  <a:lnTo>
                    <a:pt x="1" y="4"/>
                  </a:lnTo>
                  <a:lnTo>
                    <a:pt x="0" y="26"/>
                  </a:lnTo>
                  <a:lnTo>
                    <a:pt x="0" y="48"/>
                  </a:lnTo>
                  <a:lnTo>
                    <a:pt x="0" y="59"/>
                  </a:lnTo>
                  <a:lnTo>
                    <a:pt x="1" y="69"/>
                  </a:lnTo>
                  <a:lnTo>
                    <a:pt x="3" y="81"/>
                  </a:lnTo>
                  <a:lnTo>
                    <a:pt x="6" y="91"/>
                  </a:lnTo>
                  <a:lnTo>
                    <a:pt x="6" y="91"/>
                  </a:lnTo>
                  <a:lnTo>
                    <a:pt x="7" y="93"/>
                  </a:lnTo>
                  <a:lnTo>
                    <a:pt x="8" y="94"/>
                  </a:lnTo>
                  <a:lnTo>
                    <a:pt x="10" y="94"/>
                  </a:lnTo>
                  <a:lnTo>
                    <a:pt x="12" y="94"/>
                  </a:lnTo>
                  <a:lnTo>
                    <a:pt x="13" y="93"/>
                  </a:lnTo>
                  <a:lnTo>
                    <a:pt x="14" y="92"/>
                  </a:lnTo>
                  <a:lnTo>
                    <a:pt x="15" y="90"/>
                  </a:lnTo>
                  <a:lnTo>
                    <a:pt x="15" y="88"/>
                  </a:lnTo>
                  <a:lnTo>
                    <a:pt x="15" y="8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605448"/>
                </a:solidFill>
              </a:endParaRPr>
            </a:p>
          </p:txBody>
        </p:sp>
        <p:sp>
          <p:nvSpPr>
            <p:cNvPr id="28" name="Freeform 181"/>
            <p:cNvSpPr/>
            <p:nvPr/>
          </p:nvSpPr>
          <p:spPr bwMode="auto">
            <a:xfrm>
              <a:off x="4529138" y="2622550"/>
              <a:ext cx="7938" cy="63500"/>
            </a:xfrm>
            <a:custGeom>
              <a:avLst/>
              <a:gdLst/>
              <a:ahLst/>
              <a:cxnLst>
                <a:cxn ang="0">
                  <a:pos x="6" y="5"/>
                </a:cxn>
                <a:cxn ang="0">
                  <a:pos x="6" y="5"/>
                </a:cxn>
                <a:cxn ang="0">
                  <a:pos x="5" y="18"/>
                </a:cxn>
                <a:cxn ang="0">
                  <a:pos x="3" y="31"/>
                </a:cxn>
                <a:cxn ang="0">
                  <a:pos x="1" y="43"/>
                </a:cxn>
                <a:cxn ang="0">
                  <a:pos x="0" y="57"/>
                </a:cxn>
                <a:cxn ang="0">
                  <a:pos x="0" y="57"/>
                </a:cxn>
                <a:cxn ang="0">
                  <a:pos x="0" y="86"/>
                </a:cxn>
                <a:cxn ang="0">
                  <a:pos x="0" y="114"/>
                </a:cxn>
                <a:cxn ang="0">
                  <a:pos x="0" y="114"/>
                </a:cxn>
                <a:cxn ang="0">
                  <a:pos x="1" y="116"/>
                </a:cxn>
                <a:cxn ang="0">
                  <a:pos x="2" y="117"/>
                </a:cxn>
                <a:cxn ang="0">
                  <a:pos x="3" y="118"/>
                </a:cxn>
                <a:cxn ang="0">
                  <a:pos x="6" y="119"/>
                </a:cxn>
                <a:cxn ang="0">
                  <a:pos x="8" y="118"/>
                </a:cxn>
                <a:cxn ang="0">
                  <a:pos x="9" y="117"/>
                </a:cxn>
                <a:cxn ang="0">
                  <a:pos x="10" y="116"/>
                </a:cxn>
                <a:cxn ang="0">
                  <a:pos x="11" y="114"/>
                </a:cxn>
                <a:cxn ang="0">
                  <a:pos x="11" y="57"/>
                </a:cxn>
                <a:cxn ang="0">
                  <a:pos x="11" y="57"/>
                </a:cxn>
                <a:cxn ang="0">
                  <a:pos x="11" y="43"/>
                </a:cxn>
                <a:cxn ang="0">
                  <a:pos x="13" y="31"/>
                </a:cxn>
                <a:cxn ang="0">
                  <a:pos x="14" y="18"/>
                </a:cxn>
                <a:cxn ang="0">
                  <a:pos x="15" y="5"/>
                </a:cxn>
                <a:cxn ang="0">
                  <a:pos x="15" y="5"/>
                </a:cxn>
                <a:cxn ang="0">
                  <a:pos x="15" y="3"/>
                </a:cxn>
                <a:cxn ang="0">
                  <a:pos x="14" y="1"/>
                </a:cxn>
                <a:cxn ang="0">
                  <a:pos x="12" y="0"/>
                </a:cxn>
                <a:cxn ang="0">
                  <a:pos x="11" y="0"/>
                </a:cxn>
                <a:cxn ang="0">
                  <a:pos x="9" y="0"/>
                </a:cxn>
                <a:cxn ang="0">
                  <a:pos x="8" y="1"/>
                </a:cxn>
                <a:cxn ang="0">
                  <a:pos x="6" y="3"/>
                </a:cxn>
                <a:cxn ang="0">
                  <a:pos x="6" y="5"/>
                </a:cxn>
                <a:cxn ang="0">
                  <a:pos x="6" y="5"/>
                </a:cxn>
              </a:cxnLst>
              <a:rect l="0" t="0" r="r" b="b"/>
              <a:pathLst>
                <a:path w="15" h="119">
                  <a:moveTo>
                    <a:pt x="6" y="5"/>
                  </a:moveTo>
                  <a:lnTo>
                    <a:pt x="6" y="5"/>
                  </a:lnTo>
                  <a:lnTo>
                    <a:pt x="5" y="18"/>
                  </a:lnTo>
                  <a:lnTo>
                    <a:pt x="3" y="31"/>
                  </a:lnTo>
                  <a:lnTo>
                    <a:pt x="1" y="43"/>
                  </a:lnTo>
                  <a:lnTo>
                    <a:pt x="0" y="57"/>
                  </a:lnTo>
                  <a:lnTo>
                    <a:pt x="0" y="57"/>
                  </a:lnTo>
                  <a:lnTo>
                    <a:pt x="0" y="86"/>
                  </a:lnTo>
                  <a:lnTo>
                    <a:pt x="0" y="114"/>
                  </a:lnTo>
                  <a:lnTo>
                    <a:pt x="0" y="114"/>
                  </a:lnTo>
                  <a:lnTo>
                    <a:pt x="1" y="116"/>
                  </a:lnTo>
                  <a:lnTo>
                    <a:pt x="2" y="117"/>
                  </a:lnTo>
                  <a:lnTo>
                    <a:pt x="3" y="118"/>
                  </a:lnTo>
                  <a:lnTo>
                    <a:pt x="6" y="119"/>
                  </a:lnTo>
                  <a:lnTo>
                    <a:pt x="8" y="118"/>
                  </a:lnTo>
                  <a:lnTo>
                    <a:pt x="9" y="117"/>
                  </a:lnTo>
                  <a:lnTo>
                    <a:pt x="10" y="116"/>
                  </a:lnTo>
                  <a:lnTo>
                    <a:pt x="11" y="114"/>
                  </a:lnTo>
                  <a:lnTo>
                    <a:pt x="11" y="57"/>
                  </a:lnTo>
                  <a:lnTo>
                    <a:pt x="11" y="57"/>
                  </a:lnTo>
                  <a:lnTo>
                    <a:pt x="11" y="43"/>
                  </a:lnTo>
                  <a:lnTo>
                    <a:pt x="13" y="31"/>
                  </a:lnTo>
                  <a:lnTo>
                    <a:pt x="14" y="18"/>
                  </a:lnTo>
                  <a:lnTo>
                    <a:pt x="15" y="5"/>
                  </a:lnTo>
                  <a:lnTo>
                    <a:pt x="15" y="5"/>
                  </a:lnTo>
                  <a:lnTo>
                    <a:pt x="15" y="3"/>
                  </a:lnTo>
                  <a:lnTo>
                    <a:pt x="14" y="1"/>
                  </a:lnTo>
                  <a:lnTo>
                    <a:pt x="12" y="0"/>
                  </a:lnTo>
                  <a:lnTo>
                    <a:pt x="11" y="0"/>
                  </a:lnTo>
                  <a:lnTo>
                    <a:pt x="9" y="0"/>
                  </a:lnTo>
                  <a:lnTo>
                    <a:pt x="8" y="1"/>
                  </a:lnTo>
                  <a:lnTo>
                    <a:pt x="6" y="3"/>
                  </a:lnTo>
                  <a:lnTo>
                    <a:pt x="6" y="5"/>
                  </a:lnTo>
                  <a:lnTo>
                    <a:pt x="6" y="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605448"/>
                </a:solidFill>
              </a:endParaRPr>
            </a:p>
          </p:txBody>
        </p:sp>
        <p:sp>
          <p:nvSpPr>
            <p:cNvPr id="29" name="Freeform 182"/>
            <p:cNvSpPr/>
            <p:nvPr/>
          </p:nvSpPr>
          <p:spPr bwMode="auto">
            <a:xfrm>
              <a:off x="4551363" y="2652713"/>
              <a:ext cx="4763" cy="55563"/>
            </a:xfrm>
            <a:custGeom>
              <a:avLst/>
              <a:gdLst/>
              <a:ahLst/>
              <a:cxnLst>
                <a:cxn ang="0">
                  <a:pos x="11" y="5"/>
                </a:cxn>
                <a:cxn ang="0">
                  <a:pos x="11" y="5"/>
                </a:cxn>
                <a:cxn ang="0">
                  <a:pos x="11" y="3"/>
                </a:cxn>
                <a:cxn ang="0">
                  <a:pos x="10" y="1"/>
                </a:cxn>
                <a:cxn ang="0">
                  <a:pos x="8" y="0"/>
                </a:cxn>
                <a:cxn ang="0">
                  <a:pos x="6" y="0"/>
                </a:cxn>
                <a:cxn ang="0">
                  <a:pos x="5" y="0"/>
                </a:cxn>
                <a:cxn ang="0">
                  <a:pos x="3" y="1"/>
                </a:cxn>
                <a:cxn ang="0">
                  <a:pos x="2" y="3"/>
                </a:cxn>
                <a:cxn ang="0">
                  <a:pos x="2" y="5"/>
                </a:cxn>
                <a:cxn ang="0">
                  <a:pos x="2" y="5"/>
                </a:cxn>
                <a:cxn ang="0">
                  <a:pos x="0" y="53"/>
                </a:cxn>
                <a:cxn ang="0">
                  <a:pos x="0" y="75"/>
                </a:cxn>
                <a:cxn ang="0">
                  <a:pos x="2" y="99"/>
                </a:cxn>
                <a:cxn ang="0">
                  <a:pos x="2" y="99"/>
                </a:cxn>
                <a:cxn ang="0">
                  <a:pos x="2" y="101"/>
                </a:cxn>
                <a:cxn ang="0">
                  <a:pos x="4" y="103"/>
                </a:cxn>
                <a:cxn ang="0">
                  <a:pos x="7" y="104"/>
                </a:cxn>
                <a:cxn ang="0">
                  <a:pos x="9" y="104"/>
                </a:cxn>
                <a:cxn ang="0">
                  <a:pos x="10" y="103"/>
                </a:cxn>
                <a:cxn ang="0">
                  <a:pos x="11" y="101"/>
                </a:cxn>
                <a:cxn ang="0">
                  <a:pos x="11" y="99"/>
                </a:cxn>
                <a:cxn ang="0">
                  <a:pos x="11" y="99"/>
                </a:cxn>
                <a:cxn ang="0">
                  <a:pos x="9" y="75"/>
                </a:cxn>
                <a:cxn ang="0">
                  <a:pos x="9" y="53"/>
                </a:cxn>
                <a:cxn ang="0">
                  <a:pos x="11" y="5"/>
                </a:cxn>
                <a:cxn ang="0">
                  <a:pos x="11" y="5"/>
                </a:cxn>
              </a:cxnLst>
              <a:rect l="0" t="0" r="r" b="b"/>
              <a:pathLst>
                <a:path w="11" h="104">
                  <a:moveTo>
                    <a:pt x="11" y="5"/>
                  </a:moveTo>
                  <a:lnTo>
                    <a:pt x="11" y="5"/>
                  </a:lnTo>
                  <a:lnTo>
                    <a:pt x="11" y="3"/>
                  </a:lnTo>
                  <a:lnTo>
                    <a:pt x="10" y="1"/>
                  </a:lnTo>
                  <a:lnTo>
                    <a:pt x="8" y="0"/>
                  </a:lnTo>
                  <a:lnTo>
                    <a:pt x="6" y="0"/>
                  </a:lnTo>
                  <a:lnTo>
                    <a:pt x="5" y="0"/>
                  </a:lnTo>
                  <a:lnTo>
                    <a:pt x="3" y="1"/>
                  </a:lnTo>
                  <a:lnTo>
                    <a:pt x="2" y="3"/>
                  </a:lnTo>
                  <a:lnTo>
                    <a:pt x="2" y="5"/>
                  </a:lnTo>
                  <a:lnTo>
                    <a:pt x="2" y="5"/>
                  </a:lnTo>
                  <a:lnTo>
                    <a:pt x="0" y="53"/>
                  </a:lnTo>
                  <a:lnTo>
                    <a:pt x="0" y="75"/>
                  </a:lnTo>
                  <a:lnTo>
                    <a:pt x="2" y="99"/>
                  </a:lnTo>
                  <a:lnTo>
                    <a:pt x="2" y="99"/>
                  </a:lnTo>
                  <a:lnTo>
                    <a:pt x="2" y="101"/>
                  </a:lnTo>
                  <a:lnTo>
                    <a:pt x="4" y="103"/>
                  </a:lnTo>
                  <a:lnTo>
                    <a:pt x="7" y="104"/>
                  </a:lnTo>
                  <a:lnTo>
                    <a:pt x="9" y="104"/>
                  </a:lnTo>
                  <a:lnTo>
                    <a:pt x="10" y="103"/>
                  </a:lnTo>
                  <a:lnTo>
                    <a:pt x="11" y="101"/>
                  </a:lnTo>
                  <a:lnTo>
                    <a:pt x="11" y="99"/>
                  </a:lnTo>
                  <a:lnTo>
                    <a:pt x="11" y="99"/>
                  </a:lnTo>
                  <a:lnTo>
                    <a:pt x="9" y="75"/>
                  </a:lnTo>
                  <a:lnTo>
                    <a:pt x="9" y="53"/>
                  </a:lnTo>
                  <a:lnTo>
                    <a:pt x="11" y="5"/>
                  </a:lnTo>
                  <a:lnTo>
                    <a:pt x="11" y="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605448"/>
                </a:solidFill>
              </a:endParaRPr>
            </a:p>
          </p:txBody>
        </p:sp>
        <p:sp>
          <p:nvSpPr>
            <p:cNvPr id="30" name="Freeform 183"/>
            <p:cNvSpPr/>
            <p:nvPr/>
          </p:nvSpPr>
          <p:spPr bwMode="auto">
            <a:xfrm>
              <a:off x="4572000" y="2676525"/>
              <a:ext cx="6350" cy="58738"/>
            </a:xfrm>
            <a:custGeom>
              <a:avLst/>
              <a:gdLst/>
              <a:ahLst/>
              <a:cxnLst>
                <a:cxn ang="0">
                  <a:pos x="10" y="4"/>
                </a:cxn>
                <a:cxn ang="0">
                  <a:pos x="10" y="4"/>
                </a:cxn>
                <a:cxn ang="0">
                  <a:pos x="9" y="2"/>
                </a:cxn>
                <a:cxn ang="0">
                  <a:pos x="8" y="1"/>
                </a:cxn>
                <a:cxn ang="0">
                  <a:pos x="7" y="0"/>
                </a:cxn>
                <a:cxn ang="0">
                  <a:pos x="5" y="0"/>
                </a:cxn>
                <a:cxn ang="0">
                  <a:pos x="3" y="0"/>
                </a:cxn>
                <a:cxn ang="0">
                  <a:pos x="2" y="1"/>
                </a:cxn>
                <a:cxn ang="0">
                  <a:pos x="1" y="2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1" y="57"/>
                </a:cxn>
                <a:cxn ang="0">
                  <a:pos x="2" y="83"/>
                </a:cxn>
                <a:cxn ang="0">
                  <a:pos x="5" y="109"/>
                </a:cxn>
                <a:cxn ang="0">
                  <a:pos x="5" y="109"/>
                </a:cxn>
                <a:cxn ang="0">
                  <a:pos x="6" y="111"/>
                </a:cxn>
                <a:cxn ang="0">
                  <a:pos x="7" y="112"/>
                </a:cxn>
                <a:cxn ang="0">
                  <a:pos x="10" y="113"/>
                </a:cxn>
                <a:cxn ang="0">
                  <a:pos x="12" y="113"/>
                </a:cxn>
                <a:cxn ang="0">
                  <a:pos x="13" y="112"/>
                </a:cxn>
                <a:cxn ang="0">
                  <a:pos x="14" y="111"/>
                </a:cxn>
                <a:cxn ang="0">
                  <a:pos x="14" y="109"/>
                </a:cxn>
                <a:cxn ang="0">
                  <a:pos x="14" y="109"/>
                </a:cxn>
                <a:cxn ang="0">
                  <a:pos x="12" y="83"/>
                </a:cxn>
                <a:cxn ang="0">
                  <a:pos x="10" y="57"/>
                </a:cxn>
                <a:cxn ang="0">
                  <a:pos x="10" y="4"/>
                </a:cxn>
                <a:cxn ang="0">
                  <a:pos x="10" y="4"/>
                </a:cxn>
              </a:cxnLst>
              <a:rect l="0" t="0" r="r" b="b"/>
              <a:pathLst>
                <a:path w="14" h="113">
                  <a:moveTo>
                    <a:pt x="10" y="4"/>
                  </a:moveTo>
                  <a:lnTo>
                    <a:pt x="10" y="4"/>
                  </a:lnTo>
                  <a:lnTo>
                    <a:pt x="9" y="2"/>
                  </a:lnTo>
                  <a:lnTo>
                    <a:pt x="8" y="1"/>
                  </a:lnTo>
                  <a:lnTo>
                    <a:pt x="7" y="0"/>
                  </a:lnTo>
                  <a:lnTo>
                    <a:pt x="5" y="0"/>
                  </a:lnTo>
                  <a:lnTo>
                    <a:pt x="3" y="0"/>
                  </a:lnTo>
                  <a:lnTo>
                    <a:pt x="2" y="1"/>
                  </a:lnTo>
                  <a:lnTo>
                    <a:pt x="1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" y="57"/>
                  </a:lnTo>
                  <a:lnTo>
                    <a:pt x="2" y="83"/>
                  </a:lnTo>
                  <a:lnTo>
                    <a:pt x="5" y="109"/>
                  </a:lnTo>
                  <a:lnTo>
                    <a:pt x="5" y="109"/>
                  </a:lnTo>
                  <a:lnTo>
                    <a:pt x="6" y="111"/>
                  </a:lnTo>
                  <a:lnTo>
                    <a:pt x="7" y="112"/>
                  </a:lnTo>
                  <a:lnTo>
                    <a:pt x="10" y="113"/>
                  </a:lnTo>
                  <a:lnTo>
                    <a:pt x="12" y="113"/>
                  </a:lnTo>
                  <a:lnTo>
                    <a:pt x="13" y="112"/>
                  </a:lnTo>
                  <a:lnTo>
                    <a:pt x="14" y="111"/>
                  </a:lnTo>
                  <a:lnTo>
                    <a:pt x="14" y="109"/>
                  </a:lnTo>
                  <a:lnTo>
                    <a:pt x="14" y="109"/>
                  </a:lnTo>
                  <a:lnTo>
                    <a:pt x="12" y="83"/>
                  </a:lnTo>
                  <a:lnTo>
                    <a:pt x="10" y="57"/>
                  </a:lnTo>
                  <a:lnTo>
                    <a:pt x="10" y="4"/>
                  </a:lnTo>
                  <a:lnTo>
                    <a:pt x="10" y="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605448"/>
                </a:solidFill>
              </a:endParaRPr>
            </a:p>
          </p:txBody>
        </p:sp>
        <p:sp>
          <p:nvSpPr>
            <p:cNvPr id="31" name="Freeform 184"/>
            <p:cNvSpPr/>
            <p:nvPr/>
          </p:nvSpPr>
          <p:spPr bwMode="auto">
            <a:xfrm>
              <a:off x="4481513" y="2305050"/>
              <a:ext cx="12700" cy="61913"/>
            </a:xfrm>
            <a:custGeom>
              <a:avLst/>
              <a:gdLst/>
              <a:ahLst/>
              <a:cxnLst>
                <a:cxn ang="0">
                  <a:pos x="21" y="109"/>
                </a:cxn>
                <a:cxn ang="0">
                  <a:pos x="21" y="109"/>
                </a:cxn>
                <a:cxn ang="0">
                  <a:pos x="16" y="105"/>
                </a:cxn>
                <a:cxn ang="0">
                  <a:pos x="13" y="101"/>
                </a:cxn>
                <a:cxn ang="0">
                  <a:pos x="11" y="95"/>
                </a:cxn>
                <a:cxn ang="0">
                  <a:pos x="9" y="89"/>
                </a:cxn>
                <a:cxn ang="0">
                  <a:pos x="9" y="76"/>
                </a:cxn>
                <a:cxn ang="0">
                  <a:pos x="9" y="64"/>
                </a:cxn>
                <a:cxn ang="0">
                  <a:pos x="9" y="64"/>
                </a:cxn>
                <a:cxn ang="0">
                  <a:pos x="10" y="34"/>
                </a:cxn>
                <a:cxn ang="0">
                  <a:pos x="9" y="5"/>
                </a:cxn>
                <a:cxn ang="0">
                  <a:pos x="9" y="5"/>
                </a:cxn>
                <a:cxn ang="0">
                  <a:pos x="9" y="3"/>
                </a:cxn>
                <a:cxn ang="0">
                  <a:pos x="8" y="1"/>
                </a:cxn>
                <a:cxn ang="0">
                  <a:pos x="6" y="0"/>
                </a:cxn>
                <a:cxn ang="0">
                  <a:pos x="5" y="0"/>
                </a:cxn>
                <a:cxn ang="0">
                  <a:pos x="3" y="0"/>
                </a:cxn>
                <a:cxn ang="0">
                  <a:pos x="2" y="1"/>
                </a:cxn>
                <a:cxn ang="0">
                  <a:pos x="1" y="3"/>
                </a:cxn>
                <a:cxn ang="0">
                  <a:pos x="0" y="5"/>
                </a:cxn>
                <a:cxn ang="0">
                  <a:pos x="0" y="5"/>
                </a:cxn>
                <a:cxn ang="0">
                  <a:pos x="0" y="77"/>
                </a:cxn>
                <a:cxn ang="0">
                  <a:pos x="0" y="77"/>
                </a:cxn>
                <a:cxn ang="0">
                  <a:pos x="0" y="89"/>
                </a:cxn>
                <a:cxn ang="0">
                  <a:pos x="1" y="95"/>
                </a:cxn>
                <a:cxn ang="0">
                  <a:pos x="3" y="100"/>
                </a:cxn>
                <a:cxn ang="0">
                  <a:pos x="5" y="105"/>
                </a:cxn>
                <a:cxn ang="0">
                  <a:pos x="8" y="110"/>
                </a:cxn>
                <a:cxn ang="0">
                  <a:pos x="12" y="115"/>
                </a:cxn>
                <a:cxn ang="0">
                  <a:pos x="16" y="118"/>
                </a:cxn>
                <a:cxn ang="0">
                  <a:pos x="16" y="118"/>
                </a:cxn>
                <a:cxn ang="0">
                  <a:pos x="18" y="119"/>
                </a:cxn>
                <a:cxn ang="0">
                  <a:pos x="20" y="119"/>
                </a:cxn>
                <a:cxn ang="0">
                  <a:pos x="21" y="118"/>
                </a:cxn>
                <a:cxn ang="0">
                  <a:pos x="22" y="117"/>
                </a:cxn>
                <a:cxn ang="0">
                  <a:pos x="23" y="115"/>
                </a:cxn>
                <a:cxn ang="0">
                  <a:pos x="23" y="112"/>
                </a:cxn>
                <a:cxn ang="0">
                  <a:pos x="22" y="111"/>
                </a:cxn>
                <a:cxn ang="0">
                  <a:pos x="21" y="109"/>
                </a:cxn>
                <a:cxn ang="0">
                  <a:pos x="21" y="109"/>
                </a:cxn>
              </a:cxnLst>
              <a:rect l="0" t="0" r="r" b="b"/>
              <a:pathLst>
                <a:path w="23" h="119">
                  <a:moveTo>
                    <a:pt x="21" y="109"/>
                  </a:moveTo>
                  <a:lnTo>
                    <a:pt x="21" y="109"/>
                  </a:lnTo>
                  <a:lnTo>
                    <a:pt x="16" y="105"/>
                  </a:lnTo>
                  <a:lnTo>
                    <a:pt x="13" y="101"/>
                  </a:lnTo>
                  <a:lnTo>
                    <a:pt x="11" y="95"/>
                  </a:lnTo>
                  <a:lnTo>
                    <a:pt x="9" y="89"/>
                  </a:lnTo>
                  <a:lnTo>
                    <a:pt x="9" y="76"/>
                  </a:lnTo>
                  <a:lnTo>
                    <a:pt x="9" y="64"/>
                  </a:lnTo>
                  <a:lnTo>
                    <a:pt x="9" y="64"/>
                  </a:lnTo>
                  <a:lnTo>
                    <a:pt x="10" y="34"/>
                  </a:lnTo>
                  <a:lnTo>
                    <a:pt x="9" y="5"/>
                  </a:lnTo>
                  <a:lnTo>
                    <a:pt x="9" y="5"/>
                  </a:lnTo>
                  <a:lnTo>
                    <a:pt x="9" y="3"/>
                  </a:lnTo>
                  <a:lnTo>
                    <a:pt x="8" y="1"/>
                  </a:lnTo>
                  <a:lnTo>
                    <a:pt x="6" y="0"/>
                  </a:lnTo>
                  <a:lnTo>
                    <a:pt x="5" y="0"/>
                  </a:lnTo>
                  <a:lnTo>
                    <a:pt x="3" y="0"/>
                  </a:lnTo>
                  <a:lnTo>
                    <a:pt x="2" y="1"/>
                  </a:lnTo>
                  <a:lnTo>
                    <a:pt x="1" y="3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77"/>
                  </a:lnTo>
                  <a:lnTo>
                    <a:pt x="0" y="77"/>
                  </a:lnTo>
                  <a:lnTo>
                    <a:pt x="0" y="89"/>
                  </a:lnTo>
                  <a:lnTo>
                    <a:pt x="1" y="95"/>
                  </a:lnTo>
                  <a:lnTo>
                    <a:pt x="3" y="100"/>
                  </a:lnTo>
                  <a:lnTo>
                    <a:pt x="5" y="105"/>
                  </a:lnTo>
                  <a:lnTo>
                    <a:pt x="8" y="110"/>
                  </a:lnTo>
                  <a:lnTo>
                    <a:pt x="12" y="115"/>
                  </a:lnTo>
                  <a:lnTo>
                    <a:pt x="16" y="118"/>
                  </a:lnTo>
                  <a:lnTo>
                    <a:pt x="16" y="118"/>
                  </a:lnTo>
                  <a:lnTo>
                    <a:pt x="18" y="119"/>
                  </a:lnTo>
                  <a:lnTo>
                    <a:pt x="20" y="119"/>
                  </a:lnTo>
                  <a:lnTo>
                    <a:pt x="21" y="118"/>
                  </a:lnTo>
                  <a:lnTo>
                    <a:pt x="22" y="117"/>
                  </a:lnTo>
                  <a:lnTo>
                    <a:pt x="23" y="115"/>
                  </a:lnTo>
                  <a:lnTo>
                    <a:pt x="23" y="112"/>
                  </a:lnTo>
                  <a:lnTo>
                    <a:pt x="22" y="111"/>
                  </a:lnTo>
                  <a:lnTo>
                    <a:pt x="21" y="109"/>
                  </a:lnTo>
                  <a:lnTo>
                    <a:pt x="21" y="109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605448"/>
                </a:solidFill>
              </a:endParaRPr>
            </a:p>
          </p:txBody>
        </p:sp>
        <p:sp>
          <p:nvSpPr>
            <p:cNvPr id="32" name="Freeform 185"/>
            <p:cNvSpPr/>
            <p:nvPr/>
          </p:nvSpPr>
          <p:spPr bwMode="auto">
            <a:xfrm>
              <a:off x="4519613" y="2336800"/>
              <a:ext cx="9525" cy="55563"/>
            </a:xfrm>
            <a:custGeom>
              <a:avLst/>
              <a:gdLst/>
              <a:ahLst/>
              <a:cxnLst>
                <a:cxn ang="0">
                  <a:pos x="9" y="3"/>
                </a:cxn>
                <a:cxn ang="0">
                  <a:pos x="9" y="3"/>
                </a:cxn>
                <a:cxn ang="0">
                  <a:pos x="7" y="15"/>
                </a:cxn>
                <a:cxn ang="0">
                  <a:pos x="4" y="27"/>
                </a:cxn>
                <a:cxn ang="0">
                  <a:pos x="2" y="50"/>
                </a:cxn>
                <a:cxn ang="0">
                  <a:pos x="0" y="75"/>
                </a:cxn>
                <a:cxn ang="0">
                  <a:pos x="0" y="99"/>
                </a:cxn>
                <a:cxn ang="0">
                  <a:pos x="0" y="99"/>
                </a:cxn>
                <a:cxn ang="0">
                  <a:pos x="0" y="101"/>
                </a:cxn>
                <a:cxn ang="0">
                  <a:pos x="1" y="102"/>
                </a:cxn>
                <a:cxn ang="0">
                  <a:pos x="3" y="103"/>
                </a:cxn>
                <a:cxn ang="0">
                  <a:pos x="5" y="104"/>
                </a:cxn>
                <a:cxn ang="0">
                  <a:pos x="6" y="103"/>
                </a:cxn>
                <a:cxn ang="0">
                  <a:pos x="8" y="102"/>
                </a:cxn>
                <a:cxn ang="0">
                  <a:pos x="9" y="101"/>
                </a:cxn>
                <a:cxn ang="0">
                  <a:pos x="9" y="99"/>
                </a:cxn>
                <a:cxn ang="0">
                  <a:pos x="9" y="99"/>
                </a:cxn>
                <a:cxn ang="0">
                  <a:pos x="10" y="75"/>
                </a:cxn>
                <a:cxn ang="0">
                  <a:pos x="11" y="52"/>
                </a:cxn>
                <a:cxn ang="0">
                  <a:pos x="13" y="29"/>
                </a:cxn>
                <a:cxn ang="0">
                  <a:pos x="16" y="17"/>
                </a:cxn>
                <a:cxn ang="0">
                  <a:pos x="18" y="6"/>
                </a:cxn>
                <a:cxn ang="0">
                  <a:pos x="18" y="6"/>
                </a:cxn>
                <a:cxn ang="0">
                  <a:pos x="18" y="4"/>
                </a:cxn>
                <a:cxn ang="0">
                  <a:pos x="18" y="2"/>
                </a:cxn>
                <a:cxn ang="0">
                  <a:pos x="17" y="1"/>
                </a:cxn>
                <a:cxn ang="0">
                  <a:pos x="15" y="0"/>
                </a:cxn>
                <a:cxn ang="0">
                  <a:pos x="13" y="0"/>
                </a:cxn>
                <a:cxn ang="0">
                  <a:pos x="12" y="0"/>
                </a:cxn>
                <a:cxn ang="0">
                  <a:pos x="10" y="1"/>
                </a:cxn>
                <a:cxn ang="0">
                  <a:pos x="9" y="3"/>
                </a:cxn>
                <a:cxn ang="0">
                  <a:pos x="9" y="3"/>
                </a:cxn>
              </a:cxnLst>
              <a:rect l="0" t="0" r="r" b="b"/>
              <a:pathLst>
                <a:path w="18" h="104">
                  <a:moveTo>
                    <a:pt x="9" y="3"/>
                  </a:moveTo>
                  <a:lnTo>
                    <a:pt x="9" y="3"/>
                  </a:lnTo>
                  <a:lnTo>
                    <a:pt x="7" y="15"/>
                  </a:lnTo>
                  <a:lnTo>
                    <a:pt x="4" y="27"/>
                  </a:lnTo>
                  <a:lnTo>
                    <a:pt x="2" y="50"/>
                  </a:lnTo>
                  <a:lnTo>
                    <a:pt x="0" y="75"/>
                  </a:lnTo>
                  <a:lnTo>
                    <a:pt x="0" y="99"/>
                  </a:lnTo>
                  <a:lnTo>
                    <a:pt x="0" y="99"/>
                  </a:lnTo>
                  <a:lnTo>
                    <a:pt x="0" y="101"/>
                  </a:lnTo>
                  <a:lnTo>
                    <a:pt x="1" y="102"/>
                  </a:lnTo>
                  <a:lnTo>
                    <a:pt x="3" y="103"/>
                  </a:lnTo>
                  <a:lnTo>
                    <a:pt x="5" y="104"/>
                  </a:lnTo>
                  <a:lnTo>
                    <a:pt x="6" y="103"/>
                  </a:lnTo>
                  <a:lnTo>
                    <a:pt x="8" y="102"/>
                  </a:lnTo>
                  <a:lnTo>
                    <a:pt x="9" y="101"/>
                  </a:lnTo>
                  <a:lnTo>
                    <a:pt x="9" y="99"/>
                  </a:lnTo>
                  <a:lnTo>
                    <a:pt x="9" y="99"/>
                  </a:lnTo>
                  <a:lnTo>
                    <a:pt x="10" y="75"/>
                  </a:lnTo>
                  <a:lnTo>
                    <a:pt x="11" y="52"/>
                  </a:lnTo>
                  <a:lnTo>
                    <a:pt x="13" y="29"/>
                  </a:lnTo>
                  <a:lnTo>
                    <a:pt x="16" y="17"/>
                  </a:lnTo>
                  <a:lnTo>
                    <a:pt x="18" y="6"/>
                  </a:lnTo>
                  <a:lnTo>
                    <a:pt x="18" y="6"/>
                  </a:lnTo>
                  <a:lnTo>
                    <a:pt x="18" y="4"/>
                  </a:lnTo>
                  <a:lnTo>
                    <a:pt x="18" y="2"/>
                  </a:lnTo>
                  <a:lnTo>
                    <a:pt x="17" y="1"/>
                  </a:lnTo>
                  <a:lnTo>
                    <a:pt x="15" y="0"/>
                  </a:lnTo>
                  <a:lnTo>
                    <a:pt x="13" y="0"/>
                  </a:lnTo>
                  <a:lnTo>
                    <a:pt x="12" y="0"/>
                  </a:lnTo>
                  <a:lnTo>
                    <a:pt x="10" y="1"/>
                  </a:lnTo>
                  <a:lnTo>
                    <a:pt x="9" y="3"/>
                  </a:lnTo>
                  <a:lnTo>
                    <a:pt x="9" y="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605448"/>
                </a:solidFill>
              </a:endParaRPr>
            </a:p>
          </p:txBody>
        </p:sp>
        <p:sp>
          <p:nvSpPr>
            <p:cNvPr id="33" name="Freeform 186"/>
            <p:cNvSpPr/>
            <p:nvPr/>
          </p:nvSpPr>
          <p:spPr bwMode="auto">
            <a:xfrm>
              <a:off x="4543425" y="2370138"/>
              <a:ext cx="7938" cy="71438"/>
            </a:xfrm>
            <a:custGeom>
              <a:avLst/>
              <a:gdLst/>
              <a:ahLst/>
              <a:cxnLst>
                <a:cxn ang="0">
                  <a:pos x="5" y="4"/>
                </a:cxn>
                <a:cxn ang="0">
                  <a:pos x="5" y="4"/>
                </a:cxn>
                <a:cxn ang="0">
                  <a:pos x="4" y="36"/>
                </a:cxn>
                <a:cxn ang="0">
                  <a:pos x="3" y="68"/>
                </a:cxn>
                <a:cxn ang="0">
                  <a:pos x="1" y="100"/>
                </a:cxn>
                <a:cxn ang="0">
                  <a:pos x="0" y="132"/>
                </a:cxn>
                <a:cxn ang="0">
                  <a:pos x="0" y="132"/>
                </a:cxn>
                <a:cxn ang="0">
                  <a:pos x="0" y="134"/>
                </a:cxn>
                <a:cxn ang="0">
                  <a:pos x="1" y="135"/>
                </a:cxn>
                <a:cxn ang="0">
                  <a:pos x="3" y="136"/>
                </a:cxn>
                <a:cxn ang="0">
                  <a:pos x="4" y="136"/>
                </a:cxn>
                <a:cxn ang="0">
                  <a:pos x="7" y="136"/>
                </a:cxn>
                <a:cxn ang="0">
                  <a:pos x="9" y="135"/>
                </a:cxn>
                <a:cxn ang="0">
                  <a:pos x="10" y="134"/>
                </a:cxn>
                <a:cxn ang="0">
                  <a:pos x="10" y="132"/>
                </a:cxn>
                <a:cxn ang="0">
                  <a:pos x="10" y="132"/>
                </a:cxn>
                <a:cxn ang="0">
                  <a:pos x="11" y="100"/>
                </a:cxn>
                <a:cxn ang="0">
                  <a:pos x="13" y="68"/>
                </a:cxn>
                <a:cxn ang="0">
                  <a:pos x="14" y="36"/>
                </a:cxn>
                <a:cxn ang="0">
                  <a:pos x="15" y="4"/>
                </a:cxn>
                <a:cxn ang="0">
                  <a:pos x="15" y="4"/>
                </a:cxn>
                <a:cxn ang="0">
                  <a:pos x="14" y="2"/>
                </a:cxn>
                <a:cxn ang="0">
                  <a:pos x="13" y="1"/>
                </a:cxn>
                <a:cxn ang="0">
                  <a:pos x="12" y="0"/>
                </a:cxn>
                <a:cxn ang="0">
                  <a:pos x="10" y="0"/>
                </a:cxn>
                <a:cxn ang="0">
                  <a:pos x="8" y="0"/>
                </a:cxn>
                <a:cxn ang="0">
                  <a:pos x="7" y="1"/>
                </a:cxn>
                <a:cxn ang="0">
                  <a:pos x="5" y="2"/>
                </a:cxn>
                <a:cxn ang="0">
                  <a:pos x="5" y="4"/>
                </a:cxn>
                <a:cxn ang="0">
                  <a:pos x="5" y="4"/>
                </a:cxn>
              </a:cxnLst>
              <a:rect l="0" t="0" r="r" b="b"/>
              <a:pathLst>
                <a:path w="15" h="136">
                  <a:moveTo>
                    <a:pt x="5" y="4"/>
                  </a:moveTo>
                  <a:lnTo>
                    <a:pt x="5" y="4"/>
                  </a:lnTo>
                  <a:lnTo>
                    <a:pt x="4" y="36"/>
                  </a:lnTo>
                  <a:lnTo>
                    <a:pt x="3" y="68"/>
                  </a:lnTo>
                  <a:lnTo>
                    <a:pt x="1" y="100"/>
                  </a:lnTo>
                  <a:lnTo>
                    <a:pt x="0" y="132"/>
                  </a:lnTo>
                  <a:lnTo>
                    <a:pt x="0" y="132"/>
                  </a:lnTo>
                  <a:lnTo>
                    <a:pt x="0" y="134"/>
                  </a:lnTo>
                  <a:lnTo>
                    <a:pt x="1" y="135"/>
                  </a:lnTo>
                  <a:lnTo>
                    <a:pt x="3" y="136"/>
                  </a:lnTo>
                  <a:lnTo>
                    <a:pt x="4" y="136"/>
                  </a:lnTo>
                  <a:lnTo>
                    <a:pt x="7" y="136"/>
                  </a:lnTo>
                  <a:lnTo>
                    <a:pt x="9" y="135"/>
                  </a:lnTo>
                  <a:lnTo>
                    <a:pt x="10" y="134"/>
                  </a:lnTo>
                  <a:lnTo>
                    <a:pt x="10" y="132"/>
                  </a:lnTo>
                  <a:lnTo>
                    <a:pt x="10" y="132"/>
                  </a:lnTo>
                  <a:lnTo>
                    <a:pt x="11" y="100"/>
                  </a:lnTo>
                  <a:lnTo>
                    <a:pt x="13" y="68"/>
                  </a:lnTo>
                  <a:lnTo>
                    <a:pt x="14" y="36"/>
                  </a:lnTo>
                  <a:lnTo>
                    <a:pt x="15" y="4"/>
                  </a:lnTo>
                  <a:lnTo>
                    <a:pt x="15" y="4"/>
                  </a:lnTo>
                  <a:lnTo>
                    <a:pt x="14" y="2"/>
                  </a:lnTo>
                  <a:lnTo>
                    <a:pt x="13" y="1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8" y="0"/>
                  </a:lnTo>
                  <a:lnTo>
                    <a:pt x="7" y="1"/>
                  </a:lnTo>
                  <a:lnTo>
                    <a:pt x="5" y="2"/>
                  </a:lnTo>
                  <a:lnTo>
                    <a:pt x="5" y="4"/>
                  </a:lnTo>
                  <a:lnTo>
                    <a:pt x="5" y="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605448"/>
                </a:solidFill>
              </a:endParaRPr>
            </a:p>
          </p:txBody>
        </p:sp>
        <p:sp>
          <p:nvSpPr>
            <p:cNvPr id="34" name="Freeform 187"/>
            <p:cNvSpPr/>
            <p:nvPr/>
          </p:nvSpPr>
          <p:spPr bwMode="auto">
            <a:xfrm>
              <a:off x="4573588" y="2406650"/>
              <a:ext cx="4763" cy="71438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0" y="128"/>
                </a:cxn>
                <a:cxn ang="0">
                  <a:pos x="0" y="128"/>
                </a:cxn>
                <a:cxn ang="0">
                  <a:pos x="0" y="130"/>
                </a:cxn>
                <a:cxn ang="0">
                  <a:pos x="1" y="131"/>
                </a:cxn>
                <a:cxn ang="0">
                  <a:pos x="3" y="132"/>
                </a:cxn>
                <a:cxn ang="0">
                  <a:pos x="5" y="133"/>
                </a:cxn>
                <a:cxn ang="0">
                  <a:pos x="6" y="132"/>
                </a:cxn>
                <a:cxn ang="0">
                  <a:pos x="8" y="131"/>
                </a:cxn>
                <a:cxn ang="0">
                  <a:pos x="9" y="130"/>
                </a:cxn>
                <a:cxn ang="0">
                  <a:pos x="9" y="128"/>
                </a:cxn>
                <a:cxn ang="0">
                  <a:pos x="9" y="5"/>
                </a:cxn>
                <a:cxn ang="0">
                  <a:pos x="9" y="5"/>
                </a:cxn>
                <a:cxn ang="0">
                  <a:pos x="9" y="3"/>
                </a:cxn>
                <a:cxn ang="0">
                  <a:pos x="8" y="1"/>
                </a:cxn>
                <a:cxn ang="0">
                  <a:pos x="6" y="1"/>
                </a:cxn>
                <a:cxn ang="0">
                  <a:pos x="5" y="0"/>
                </a:cxn>
                <a:cxn ang="0">
                  <a:pos x="3" y="1"/>
                </a:cxn>
                <a:cxn ang="0">
                  <a:pos x="1" y="1"/>
                </a:cxn>
                <a:cxn ang="0">
                  <a:pos x="0" y="3"/>
                </a:cxn>
                <a:cxn ang="0">
                  <a:pos x="0" y="5"/>
                </a:cxn>
                <a:cxn ang="0">
                  <a:pos x="0" y="5"/>
                </a:cxn>
              </a:cxnLst>
              <a:rect l="0" t="0" r="r" b="b"/>
              <a:pathLst>
                <a:path w="9" h="133">
                  <a:moveTo>
                    <a:pt x="0" y="5"/>
                  </a:moveTo>
                  <a:lnTo>
                    <a:pt x="0" y="128"/>
                  </a:lnTo>
                  <a:lnTo>
                    <a:pt x="0" y="128"/>
                  </a:lnTo>
                  <a:lnTo>
                    <a:pt x="0" y="130"/>
                  </a:lnTo>
                  <a:lnTo>
                    <a:pt x="1" y="131"/>
                  </a:lnTo>
                  <a:lnTo>
                    <a:pt x="3" y="132"/>
                  </a:lnTo>
                  <a:lnTo>
                    <a:pt x="5" y="133"/>
                  </a:lnTo>
                  <a:lnTo>
                    <a:pt x="6" y="132"/>
                  </a:lnTo>
                  <a:lnTo>
                    <a:pt x="8" y="131"/>
                  </a:lnTo>
                  <a:lnTo>
                    <a:pt x="9" y="130"/>
                  </a:lnTo>
                  <a:lnTo>
                    <a:pt x="9" y="128"/>
                  </a:lnTo>
                  <a:lnTo>
                    <a:pt x="9" y="5"/>
                  </a:lnTo>
                  <a:lnTo>
                    <a:pt x="9" y="5"/>
                  </a:lnTo>
                  <a:lnTo>
                    <a:pt x="9" y="3"/>
                  </a:lnTo>
                  <a:lnTo>
                    <a:pt x="8" y="1"/>
                  </a:lnTo>
                  <a:lnTo>
                    <a:pt x="6" y="1"/>
                  </a:lnTo>
                  <a:lnTo>
                    <a:pt x="5" y="0"/>
                  </a:lnTo>
                  <a:lnTo>
                    <a:pt x="3" y="1"/>
                  </a:lnTo>
                  <a:lnTo>
                    <a:pt x="1" y="1"/>
                  </a:lnTo>
                  <a:lnTo>
                    <a:pt x="0" y="3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605448"/>
                </a:solidFill>
              </a:endParaRPr>
            </a:p>
          </p:txBody>
        </p:sp>
        <p:sp>
          <p:nvSpPr>
            <p:cNvPr id="35" name="Freeform 188"/>
            <p:cNvSpPr/>
            <p:nvPr/>
          </p:nvSpPr>
          <p:spPr bwMode="auto">
            <a:xfrm>
              <a:off x="4602163" y="2432050"/>
              <a:ext cx="4763" cy="65088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0" y="118"/>
                </a:cxn>
                <a:cxn ang="0">
                  <a:pos x="0" y="118"/>
                </a:cxn>
                <a:cxn ang="0">
                  <a:pos x="0" y="120"/>
                </a:cxn>
                <a:cxn ang="0">
                  <a:pos x="1" y="121"/>
                </a:cxn>
                <a:cxn ang="0">
                  <a:pos x="2" y="123"/>
                </a:cxn>
                <a:cxn ang="0">
                  <a:pos x="4" y="123"/>
                </a:cxn>
                <a:cxn ang="0">
                  <a:pos x="6" y="123"/>
                </a:cxn>
                <a:cxn ang="0">
                  <a:pos x="7" y="121"/>
                </a:cxn>
                <a:cxn ang="0">
                  <a:pos x="8" y="120"/>
                </a:cxn>
                <a:cxn ang="0">
                  <a:pos x="9" y="118"/>
                </a:cxn>
                <a:cxn ang="0">
                  <a:pos x="9" y="5"/>
                </a:cxn>
                <a:cxn ang="0">
                  <a:pos x="9" y="5"/>
                </a:cxn>
                <a:cxn ang="0">
                  <a:pos x="8" y="3"/>
                </a:cxn>
                <a:cxn ang="0">
                  <a:pos x="7" y="1"/>
                </a:cxn>
                <a:cxn ang="0">
                  <a:pos x="6" y="1"/>
                </a:cxn>
                <a:cxn ang="0">
                  <a:pos x="4" y="0"/>
                </a:cxn>
                <a:cxn ang="0">
                  <a:pos x="2" y="1"/>
                </a:cxn>
                <a:cxn ang="0">
                  <a:pos x="1" y="1"/>
                </a:cxn>
                <a:cxn ang="0">
                  <a:pos x="0" y="3"/>
                </a:cxn>
                <a:cxn ang="0">
                  <a:pos x="0" y="5"/>
                </a:cxn>
                <a:cxn ang="0">
                  <a:pos x="0" y="5"/>
                </a:cxn>
              </a:cxnLst>
              <a:rect l="0" t="0" r="r" b="b"/>
              <a:pathLst>
                <a:path w="9" h="123">
                  <a:moveTo>
                    <a:pt x="0" y="5"/>
                  </a:moveTo>
                  <a:lnTo>
                    <a:pt x="0" y="118"/>
                  </a:lnTo>
                  <a:lnTo>
                    <a:pt x="0" y="118"/>
                  </a:lnTo>
                  <a:lnTo>
                    <a:pt x="0" y="120"/>
                  </a:lnTo>
                  <a:lnTo>
                    <a:pt x="1" y="121"/>
                  </a:lnTo>
                  <a:lnTo>
                    <a:pt x="2" y="123"/>
                  </a:lnTo>
                  <a:lnTo>
                    <a:pt x="4" y="123"/>
                  </a:lnTo>
                  <a:lnTo>
                    <a:pt x="6" y="123"/>
                  </a:lnTo>
                  <a:lnTo>
                    <a:pt x="7" y="121"/>
                  </a:lnTo>
                  <a:lnTo>
                    <a:pt x="8" y="120"/>
                  </a:lnTo>
                  <a:lnTo>
                    <a:pt x="9" y="118"/>
                  </a:lnTo>
                  <a:lnTo>
                    <a:pt x="9" y="5"/>
                  </a:lnTo>
                  <a:lnTo>
                    <a:pt x="9" y="5"/>
                  </a:lnTo>
                  <a:lnTo>
                    <a:pt x="8" y="3"/>
                  </a:lnTo>
                  <a:lnTo>
                    <a:pt x="7" y="1"/>
                  </a:lnTo>
                  <a:lnTo>
                    <a:pt x="6" y="1"/>
                  </a:lnTo>
                  <a:lnTo>
                    <a:pt x="4" y="0"/>
                  </a:lnTo>
                  <a:lnTo>
                    <a:pt x="2" y="1"/>
                  </a:lnTo>
                  <a:lnTo>
                    <a:pt x="1" y="1"/>
                  </a:lnTo>
                  <a:lnTo>
                    <a:pt x="0" y="3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605448"/>
                </a:solidFill>
              </a:endParaRPr>
            </a:p>
          </p:txBody>
        </p:sp>
        <p:sp>
          <p:nvSpPr>
            <p:cNvPr id="36" name="Freeform 189"/>
            <p:cNvSpPr/>
            <p:nvPr/>
          </p:nvSpPr>
          <p:spPr bwMode="auto">
            <a:xfrm>
              <a:off x="4624388" y="2457450"/>
              <a:ext cx="4763" cy="65088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0" y="119"/>
                </a:cxn>
                <a:cxn ang="0">
                  <a:pos x="0" y="119"/>
                </a:cxn>
                <a:cxn ang="0">
                  <a:pos x="0" y="121"/>
                </a:cxn>
                <a:cxn ang="0">
                  <a:pos x="1" y="122"/>
                </a:cxn>
                <a:cxn ang="0">
                  <a:pos x="3" y="123"/>
                </a:cxn>
                <a:cxn ang="0">
                  <a:pos x="4" y="123"/>
                </a:cxn>
                <a:cxn ang="0">
                  <a:pos x="6" y="123"/>
                </a:cxn>
                <a:cxn ang="0">
                  <a:pos x="8" y="122"/>
                </a:cxn>
                <a:cxn ang="0">
                  <a:pos x="9" y="121"/>
                </a:cxn>
                <a:cxn ang="0">
                  <a:pos x="9" y="119"/>
                </a:cxn>
                <a:cxn ang="0">
                  <a:pos x="9" y="5"/>
                </a:cxn>
                <a:cxn ang="0">
                  <a:pos x="9" y="5"/>
                </a:cxn>
                <a:cxn ang="0">
                  <a:pos x="9" y="3"/>
                </a:cxn>
                <a:cxn ang="0">
                  <a:pos x="8" y="1"/>
                </a:cxn>
                <a:cxn ang="0">
                  <a:pos x="6" y="0"/>
                </a:cxn>
                <a:cxn ang="0">
                  <a:pos x="4" y="0"/>
                </a:cxn>
                <a:cxn ang="0">
                  <a:pos x="3" y="0"/>
                </a:cxn>
                <a:cxn ang="0">
                  <a:pos x="1" y="1"/>
                </a:cxn>
                <a:cxn ang="0">
                  <a:pos x="0" y="3"/>
                </a:cxn>
                <a:cxn ang="0">
                  <a:pos x="0" y="5"/>
                </a:cxn>
                <a:cxn ang="0">
                  <a:pos x="0" y="5"/>
                </a:cxn>
              </a:cxnLst>
              <a:rect l="0" t="0" r="r" b="b"/>
              <a:pathLst>
                <a:path w="9" h="123">
                  <a:moveTo>
                    <a:pt x="0" y="5"/>
                  </a:moveTo>
                  <a:lnTo>
                    <a:pt x="0" y="119"/>
                  </a:lnTo>
                  <a:lnTo>
                    <a:pt x="0" y="119"/>
                  </a:lnTo>
                  <a:lnTo>
                    <a:pt x="0" y="121"/>
                  </a:lnTo>
                  <a:lnTo>
                    <a:pt x="1" y="122"/>
                  </a:lnTo>
                  <a:lnTo>
                    <a:pt x="3" y="123"/>
                  </a:lnTo>
                  <a:lnTo>
                    <a:pt x="4" y="123"/>
                  </a:lnTo>
                  <a:lnTo>
                    <a:pt x="6" y="123"/>
                  </a:lnTo>
                  <a:lnTo>
                    <a:pt x="8" y="122"/>
                  </a:lnTo>
                  <a:lnTo>
                    <a:pt x="9" y="121"/>
                  </a:lnTo>
                  <a:lnTo>
                    <a:pt x="9" y="119"/>
                  </a:lnTo>
                  <a:lnTo>
                    <a:pt x="9" y="5"/>
                  </a:lnTo>
                  <a:lnTo>
                    <a:pt x="9" y="5"/>
                  </a:lnTo>
                  <a:lnTo>
                    <a:pt x="9" y="3"/>
                  </a:lnTo>
                  <a:lnTo>
                    <a:pt x="8" y="1"/>
                  </a:lnTo>
                  <a:lnTo>
                    <a:pt x="6" y="0"/>
                  </a:lnTo>
                  <a:lnTo>
                    <a:pt x="4" y="0"/>
                  </a:lnTo>
                  <a:lnTo>
                    <a:pt x="3" y="0"/>
                  </a:lnTo>
                  <a:lnTo>
                    <a:pt x="1" y="1"/>
                  </a:lnTo>
                  <a:lnTo>
                    <a:pt x="0" y="3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605448"/>
                </a:solidFill>
              </a:endParaRPr>
            </a:p>
          </p:txBody>
        </p:sp>
        <p:sp>
          <p:nvSpPr>
            <p:cNvPr id="37" name="Freeform 190"/>
            <p:cNvSpPr/>
            <p:nvPr/>
          </p:nvSpPr>
          <p:spPr bwMode="auto">
            <a:xfrm>
              <a:off x="4651375" y="2482850"/>
              <a:ext cx="7938" cy="73025"/>
            </a:xfrm>
            <a:custGeom>
              <a:avLst/>
              <a:gdLst/>
              <a:ahLst/>
              <a:cxnLst>
                <a:cxn ang="0">
                  <a:pos x="5" y="5"/>
                </a:cxn>
                <a:cxn ang="0">
                  <a:pos x="5" y="5"/>
                </a:cxn>
                <a:cxn ang="0">
                  <a:pos x="2" y="30"/>
                </a:cxn>
                <a:cxn ang="0">
                  <a:pos x="1" y="42"/>
                </a:cxn>
                <a:cxn ang="0">
                  <a:pos x="0" y="55"/>
                </a:cxn>
                <a:cxn ang="0">
                  <a:pos x="0" y="132"/>
                </a:cxn>
                <a:cxn ang="0">
                  <a:pos x="0" y="132"/>
                </a:cxn>
                <a:cxn ang="0">
                  <a:pos x="1" y="134"/>
                </a:cxn>
                <a:cxn ang="0">
                  <a:pos x="2" y="136"/>
                </a:cxn>
                <a:cxn ang="0">
                  <a:pos x="3" y="137"/>
                </a:cxn>
                <a:cxn ang="0">
                  <a:pos x="5" y="137"/>
                </a:cxn>
                <a:cxn ang="0">
                  <a:pos x="7" y="137"/>
                </a:cxn>
                <a:cxn ang="0">
                  <a:pos x="8" y="136"/>
                </a:cxn>
                <a:cxn ang="0">
                  <a:pos x="9" y="134"/>
                </a:cxn>
                <a:cxn ang="0">
                  <a:pos x="10" y="132"/>
                </a:cxn>
                <a:cxn ang="0">
                  <a:pos x="10" y="62"/>
                </a:cxn>
                <a:cxn ang="0">
                  <a:pos x="10" y="62"/>
                </a:cxn>
                <a:cxn ang="0">
                  <a:pos x="10" y="47"/>
                </a:cxn>
                <a:cxn ang="0">
                  <a:pos x="11" y="33"/>
                </a:cxn>
                <a:cxn ang="0">
                  <a:pos x="14" y="5"/>
                </a:cxn>
                <a:cxn ang="0">
                  <a:pos x="14" y="5"/>
                </a:cxn>
                <a:cxn ang="0">
                  <a:pos x="14" y="3"/>
                </a:cxn>
                <a:cxn ang="0">
                  <a:pos x="13" y="1"/>
                </a:cxn>
                <a:cxn ang="0">
                  <a:pos x="12" y="0"/>
                </a:cxn>
                <a:cxn ang="0">
                  <a:pos x="10" y="0"/>
                </a:cxn>
                <a:cxn ang="0">
                  <a:pos x="7" y="1"/>
                </a:cxn>
                <a:cxn ang="0">
                  <a:pos x="6" y="3"/>
                </a:cxn>
                <a:cxn ang="0">
                  <a:pos x="5" y="5"/>
                </a:cxn>
                <a:cxn ang="0">
                  <a:pos x="5" y="5"/>
                </a:cxn>
              </a:cxnLst>
              <a:rect l="0" t="0" r="r" b="b"/>
              <a:pathLst>
                <a:path w="14" h="137">
                  <a:moveTo>
                    <a:pt x="5" y="5"/>
                  </a:moveTo>
                  <a:lnTo>
                    <a:pt x="5" y="5"/>
                  </a:lnTo>
                  <a:lnTo>
                    <a:pt x="2" y="30"/>
                  </a:lnTo>
                  <a:lnTo>
                    <a:pt x="1" y="42"/>
                  </a:lnTo>
                  <a:lnTo>
                    <a:pt x="0" y="55"/>
                  </a:lnTo>
                  <a:lnTo>
                    <a:pt x="0" y="132"/>
                  </a:lnTo>
                  <a:lnTo>
                    <a:pt x="0" y="132"/>
                  </a:lnTo>
                  <a:lnTo>
                    <a:pt x="1" y="134"/>
                  </a:lnTo>
                  <a:lnTo>
                    <a:pt x="2" y="136"/>
                  </a:lnTo>
                  <a:lnTo>
                    <a:pt x="3" y="137"/>
                  </a:lnTo>
                  <a:lnTo>
                    <a:pt x="5" y="137"/>
                  </a:lnTo>
                  <a:lnTo>
                    <a:pt x="7" y="137"/>
                  </a:lnTo>
                  <a:lnTo>
                    <a:pt x="8" y="136"/>
                  </a:lnTo>
                  <a:lnTo>
                    <a:pt x="9" y="134"/>
                  </a:lnTo>
                  <a:lnTo>
                    <a:pt x="10" y="132"/>
                  </a:lnTo>
                  <a:lnTo>
                    <a:pt x="10" y="62"/>
                  </a:lnTo>
                  <a:lnTo>
                    <a:pt x="10" y="62"/>
                  </a:lnTo>
                  <a:lnTo>
                    <a:pt x="10" y="47"/>
                  </a:lnTo>
                  <a:lnTo>
                    <a:pt x="11" y="33"/>
                  </a:lnTo>
                  <a:lnTo>
                    <a:pt x="14" y="5"/>
                  </a:lnTo>
                  <a:lnTo>
                    <a:pt x="14" y="5"/>
                  </a:lnTo>
                  <a:lnTo>
                    <a:pt x="14" y="3"/>
                  </a:lnTo>
                  <a:lnTo>
                    <a:pt x="13" y="1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7" y="1"/>
                  </a:lnTo>
                  <a:lnTo>
                    <a:pt x="6" y="3"/>
                  </a:lnTo>
                  <a:lnTo>
                    <a:pt x="5" y="5"/>
                  </a:lnTo>
                  <a:lnTo>
                    <a:pt x="5" y="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605448"/>
                </a:solidFill>
              </a:endParaRPr>
            </a:p>
          </p:txBody>
        </p:sp>
        <p:sp>
          <p:nvSpPr>
            <p:cNvPr id="38" name="Freeform 191"/>
            <p:cNvSpPr/>
            <p:nvPr/>
          </p:nvSpPr>
          <p:spPr bwMode="auto">
            <a:xfrm>
              <a:off x="4684713" y="2500313"/>
              <a:ext cx="4763" cy="87313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0" y="161"/>
                </a:cxn>
                <a:cxn ang="0">
                  <a:pos x="0" y="161"/>
                </a:cxn>
                <a:cxn ang="0">
                  <a:pos x="0" y="163"/>
                </a:cxn>
                <a:cxn ang="0">
                  <a:pos x="1" y="164"/>
                </a:cxn>
                <a:cxn ang="0">
                  <a:pos x="3" y="165"/>
                </a:cxn>
                <a:cxn ang="0">
                  <a:pos x="5" y="166"/>
                </a:cxn>
                <a:cxn ang="0">
                  <a:pos x="6" y="165"/>
                </a:cxn>
                <a:cxn ang="0">
                  <a:pos x="8" y="164"/>
                </a:cxn>
                <a:cxn ang="0">
                  <a:pos x="9" y="163"/>
                </a:cxn>
                <a:cxn ang="0">
                  <a:pos x="9" y="161"/>
                </a:cxn>
                <a:cxn ang="0">
                  <a:pos x="9" y="5"/>
                </a:cxn>
                <a:cxn ang="0">
                  <a:pos x="9" y="5"/>
                </a:cxn>
                <a:cxn ang="0">
                  <a:pos x="9" y="3"/>
                </a:cxn>
                <a:cxn ang="0">
                  <a:pos x="8" y="1"/>
                </a:cxn>
                <a:cxn ang="0">
                  <a:pos x="6" y="0"/>
                </a:cxn>
                <a:cxn ang="0">
                  <a:pos x="5" y="0"/>
                </a:cxn>
                <a:cxn ang="0">
                  <a:pos x="3" y="0"/>
                </a:cxn>
                <a:cxn ang="0">
                  <a:pos x="1" y="1"/>
                </a:cxn>
                <a:cxn ang="0">
                  <a:pos x="0" y="3"/>
                </a:cxn>
                <a:cxn ang="0">
                  <a:pos x="0" y="5"/>
                </a:cxn>
                <a:cxn ang="0">
                  <a:pos x="0" y="5"/>
                </a:cxn>
              </a:cxnLst>
              <a:rect l="0" t="0" r="r" b="b"/>
              <a:pathLst>
                <a:path w="9" h="166">
                  <a:moveTo>
                    <a:pt x="0" y="5"/>
                  </a:moveTo>
                  <a:lnTo>
                    <a:pt x="0" y="161"/>
                  </a:lnTo>
                  <a:lnTo>
                    <a:pt x="0" y="161"/>
                  </a:lnTo>
                  <a:lnTo>
                    <a:pt x="0" y="163"/>
                  </a:lnTo>
                  <a:lnTo>
                    <a:pt x="1" y="164"/>
                  </a:lnTo>
                  <a:lnTo>
                    <a:pt x="3" y="165"/>
                  </a:lnTo>
                  <a:lnTo>
                    <a:pt x="5" y="166"/>
                  </a:lnTo>
                  <a:lnTo>
                    <a:pt x="6" y="165"/>
                  </a:lnTo>
                  <a:lnTo>
                    <a:pt x="8" y="164"/>
                  </a:lnTo>
                  <a:lnTo>
                    <a:pt x="9" y="163"/>
                  </a:lnTo>
                  <a:lnTo>
                    <a:pt x="9" y="161"/>
                  </a:lnTo>
                  <a:lnTo>
                    <a:pt x="9" y="5"/>
                  </a:lnTo>
                  <a:lnTo>
                    <a:pt x="9" y="5"/>
                  </a:lnTo>
                  <a:lnTo>
                    <a:pt x="9" y="3"/>
                  </a:lnTo>
                  <a:lnTo>
                    <a:pt x="8" y="1"/>
                  </a:lnTo>
                  <a:lnTo>
                    <a:pt x="6" y="0"/>
                  </a:lnTo>
                  <a:lnTo>
                    <a:pt x="5" y="0"/>
                  </a:lnTo>
                  <a:lnTo>
                    <a:pt x="3" y="0"/>
                  </a:lnTo>
                  <a:lnTo>
                    <a:pt x="1" y="1"/>
                  </a:lnTo>
                  <a:lnTo>
                    <a:pt x="0" y="3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605448"/>
                </a:solidFill>
              </a:endParaRPr>
            </a:p>
          </p:txBody>
        </p:sp>
        <p:sp>
          <p:nvSpPr>
            <p:cNvPr id="39" name="Freeform 192"/>
            <p:cNvSpPr/>
            <p:nvPr/>
          </p:nvSpPr>
          <p:spPr bwMode="auto">
            <a:xfrm>
              <a:off x="4702175" y="2540000"/>
              <a:ext cx="7938" cy="69850"/>
            </a:xfrm>
            <a:custGeom>
              <a:avLst/>
              <a:gdLst/>
              <a:ahLst/>
              <a:cxnLst>
                <a:cxn ang="0">
                  <a:pos x="6" y="3"/>
                </a:cxn>
                <a:cxn ang="0">
                  <a:pos x="6" y="3"/>
                </a:cxn>
                <a:cxn ang="0">
                  <a:pos x="3" y="19"/>
                </a:cxn>
                <a:cxn ang="0">
                  <a:pos x="1" y="34"/>
                </a:cxn>
                <a:cxn ang="0">
                  <a:pos x="0" y="50"/>
                </a:cxn>
                <a:cxn ang="0">
                  <a:pos x="0" y="65"/>
                </a:cxn>
                <a:cxn ang="0">
                  <a:pos x="1" y="96"/>
                </a:cxn>
                <a:cxn ang="0">
                  <a:pos x="1" y="127"/>
                </a:cxn>
                <a:cxn ang="0">
                  <a:pos x="1" y="127"/>
                </a:cxn>
                <a:cxn ang="0">
                  <a:pos x="2" y="129"/>
                </a:cxn>
                <a:cxn ang="0">
                  <a:pos x="3" y="131"/>
                </a:cxn>
                <a:cxn ang="0">
                  <a:pos x="4" y="132"/>
                </a:cxn>
                <a:cxn ang="0">
                  <a:pos x="6" y="132"/>
                </a:cxn>
                <a:cxn ang="0">
                  <a:pos x="7" y="132"/>
                </a:cxn>
                <a:cxn ang="0">
                  <a:pos x="9" y="131"/>
                </a:cxn>
                <a:cxn ang="0">
                  <a:pos x="10" y="129"/>
                </a:cxn>
                <a:cxn ang="0">
                  <a:pos x="10" y="127"/>
                </a:cxn>
                <a:cxn ang="0">
                  <a:pos x="10" y="127"/>
                </a:cxn>
                <a:cxn ang="0">
                  <a:pos x="10" y="97"/>
                </a:cxn>
                <a:cxn ang="0">
                  <a:pos x="9" y="66"/>
                </a:cxn>
                <a:cxn ang="0">
                  <a:pos x="9" y="51"/>
                </a:cxn>
                <a:cxn ang="0">
                  <a:pos x="10" y="36"/>
                </a:cxn>
                <a:cxn ang="0">
                  <a:pos x="12" y="21"/>
                </a:cxn>
                <a:cxn ang="0">
                  <a:pos x="15" y="5"/>
                </a:cxn>
                <a:cxn ang="0">
                  <a:pos x="15" y="5"/>
                </a:cxn>
                <a:cxn ang="0">
                  <a:pos x="15" y="3"/>
                </a:cxn>
                <a:cxn ang="0">
                  <a:pos x="14" y="2"/>
                </a:cxn>
                <a:cxn ang="0">
                  <a:pos x="13" y="0"/>
                </a:cxn>
                <a:cxn ang="0">
                  <a:pos x="11" y="0"/>
                </a:cxn>
                <a:cxn ang="0">
                  <a:pos x="10" y="0"/>
                </a:cxn>
                <a:cxn ang="0">
                  <a:pos x="8" y="0"/>
                </a:cxn>
                <a:cxn ang="0">
                  <a:pos x="7" y="1"/>
                </a:cxn>
                <a:cxn ang="0">
                  <a:pos x="6" y="3"/>
                </a:cxn>
                <a:cxn ang="0">
                  <a:pos x="6" y="3"/>
                </a:cxn>
              </a:cxnLst>
              <a:rect l="0" t="0" r="r" b="b"/>
              <a:pathLst>
                <a:path w="15" h="132">
                  <a:moveTo>
                    <a:pt x="6" y="3"/>
                  </a:moveTo>
                  <a:lnTo>
                    <a:pt x="6" y="3"/>
                  </a:lnTo>
                  <a:lnTo>
                    <a:pt x="3" y="19"/>
                  </a:lnTo>
                  <a:lnTo>
                    <a:pt x="1" y="34"/>
                  </a:lnTo>
                  <a:lnTo>
                    <a:pt x="0" y="50"/>
                  </a:lnTo>
                  <a:lnTo>
                    <a:pt x="0" y="65"/>
                  </a:lnTo>
                  <a:lnTo>
                    <a:pt x="1" y="96"/>
                  </a:lnTo>
                  <a:lnTo>
                    <a:pt x="1" y="127"/>
                  </a:lnTo>
                  <a:lnTo>
                    <a:pt x="1" y="127"/>
                  </a:lnTo>
                  <a:lnTo>
                    <a:pt x="2" y="129"/>
                  </a:lnTo>
                  <a:lnTo>
                    <a:pt x="3" y="131"/>
                  </a:lnTo>
                  <a:lnTo>
                    <a:pt x="4" y="132"/>
                  </a:lnTo>
                  <a:lnTo>
                    <a:pt x="6" y="132"/>
                  </a:lnTo>
                  <a:lnTo>
                    <a:pt x="7" y="132"/>
                  </a:lnTo>
                  <a:lnTo>
                    <a:pt x="9" y="131"/>
                  </a:lnTo>
                  <a:lnTo>
                    <a:pt x="10" y="129"/>
                  </a:lnTo>
                  <a:lnTo>
                    <a:pt x="10" y="127"/>
                  </a:lnTo>
                  <a:lnTo>
                    <a:pt x="10" y="127"/>
                  </a:lnTo>
                  <a:lnTo>
                    <a:pt x="10" y="97"/>
                  </a:lnTo>
                  <a:lnTo>
                    <a:pt x="9" y="66"/>
                  </a:lnTo>
                  <a:lnTo>
                    <a:pt x="9" y="51"/>
                  </a:lnTo>
                  <a:lnTo>
                    <a:pt x="10" y="36"/>
                  </a:lnTo>
                  <a:lnTo>
                    <a:pt x="12" y="21"/>
                  </a:lnTo>
                  <a:lnTo>
                    <a:pt x="15" y="5"/>
                  </a:lnTo>
                  <a:lnTo>
                    <a:pt x="15" y="5"/>
                  </a:lnTo>
                  <a:lnTo>
                    <a:pt x="15" y="3"/>
                  </a:lnTo>
                  <a:lnTo>
                    <a:pt x="14" y="2"/>
                  </a:lnTo>
                  <a:lnTo>
                    <a:pt x="13" y="0"/>
                  </a:lnTo>
                  <a:lnTo>
                    <a:pt x="11" y="0"/>
                  </a:lnTo>
                  <a:lnTo>
                    <a:pt x="10" y="0"/>
                  </a:lnTo>
                  <a:lnTo>
                    <a:pt x="8" y="0"/>
                  </a:lnTo>
                  <a:lnTo>
                    <a:pt x="7" y="1"/>
                  </a:lnTo>
                  <a:lnTo>
                    <a:pt x="6" y="3"/>
                  </a:lnTo>
                  <a:lnTo>
                    <a:pt x="6" y="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605448"/>
                </a:solidFill>
              </a:endParaRPr>
            </a:p>
          </p:txBody>
        </p:sp>
        <p:sp>
          <p:nvSpPr>
            <p:cNvPr id="40" name="Freeform 193"/>
            <p:cNvSpPr/>
            <p:nvPr/>
          </p:nvSpPr>
          <p:spPr bwMode="auto">
            <a:xfrm>
              <a:off x="4727575" y="2568575"/>
              <a:ext cx="9525" cy="52388"/>
            </a:xfrm>
            <a:custGeom>
              <a:avLst/>
              <a:gdLst/>
              <a:ahLst/>
              <a:cxnLst>
                <a:cxn ang="0">
                  <a:pos x="10" y="3"/>
                </a:cxn>
                <a:cxn ang="0">
                  <a:pos x="10" y="3"/>
                </a:cxn>
                <a:cxn ang="0">
                  <a:pos x="3" y="48"/>
                </a:cxn>
                <a:cxn ang="0">
                  <a:pos x="1" y="72"/>
                </a:cxn>
                <a:cxn ang="0">
                  <a:pos x="0" y="95"/>
                </a:cxn>
                <a:cxn ang="0">
                  <a:pos x="0" y="95"/>
                </a:cxn>
                <a:cxn ang="0">
                  <a:pos x="0" y="97"/>
                </a:cxn>
                <a:cxn ang="0">
                  <a:pos x="1" y="98"/>
                </a:cxn>
                <a:cxn ang="0">
                  <a:pos x="3" y="99"/>
                </a:cxn>
                <a:cxn ang="0">
                  <a:pos x="6" y="99"/>
                </a:cxn>
                <a:cxn ang="0">
                  <a:pos x="7" y="99"/>
                </a:cxn>
                <a:cxn ang="0">
                  <a:pos x="9" y="98"/>
                </a:cxn>
                <a:cxn ang="0">
                  <a:pos x="10" y="97"/>
                </a:cxn>
                <a:cxn ang="0">
                  <a:pos x="10" y="95"/>
                </a:cxn>
                <a:cxn ang="0">
                  <a:pos x="10" y="95"/>
                </a:cxn>
                <a:cxn ang="0">
                  <a:pos x="11" y="72"/>
                </a:cxn>
                <a:cxn ang="0">
                  <a:pos x="13" y="50"/>
                </a:cxn>
                <a:cxn ang="0">
                  <a:pos x="19" y="6"/>
                </a:cxn>
                <a:cxn ang="0">
                  <a:pos x="19" y="6"/>
                </a:cxn>
                <a:cxn ang="0">
                  <a:pos x="19" y="4"/>
                </a:cxn>
                <a:cxn ang="0">
                  <a:pos x="18" y="2"/>
                </a:cxn>
                <a:cxn ang="0">
                  <a:pos x="15" y="0"/>
                </a:cxn>
                <a:cxn ang="0">
                  <a:pos x="14" y="0"/>
                </a:cxn>
                <a:cxn ang="0">
                  <a:pos x="12" y="0"/>
                </a:cxn>
                <a:cxn ang="0">
                  <a:pos x="11" y="2"/>
                </a:cxn>
                <a:cxn ang="0">
                  <a:pos x="10" y="3"/>
                </a:cxn>
                <a:cxn ang="0">
                  <a:pos x="10" y="3"/>
                </a:cxn>
              </a:cxnLst>
              <a:rect l="0" t="0" r="r" b="b"/>
              <a:pathLst>
                <a:path w="19" h="99">
                  <a:moveTo>
                    <a:pt x="10" y="3"/>
                  </a:moveTo>
                  <a:lnTo>
                    <a:pt x="10" y="3"/>
                  </a:lnTo>
                  <a:lnTo>
                    <a:pt x="3" y="48"/>
                  </a:lnTo>
                  <a:lnTo>
                    <a:pt x="1" y="72"/>
                  </a:lnTo>
                  <a:lnTo>
                    <a:pt x="0" y="95"/>
                  </a:lnTo>
                  <a:lnTo>
                    <a:pt x="0" y="95"/>
                  </a:lnTo>
                  <a:lnTo>
                    <a:pt x="0" y="97"/>
                  </a:lnTo>
                  <a:lnTo>
                    <a:pt x="1" y="98"/>
                  </a:lnTo>
                  <a:lnTo>
                    <a:pt x="3" y="99"/>
                  </a:lnTo>
                  <a:lnTo>
                    <a:pt x="6" y="99"/>
                  </a:lnTo>
                  <a:lnTo>
                    <a:pt x="7" y="99"/>
                  </a:lnTo>
                  <a:lnTo>
                    <a:pt x="9" y="98"/>
                  </a:lnTo>
                  <a:lnTo>
                    <a:pt x="10" y="97"/>
                  </a:lnTo>
                  <a:lnTo>
                    <a:pt x="10" y="95"/>
                  </a:lnTo>
                  <a:lnTo>
                    <a:pt x="10" y="95"/>
                  </a:lnTo>
                  <a:lnTo>
                    <a:pt x="11" y="72"/>
                  </a:lnTo>
                  <a:lnTo>
                    <a:pt x="13" y="50"/>
                  </a:lnTo>
                  <a:lnTo>
                    <a:pt x="19" y="6"/>
                  </a:lnTo>
                  <a:lnTo>
                    <a:pt x="19" y="6"/>
                  </a:lnTo>
                  <a:lnTo>
                    <a:pt x="19" y="4"/>
                  </a:lnTo>
                  <a:lnTo>
                    <a:pt x="18" y="2"/>
                  </a:lnTo>
                  <a:lnTo>
                    <a:pt x="15" y="0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11" y="2"/>
                  </a:lnTo>
                  <a:lnTo>
                    <a:pt x="10" y="3"/>
                  </a:lnTo>
                  <a:lnTo>
                    <a:pt x="10" y="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605448"/>
                </a:solidFill>
              </a:endParaRPr>
            </a:p>
          </p:txBody>
        </p:sp>
        <p:sp>
          <p:nvSpPr>
            <p:cNvPr id="41" name="Freeform 194"/>
            <p:cNvSpPr/>
            <p:nvPr/>
          </p:nvSpPr>
          <p:spPr bwMode="auto">
            <a:xfrm>
              <a:off x="4748213" y="2590800"/>
              <a:ext cx="4763" cy="57150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0" y="104"/>
                </a:cxn>
                <a:cxn ang="0">
                  <a:pos x="0" y="104"/>
                </a:cxn>
                <a:cxn ang="0">
                  <a:pos x="0" y="107"/>
                </a:cxn>
                <a:cxn ang="0">
                  <a:pos x="1" y="109"/>
                </a:cxn>
                <a:cxn ang="0">
                  <a:pos x="3" y="109"/>
                </a:cxn>
                <a:cxn ang="0">
                  <a:pos x="4" y="110"/>
                </a:cxn>
                <a:cxn ang="0">
                  <a:pos x="6" y="109"/>
                </a:cxn>
                <a:cxn ang="0">
                  <a:pos x="7" y="109"/>
                </a:cxn>
                <a:cxn ang="0">
                  <a:pos x="9" y="107"/>
                </a:cxn>
                <a:cxn ang="0">
                  <a:pos x="9" y="104"/>
                </a:cxn>
                <a:cxn ang="0">
                  <a:pos x="9" y="5"/>
                </a:cxn>
                <a:cxn ang="0">
                  <a:pos x="9" y="5"/>
                </a:cxn>
                <a:cxn ang="0">
                  <a:pos x="9" y="3"/>
                </a:cxn>
                <a:cxn ang="0">
                  <a:pos x="7" y="2"/>
                </a:cxn>
                <a:cxn ang="0">
                  <a:pos x="6" y="1"/>
                </a:cxn>
                <a:cxn ang="0">
                  <a:pos x="4" y="0"/>
                </a:cxn>
                <a:cxn ang="0">
                  <a:pos x="3" y="1"/>
                </a:cxn>
                <a:cxn ang="0">
                  <a:pos x="1" y="2"/>
                </a:cxn>
                <a:cxn ang="0">
                  <a:pos x="0" y="3"/>
                </a:cxn>
                <a:cxn ang="0">
                  <a:pos x="0" y="5"/>
                </a:cxn>
                <a:cxn ang="0">
                  <a:pos x="0" y="5"/>
                </a:cxn>
              </a:cxnLst>
              <a:rect l="0" t="0" r="r" b="b"/>
              <a:pathLst>
                <a:path w="9" h="110">
                  <a:moveTo>
                    <a:pt x="0" y="5"/>
                  </a:moveTo>
                  <a:lnTo>
                    <a:pt x="0" y="104"/>
                  </a:lnTo>
                  <a:lnTo>
                    <a:pt x="0" y="104"/>
                  </a:lnTo>
                  <a:lnTo>
                    <a:pt x="0" y="107"/>
                  </a:lnTo>
                  <a:lnTo>
                    <a:pt x="1" y="109"/>
                  </a:lnTo>
                  <a:lnTo>
                    <a:pt x="3" y="109"/>
                  </a:lnTo>
                  <a:lnTo>
                    <a:pt x="4" y="110"/>
                  </a:lnTo>
                  <a:lnTo>
                    <a:pt x="6" y="109"/>
                  </a:lnTo>
                  <a:lnTo>
                    <a:pt x="7" y="109"/>
                  </a:lnTo>
                  <a:lnTo>
                    <a:pt x="9" y="107"/>
                  </a:lnTo>
                  <a:lnTo>
                    <a:pt x="9" y="104"/>
                  </a:lnTo>
                  <a:lnTo>
                    <a:pt x="9" y="5"/>
                  </a:lnTo>
                  <a:lnTo>
                    <a:pt x="9" y="5"/>
                  </a:lnTo>
                  <a:lnTo>
                    <a:pt x="9" y="3"/>
                  </a:lnTo>
                  <a:lnTo>
                    <a:pt x="7" y="2"/>
                  </a:lnTo>
                  <a:lnTo>
                    <a:pt x="6" y="1"/>
                  </a:lnTo>
                  <a:lnTo>
                    <a:pt x="4" y="0"/>
                  </a:lnTo>
                  <a:lnTo>
                    <a:pt x="3" y="1"/>
                  </a:lnTo>
                  <a:lnTo>
                    <a:pt x="1" y="2"/>
                  </a:lnTo>
                  <a:lnTo>
                    <a:pt x="0" y="3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605448"/>
                </a:solidFill>
              </a:endParaRPr>
            </a:p>
          </p:txBody>
        </p:sp>
        <p:sp>
          <p:nvSpPr>
            <p:cNvPr id="42" name="Freeform 195"/>
            <p:cNvSpPr/>
            <p:nvPr/>
          </p:nvSpPr>
          <p:spPr bwMode="auto">
            <a:xfrm>
              <a:off x="4641850" y="2751138"/>
              <a:ext cx="7938" cy="26988"/>
            </a:xfrm>
            <a:custGeom>
              <a:avLst/>
              <a:gdLst/>
              <a:ahLst/>
              <a:cxnLst>
                <a:cxn ang="0">
                  <a:pos x="15" y="46"/>
                </a:cxn>
                <a:cxn ang="0">
                  <a:pos x="15" y="46"/>
                </a:cxn>
                <a:cxn ang="0">
                  <a:pos x="12" y="36"/>
                </a:cxn>
                <a:cxn ang="0">
                  <a:pos x="11" y="26"/>
                </a:cxn>
                <a:cxn ang="0">
                  <a:pos x="10" y="5"/>
                </a:cxn>
                <a:cxn ang="0">
                  <a:pos x="10" y="5"/>
                </a:cxn>
                <a:cxn ang="0">
                  <a:pos x="10" y="3"/>
                </a:cxn>
                <a:cxn ang="0">
                  <a:pos x="8" y="1"/>
                </a:cxn>
                <a:cxn ang="0">
                  <a:pos x="6" y="1"/>
                </a:cxn>
                <a:cxn ang="0">
                  <a:pos x="5" y="0"/>
                </a:cxn>
                <a:cxn ang="0">
                  <a:pos x="3" y="1"/>
                </a:cxn>
                <a:cxn ang="0">
                  <a:pos x="1" y="1"/>
                </a:cxn>
                <a:cxn ang="0">
                  <a:pos x="0" y="3"/>
                </a:cxn>
                <a:cxn ang="0">
                  <a:pos x="0" y="5"/>
                </a:cxn>
                <a:cxn ang="0">
                  <a:pos x="0" y="5"/>
                </a:cxn>
                <a:cxn ang="0">
                  <a:pos x="1" y="27"/>
                </a:cxn>
                <a:cxn ang="0">
                  <a:pos x="2" y="38"/>
                </a:cxn>
                <a:cxn ang="0">
                  <a:pos x="5" y="48"/>
                </a:cxn>
                <a:cxn ang="0">
                  <a:pos x="5" y="48"/>
                </a:cxn>
                <a:cxn ang="0">
                  <a:pos x="6" y="50"/>
                </a:cxn>
                <a:cxn ang="0">
                  <a:pos x="7" y="51"/>
                </a:cxn>
                <a:cxn ang="0">
                  <a:pos x="10" y="51"/>
                </a:cxn>
                <a:cxn ang="0">
                  <a:pos x="11" y="51"/>
                </a:cxn>
                <a:cxn ang="0">
                  <a:pos x="13" y="51"/>
                </a:cxn>
                <a:cxn ang="0">
                  <a:pos x="14" y="49"/>
                </a:cxn>
                <a:cxn ang="0">
                  <a:pos x="15" y="48"/>
                </a:cxn>
                <a:cxn ang="0">
                  <a:pos x="15" y="46"/>
                </a:cxn>
                <a:cxn ang="0">
                  <a:pos x="15" y="46"/>
                </a:cxn>
              </a:cxnLst>
              <a:rect l="0" t="0" r="r" b="b"/>
              <a:pathLst>
                <a:path w="15" h="51">
                  <a:moveTo>
                    <a:pt x="15" y="46"/>
                  </a:moveTo>
                  <a:lnTo>
                    <a:pt x="15" y="46"/>
                  </a:lnTo>
                  <a:lnTo>
                    <a:pt x="12" y="36"/>
                  </a:lnTo>
                  <a:lnTo>
                    <a:pt x="11" y="26"/>
                  </a:lnTo>
                  <a:lnTo>
                    <a:pt x="10" y="5"/>
                  </a:lnTo>
                  <a:lnTo>
                    <a:pt x="10" y="5"/>
                  </a:lnTo>
                  <a:lnTo>
                    <a:pt x="10" y="3"/>
                  </a:lnTo>
                  <a:lnTo>
                    <a:pt x="8" y="1"/>
                  </a:lnTo>
                  <a:lnTo>
                    <a:pt x="6" y="1"/>
                  </a:lnTo>
                  <a:lnTo>
                    <a:pt x="5" y="0"/>
                  </a:lnTo>
                  <a:lnTo>
                    <a:pt x="3" y="1"/>
                  </a:lnTo>
                  <a:lnTo>
                    <a:pt x="1" y="1"/>
                  </a:lnTo>
                  <a:lnTo>
                    <a:pt x="0" y="3"/>
                  </a:lnTo>
                  <a:lnTo>
                    <a:pt x="0" y="5"/>
                  </a:lnTo>
                  <a:lnTo>
                    <a:pt x="0" y="5"/>
                  </a:lnTo>
                  <a:lnTo>
                    <a:pt x="1" y="27"/>
                  </a:lnTo>
                  <a:lnTo>
                    <a:pt x="2" y="38"/>
                  </a:lnTo>
                  <a:lnTo>
                    <a:pt x="5" y="48"/>
                  </a:lnTo>
                  <a:lnTo>
                    <a:pt x="5" y="48"/>
                  </a:lnTo>
                  <a:lnTo>
                    <a:pt x="6" y="50"/>
                  </a:lnTo>
                  <a:lnTo>
                    <a:pt x="7" y="51"/>
                  </a:lnTo>
                  <a:lnTo>
                    <a:pt x="10" y="51"/>
                  </a:lnTo>
                  <a:lnTo>
                    <a:pt x="11" y="51"/>
                  </a:lnTo>
                  <a:lnTo>
                    <a:pt x="13" y="51"/>
                  </a:lnTo>
                  <a:lnTo>
                    <a:pt x="14" y="49"/>
                  </a:lnTo>
                  <a:lnTo>
                    <a:pt x="15" y="48"/>
                  </a:lnTo>
                  <a:lnTo>
                    <a:pt x="15" y="46"/>
                  </a:lnTo>
                  <a:lnTo>
                    <a:pt x="15" y="4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605448"/>
                </a:solidFill>
              </a:endParaRPr>
            </a:p>
          </p:txBody>
        </p:sp>
        <p:sp>
          <p:nvSpPr>
            <p:cNvPr id="43" name="Freeform 196"/>
            <p:cNvSpPr/>
            <p:nvPr/>
          </p:nvSpPr>
          <p:spPr bwMode="auto">
            <a:xfrm>
              <a:off x="4675188" y="2751138"/>
              <a:ext cx="12700" cy="34925"/>
            </a:xfrm>
            <a:custGeom>
              <a:avLst/>
              <a:gdLst/>
              <a:ahLst/>
              <a:cxnLst>
                <a:cxn ang="0">
                  <a:pos x="18" y="39"/>
                </a:cxn>
                <a:cxn ang="0">
                  <a:pos x="18" y="39"/>
                </a:cxn>
                <a:cxn ang="0">
                  <a:pos x="14" y="31"/>
                </a:cxn>
                <a:cxn ang="0">
                  <a:pos x="12" y="23"/>
                </a:cxn>
                <a:cxn ang="0">
                  <a:pos x="9" y="13"/>
                </a:cxn>
                <a:cxn ang="0">
                  <a:pos x="9" y="5"/>
                </a:cxn>
                <a:cxn ang="0">
                  <a:pos x="9" y="5"/>
                </a:cxn>
                <a:cxn ang="0">
                  <a:pos x="8" y="3"/>
                </a:cxn>
                <a:cxn ang="0">
                  <a:pos x="7" y="1"/>
                </a:cxn>
                <a:cxn ang="0">
                  <a:pos x="6" y="1"/>
                </a:cxn>
                <a:cxn ang="0">
                  <a:pos x="4" y="0"/>
                </a:cxn>
                <a:cxn ang="0">
                  <a:pos x="3" y="1"/>
                </a:cxn>
                <a:cxn ang="0">
                  <a:pos x="1" y="1"/>
                </a:cxn>
                <a:cxn ang="0">
                  <a:pos x="0" y="3"/>
                </a:cxn>
                <a:cxn ang="0">
                  <a:pos x="0" y="5"/>
                </a:cxn>
                <a:cxn ang="0">
                  <a:pos x="0" y="5"/>
                </a:cxn>
                <a:cxn ang="0">
                  <a:pos x="0" y="17"/>
                </a:cxn>
                <a:cxn ang="0">
                  <a:pos x="1" y="24"/>
                </a:cxn>
                <a:cxn ang="0">
                  <a:pos x="3" y="30"/>
                </a:cxn>
                <a:cxn ang="0">
                  <a:pos x="3" y="30"/>
                </a:cxn>
                <a:cxn ang="0">
                  <a:pos x="6" y="38"/>
                </a:cxn>
                <a:cxn ang="0">
                  <a:pos x="9" y="45"/>
                </a:cxn>
                <a:cxn ang="0">
                  <a:pos x="13" y="54"/>
                </a:cxn>
                <a:cxn ang="0">
                  <a:pos x="14" y="62"/>
                </a:cxn>
                <a:cxn ang="0">
                  <a:pos x="14" y="62"/>
                </a:cxn>
                <a:cxn ang="0">
                  <a:pos x="15" y="64"/>
                </a:cxn>
                <a:cxn ang="0">
                  <a:pos x="16" y="65"/>
                </a:cxn>
                <a:cxn ang="0">
                  <a:pos x="18" y="66"/>
                </a:cxn>
                <a:cxn ang="0">
                  <a:pos x="19" y="66"/>
                </a:cxn>
                <a:cxn ang="0">
                  <a:pos x="21" y="66"/>
                </a:cxn>
                <a:cxn ang="0">
                  <a:pos x="22" y="65"/>
                </a:cxn>
                <a:cxn ang="0">
                  <a:pos x="23" y="64"/>
                </a:cxn>
                <a:cxn ang="0">
                  <a:pos x="24" y="62"/>
                </a:cxn>
                <a:cxn ang="0">
                  <a:pos x="24" y="62"/>
                </a:cxn>
                <a:cxn ang="0">
                  <a:pos x="23" y="56"/>
                </a:cxn>
                <a:cxn ang="0">
                  <a:pos x="22" y="49"/>
                </a:cxn>
                <a:cxn ang="0">
                  <a:pos x="18" y="39"/>
                </a:cxn>
                <a:cxn ang="0">
                  <a:pos x="18" y="39"/>
                </a:cxn>
              </a:cxnLst>
              <a:rect l="0" t="0" r="r" b="b"/>
              <a:pathLst>
                <a:path w="24" h="66">
                  <a:moveTo>
                    <a:pt x="18" y="39"/>
                  </a:moveTo>
                  <a:lnTo>
                    <a:pt x="18" y="39"/>
                  </a:lnTo>
                  <a:lnTo>
                    <a:pt x="14" y="31"/>
                  </a:lnTo>
                  <a:lnTo>
                    <a:pt x="12" y="23"/>
                  </a:lnTo>
                  <a:lnTo>
                    <a:pt x="9" y="13"/>
                  </a:lnTo>
                  <a:lnTo>
                    <a:pt x="9" y="5"/>
                  </a:lnTo>
                  <a:lnTo>
                    <a:pt x="9" y="5"/>
                  </a:lnTo>
                  <a:lnTo>
                    <a:pt x="8" y="3"/>
                  </a:lnTo>
                  <a:lnTo>
                    <a:pt x="7" y="1"/>
                  </a:lnTo>
                  <a:lnTo>
                    <a:pt x="6" y="1"/>
                  </a:lnTo>
                  <a:lnTo>
                    <a:pt x="4" y="0"/>
                  </a:lnTo>
                  <a:lnTo>
                    <a:pt x="3" y="1"/>
                  </a:lnTo>
                  <a:lnTo>
                    <a:pt x="1" y="1"/>
                  </a:lnTo>
                  <a:lnTo>
                    <a:pt x="0" y="3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17"/>
                  </a:lnTo>
                  <a:lnTo>
                    <a:pt x="1" y="24"/>
                  </a:lnTo>
                  <a:lnTo>
                    <a:pt x="3" y="30"/>
                  </a:lnTo>
                  <a:lnTo>
                    <a:pt x="3" y="30"/>
                  </a:lnTo>
                  <a:lnTo>
                    <a:pt x="6" y="38"/>
                  </a:lnTo>
                  <a:lnTo>
                    <a:pt x="9" y="45"/>
                  </a:lnTo>
                  <a:lnTo>
                    <a:pt x="13" y="54"/>
                  </a:lnTo>
                  <a:lnTo>
                    <a:pt x="14" y="62"/>
                  </a:lnTo>
                  <a:lnTo>
                    <a:pt x="14" y="62"/>
                  </a:lnTo>
                  <a:lnTo>
                    <a:pt x="15" y="64"/>
                  </a:lnTo>
                  <a:lnTo>
                    <a:pt x="16" y="65"/>
                  </a:lnTo>
                  <a:lnTo>
                    <a:pt x="18" y="66"/>
                  </a:lnTo>
                  <a:lnTo>
                    <a:pt x="19" y="66"/>
                  </a:lnTo>
                  <a:lnTo>
                    <a:pt x="21" y="66"/>
                  </a:lnTo>
                  <a:lnTo>
                    <a:pt x="22" y="65"/>
                  </a:lnTo>
                  <a:lnTo>
                    <a:pt x="23" y="64"/>
                  </a:lnTo>
                  <a:lnTo>
                    <a:pt x="24" y="62"/>
                  </a:lnTo>
                  <a:lnTo>
                    <a:pt x="24" y="62"/>
                  </a:lnTo>
                  <a:lnTo>
                    <a:pt x="23" y="56"/>
                  </a:lnTo>
                  <a:lnTo>
                    <a:pt x="22" y="49"/>
                  </a:lnTo>
                  <a:lnTo>
                    <a:pt x="18" y="39"/>
                  </a:lnTo>
                  <a:lnTo>
                    <a:pt x="18" y="39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605448"/>
                </a:solidFill>
              </a:endParaRPr>
            </a:p>
          </p:txBody>
        </p:sp>
        <p:sp>
          <p:nvSpPr>
            <p:cNvPr id="44" name="Freeform 197"/>
            <p:cNvSpPr/>
            <p:nvPr/>
          </p:nvSpPr>
          <p:spPr bwMode="auto">
            <a:xfrm>
              <a:off x="4710113" y="2759075"/>
              <a:ext cx="9525" cy="44450"/>
            </a:xfrm>
            <a:custGeom>
              <a:avLst/>
              <a:gdLst/>
              <a:ahLst/>
              <a:cxnLst>
                <a:cxn ang="0">
                  <a:pos x="10" y="4"/>
                </a:cxn>
                <a:cxn ang="0">
                  <a:pos x="10" y="4"/>
                </a:cxn>
                <a:cxn ang="0">
                  <a:pos x="10" y="2"/>
                </a:cxn>
                <a:cxn ang="0">
                  <a:pos x="9" y="1"/>
                </a:cxn>
                <a:cxn ang="0">
                  <a:pos x="6" y="0"/>
                </a:cxn>
                <a:cxn ang="0">
                  <a:pos x="4" y="0"/>
                </a:cxn>
                <a:cxn ang="0">
                  <a:pos x="3" y="0"/>
                </a:cxn>
                <a:cxn ang="0">
                  <a:pos x="1" y="1"/>
                </a:cxn>
                <a:cxn ang="0">
                  <a:pos x="0" y="2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1" y="24"/>
                </a:cxn>
                <a:cxn ang="0">
                  <a:pos x="3" y="44"/>
                </a:cxn>
                <a:cxn ang="0">
                  <a:pos x="6" y="63"/>
                </a:cxn>
                <a:cxn ang="0">
                  <a:pos x="10" y="82"/>
                </a:cxn>
                <a:cxn ang="0">
                  <a:pos x="10" y="82"/>
                </a:cxn>
                <a:cxn ang="0">
                  <a:pos x="11" y="84"/>
                </a:cxn>
                <a:cxn ang="0">
                  <a:pos x="12" y="85"/>
                </a:cxn>
                <a:cxn ang="0">
                  <a:pos x="14" y="85"/>
                </a:cxn>
                <a:cxn ang="0">
                  <a:pos x="16" y="85"/>
                </a:cxn>
                <a:cxn ang="0">
                  <a:pos x="17" y="84"/>
                </a:cxn>
                <a:cxn ang="0">
                  <a:pos x="18" y="83"/>
                </a:cxn>
                <a:cxn ang="0">
                  <a:pos x="19" y="82"/>
                </a:cxn>
                <a:cxn ang="0">
                  <a:pos x="19" y="80"/>
                </a:cxn>
                <a:cxn ang="0">
                  <a:pos x="19" y="80"/>
                </a:cxn>
                <a:cxn ang="0">
                  <a:pos x="16" y="61"/>
                </a:cxn>
                <a:cxn ang="0">
                  <a:pos x="13" y="43"/>
                </a:cxn>
                <a:cxn ang="0">
                  <a:pos x="11" y="24"/>
                </a:cxn>
                <a:cxn ang="0">
                  <a:pos x="10" y="4"/>
                </a:cxn>
                <a:cxn ang="0">
                  <a:pos x="10" y="4"/>
                </a:cxn>
              </a:cxnLst>
              <a:rect l="0" t="0" r="r" b="b"/>
              <a:pathLst>
                <a:path w="19" h="85">
                  <a:moveTo>
                    <a:pt x="10" y="4"/>
                  </a:moveTo>
                  <a:lnTo>
                    <a:pt x="10" y="4"/>
                  </a:lnTo>
                  <a:lnTo>
                    <a:pt x="10" y="2"/>
                  </a:lnTo>
                  <a:lnTo>
                    <a:pt x="9" y="1"/>
                  </a:lnTo>
                  <a:lnTo>
                    <a:pt x="6" y="0"/>
                  </a:lnTo>
                  <a:lnTo>
                    <a:pt x="4" y="0"/>
                  </a:lnTo>
                  <a:lnTo>
                    <a:pt x="3" y="0"/>
                  </a:lnTo>
                  <a:lnTo>
                    <a:pt x="1" y="1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" y="24"/>
                  </a:lnTo>
                  <a:lnTo>
                    <a:pt x="3" y="44"/>
                  </a:lnTo>
                  <a:lnTo>
                    <a:pt x="6" y="63"/>
                  </a:lnTo>
                  <a:lnTo>
                    <a:pt x="10" y="82"/>
                  </a:lnTo>
                  <a:lnTo>
                    <a:pt x="10" y="82"/>
                  </a:lnTo>
                  <a:lnTo>
                    <a:pt x="11" y="84"/>
                  </a:lnTo>
                  <a:lnTo>
                    <a:pt x="12" y="85"/>
                  </a:lnTo>
                  <a:lnTo>
                    <a:pt x="14" y="85"/>
                  </a:lnTo>
                  <a:lnTo>
                    <a:pt x="16" y="85"/>
                  </a:lnTo>
                  <a:lnTo>
                    <a:pt x="17" y="84"/>
                  </a:lnTo>
                  <a:lnTo>
                    <a:pt x="18" y="83"/>
                  </a:lnTo>
                  <a:lnTo>
                    <a:pt x="19" y="82"/>
                  </a:lnTo>
                  <a:lnTo>
                    <a:pt x="19" y="80"/>
                  </a:lnTo>
                  <a:lnTo>
                    <a:pt x="19" y="80"/>
                  </a:lnTo>
                  <a:lnTo>
                    <a:pt x="16" y="61"/>
                  </a:lnTo>
                  <a:lnTo>
                    <a:pt x="13" y="43"/>
                  </a:lnTo>
                  <a:lnTo>
                    <a:pt x="11" y="24"/>
                  </a:lnTo>
                  <a:lnTo>
                    <a:pt x="10" y="4"/>
                  </a:lnTo>
                  <a:lnTo>
                    <a:pt x="10" y="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605448"/>
                </a:solidFill>
              </a:endParaRPr>
            </a:p>
          </p:txBody>
        </p:sp>
        <p:sp>
          <p:nvSpPr>
            <p:cNvPr id="45" name="Freeform 198"/>
            <p:cNvSpPr/>
            <p:nvPr/>
          </p:nvSpPr>
          <p:spPr bwMode="auto">
            <a:xfrm>
              <a:off x="4416425" y="2370138"/>
              <a:ext cx="15875" cy="106363"/>
            </a:xfrm>
            <a:custGeom>
              <a:avLst/>
              <a:gdLst/>
              <a:ahLst/>
              <a:cxnLst>
                <a:cxn ang="0">
                  <a:pos x="19" y="3"/>
                </a:cxn>
                <a:cxn ang="0">
                  <a:pos x="19" y="3"/>
                </a:cxn>
                <a:cxn ang="0">
                  <a:pos x="14" y="24"/>
                </a:cxn>
                <a:cxn ang="0">
                  <a:pos x="13" y="34"/>
                </a:cxn>
                <a:cxn ang="0">
                  <a:pos x="13" y="45"/>
                </a:cxn>
                <a:cxn ang="0">
                  <a:pos x="13" y="98"/>
                </a:cxn>
                <a:cxn ang="0">
                  <a:pos x="13" y="98"/>
                </a:cxn>
                <a:cxn ang="0">
                  <a:pos x="13" y="124"/>
                </a:cxn>
                <a:cxn ang="0">
                  <a:pos x="12" y="136"/>
                </a:cxn>
                <a:cxn ang="0">
                  <a:pos x="10" y="149"/>
                </a:cxn>
                <a:cxn ang="0">
                  <a:pos x="10" y="149"/>
                </a:cxn>
                <a:cxn ang="0">
                  <a:pos x="4" y="171"/>
                </a:cxn>
                <a:cxn ang="0">
                  <a:pos x="2" y="183"/>
                </a:cxn>
                <a:cxn ang="0">
                  <a:pos x="0" y="194"/>
                </a:cxn>
                <a:cxn ang="0">
                  <a:pos x="0" y="194"/>
                </a:cxn>
                <a:cxn ang="0">
                  <a:pos x="1" y="196"/>
                </a:cxn>
                <a:cxn ang="0">
                  <a:pos x="2" y="197"/>
                </a:cxn>
                <a:cxn ang="0">
                  <a:pos x="3" y="198"/>
                </a:cxn>
                <a:cxn ang="0">
                  <a:pos x="5" y="199"/>
                </a:cxn>
                <a:cxn ang="0">
                  <a:pos x="6" y="198"/>
                </a:cxn>
                <a:cxn ang="0">
                  <a:pos x="8" y="197"/>
                </a:cxn>
                <a:cxn ang="0">
                  <a:pos x="9" y="196"/>
                </a:cxn>
                <a:cxn ang="0">
                  <a:pos x="10" y="194"/>
                </a:cxn>
                <a:cxn ang="0">
                  <a:pos x="10" y="194"/>
                </a:cxn>
                <a:cxn ang="0">
                  <a:pos x="11" y="182"/>
                </a:cxn>
                <a:cxn ang="0">
                  <a:pos x="14" y="169"/>
                </a:cxn>
                <a:cxn ang="0">
                  <a:pos x="20" y="144"/>
                </a:cxn>
                <a:cxn ang="0">
                  <a:pos x="20" y="144"/>
                </a:cxn>
                <a:cxn ang="0">
                  <a:pos x="22" y="135"/>
                </a:cxn>
                <a:cxn ang="0">
                  <a:pos x="22" y="125"/>
                </a:cxn>
                <a:cxn ang="0">
                  <a:pos x="22" y="105"/>
                </a:cxn>
                <a:cxn ang="0">
                  <a:pos x="22" y="105"/>
                </a:cxn>
                <a:cxn ang="0">
                  <a:pos x="22" y="80"/>
                </a:cxn>
                <a:cxn ang="0">
                  <a:pos x="22" y="55"/>
                </a:cxn>
                <a:cxn ang="0">
                  <a:pos x="23" y="31"/>
                </a:cxn>
                <a:cxn ang="0">
                  <a:pos x="25" y="18"/>
                </a:cxn>
                <a:cxn ang="0">
                  <a:pos x="29" y="6"/>
                </a:cxn>
                <a:cxn ang="0">
                  <a:pos x="29" y="6"/>
                </a:cxn>
                <a:cxn ang="0">
                  <a:pos x="29" y="4"/>
                </a:cxn>
                <a:cxn ang="0">
                  <a:pos x="28" y="2"/>
                </a:cxn>
                <a:cxn ang="0">
                  <a:pos x="27" y="1"/>
                </a:cxn>
                <a:cxn ang="0">
                  <a:pos x="24" y="0"/>
                </a:cxn>
                <a:cxn ang="0">
                  <a:pos x="23" y="0"/>
                </a:cxn>
                <a:cxn ang="0">
                  <a:pos x="21" y="0"/>
                </a:cxn>
                <a:cxn ang="0">
                  <a:pos x="20" y="2"/>
                </a:cxn>
                <a:cxn ang="0">
                  <a:pos x="19" y="3"/>
                </a:cxn>
                <a:cxn ang="0">
                  <a:pos x="19" y="3"/>
                </a:cxn>
              </a:cxnLst>
              <a:rect l="0" t="0" r="r" b="b"/>
              <a:pathLst>
                <a:path w="29" h="199">
                  <a:moveTo>
                    <a:pt x="19" y="3"/>
                  </a:moveTo>
                  <a:lnTo>
                    <a:pt x="19" y="3"/>
                  </a:lnTo>
                  <a:lnTo>
                    <a:pt x="14" y="24"/>
                  </a:lnTo>
                  <a:lnTo>
                    <a:pt x="13" y="34"/>
                  </a:lnTo>
                  <a:lnTo>
                    <a:pt x="13" y="45"/>
                  </a:lnTo>
                  <a:lnTo>
                    <a:pt x="13" y="98"/>
                  </a:lnTo>
                  <a:lnTo>
                    <a:pt x="13" y="98"/>
                  </a:lnTo>
                  <a:lnTo>
                    <a:pt x="13" y="124"/>
                  </a:lnTo>
                  <a:lnTo>
                    <a:pt x="12" y="136"/>
                  </a:lnTo>
                  <a:lnTo>
                    <a:pt x="10" y="149"/>
                  </a:lnTo>
                  <a:lnTo>
                    <a:pt x="10" y="149"/>
                  </a:lnTo>
                  <a:lnTo>
                    <a:pt x="4" y="171"/>
                  </a:lnTo>
                  <a:lnTo>
                    <a:pt x="2" y="183"/>
                  </a:lnTo>
                  <a:lnTo>
                    <a:pt x="0" y="194"/>
                  </a:lnTo>
                  <a:lnTo>
                    <a:pt x="0" y="194"/>
                  </a:lnTo>
                  <a:lnTo>
                    <a:pt x="1" y="196"/>
                  </a:lnTo>
                  <a:lnTo>
                    <a:pt x="2" y="197"/>
                  </a:lnTo>
                  <a:lnTo>
                    <a:pt x="3" y="198"/>
                  </a:lnTo>
                  <a:lnTo>
                    <a:pt x="5" y="199"/>
                  </a:lnTo>
                  <a:lnTo>
                    <a:pt x="6" y="198"/>
                  </a:lnTo>
                  <a:lnTo>
                    <a:pt x="8" y="197"/>
                  </a:lnTo>
                  <a:lnTo>
                    <a:pt x="9" y="196"/>
                  </a:lnTo>
                  <a:lnTo>
                    <a:pt x="10" y="194"/>
                  </a:lnTo>
                  <a:lnTo>
                    <a:pt x="10" y="194"/>
                  </a:lnTo>
                  <a:lnTo>
                    <a:pt x="11" y="182"/>
                  </a:lnTo>
                  <a:lnTo>
                    <a:pt x="14" y="169"/>
                  </a:lnTo>
                  <a:lnTo>
                    <a:pt x="20" y="144"/>
                  </a:lnTo>
                  <a:lnTo>
                    <a:pt x="20" y="144"/>
                  </a:lnTo>
                  <a:lnTo>
                    <a:pt x="22" y="135"/>
                  </a:lnTo>
                  <a:lnTo>
                    <a:pt x="22" y="125"/>
                  </a:lnTo>
                  <a:lnTo>
                    <a:pt x="22" y="105"/>
                  </a:lnTo>
                  <a:lnTo>
                    <a:pt x="22" y="105"/>
                  </a:lnTo>
                  <a:lnTo>
                    <a:pt x="22" y="80"/>
                  </a:lnTo>
                  <a:lnTo>
                    <a:pt x="22" y="55"/>
                  </a:lnTo>
                  <a:lnTo>
                    <a:pt x="23" y="31"/>
                  </a:lnTo>
                  <a:lnTo>
                    <a:pt x="25" y="18"/>
                  </a:lnTo>
                  <a:lnTo>
                    <a:pt x="29" y="6"/>
                  </a:lnTo>
                  <a:lnTo>
                    <a:pt x="29" y="6"/>
                  </a:lnTo>
                  <a:lnTo>
                    <a:pt x="29" y="4"/>
                  </a:lnTo>
                  <a:lnTo>
                    <a:pt x="28" y="2"/>
                  </a:lnTo>
                  <a:lnTo>
                    <a:pt x="27" y="1"/>
                  </a:lnTo>
                  <a:lnTo>
                    <a:pt x="24" y="0"/>
                  </a:lnTo>
                  <a:lnTo>
                    <a:pt x="23" y="0"/>
                  </a:lnTo>
                  <a:lnTo>
                    <a:pt x="21" y="0"/>
                  </a:lnTo>
                  <a:lnTo>
                    <a:pt x="20" y="2"/>
                  </a:lnTo>
                  <a:lnTo>
                    <a:pt x="19" y="3"/>
                  </a:lnTo>
                  <a:lnTo>
                    <a:pt x="19" y="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605448"/>
                </a:solidFill>
              </a:endParaRPr>
            </a:p>
          </p:txBody>
        </p:sp>
        <p:sp>
          <p:nvSpPr>
            <p:cNvPr id="46" name="Freeform 199"/>
            <p:cNvSpPr/>
            <p:nvPr/>
          </p:nvSpPr>
          <p:spPr bwMode="auto">
            <a:xfrm>
              <a:off x="4464050" y="2424113"/>
              <a:ext cx="19050" cy="88900"/>
            </a:xfrm>
            <a:custGeom>
              <a:avLst/>
              <a:gdLst/>
              <a:ahLst/>
              <a:cxnLst>
                <a:cxn ang="0">
                  <a:pos x="26" y="3"/>
                </a:cxn>
                <a:cxn ang="0">
                  <a:pos x="26" y="3"/>
                </a:cxn>
                <a:cxn ang="0">
                  <a:pos x="18" y="42"/>
                </a:cxn>
                <a:cxn ang="0">
                  <a:pos x="11" y="83"/>
                </a:cxn>
                <a:cxn ang="0">
                  <a:pos x="6" y="123"/>
                </a:cxn>
                <a:cxn ang="0">
                  <a:pos x="0" y="162"/>
                </a:cxn>
                <a:cxn ang="0">
                  <a:pos x="0" y="162"/>
                </a:cxn>
                <a:cxn ang="0">
                  <a:pos x="0" y="164"/>
                </a:cxn>
                <a:cxn ang="0">
                  <a:pos x="2" y="166"/>
                </a:cxn>
                <a:cxn ang="0">
                  <a:pos x="3" y="167"/>
                </a:cxn>
                <a:cxn ang="0">
                  <a:pos x="5" y="167"/>
                </a:cxn>
                <a:cxn ang="0">
                  <a:pos x="8" y="166"/>
                </a:cxn>
                <a:cxn ang="0">
                  <a:pos x="10" y="164"/>
                </a:cxn>
                <a:cxn ang="0">
                  <a:pos x="10" y="162"/>
                </a:cxn>
                <a:cxn ang="0">
                  <a:pos x="10" y="162"/>
                </a:cxn>
                <a:cxn ang="0">
                  <a:pos x="15" y="123"/>
                </a:cxn>
                <a:cxn ang="0">
                  <a:pos x="20" y="84"/>
                </a:cxn>
                <a:cxn ang="0">
                  <a:pos x="26" y="45"/>
                </a:cxn>
                <a:cxn ang="0">
                  <a:pos x="36" y="6"/>
                </a:cxn>
                <a:cxn ang="0">
                  <a:pos x="36" y="6"/>
                </a:cxn>
                <a:cxn ang="0">
                  <a:pos x="36" y="4"/>
                </a:cxn>
                <a:cxn ang="0">
                  <a:pos x="35" y="2"/>
                </a:cxn>
                <a:cxn ang="0">
                  <a:pos x="34" y="1"/>
                </a:cxn>
                <a:cxn ang="0">
                  <a:pos x="31" y="0"/>
                </a:cxn>
                <a:cxn ang="0">
                  <a:pos x="29" y="0"/>
                </a:cxn>
                <a:cxn ang="0">
                  <a:pos x="28" y="0"/>
                </a:cxn>
                <a:cxn ang="0">
                  <a:pos x="26" y="1"/>
                </a:cxn>
                <a:cxn ang="0">
                  <a:pos x="26" y="3"/>
                </a:cxn>
                <a:cxn ang="0">
                  <a:pos x="26" y="3"/>
                </a:cxn>
              </a:cxnLst>
              <a:rect l="0" t="0" r="r" b="b"/>
              <a:pathLst>
                <a:path w="36" h="167">
                  <a:moveTo>
                    <a:pt x="26" y="3"/>
                  </a:moveTo>
                  <a:lnTo>
                    <a:pt x="26" y="3"/>
                  </a:lnTo>
                  <a:lnTo>
                    <a:pt x="18" y="42"/>
                  </a:lnTo>
                  <a:lnTo>
                    <a:pt x="11" y="83"/>
                  </a:lnTo>
                  <a:lnTo>
                    <a:pt x="6" y="123"/>
                  </a:lnTo>
                  <a:lnTo>
                    <a:pt x="0" y="162"/>
                  </a:lnTo>
                  <a:lnTo>
                    <a:pt x="0" y="162"/>
                  </a:lnTo>
                  <a:lnTo>
                    <a:pt x="0" y="164"/>
                  </a:lnTo>
                  <a:lnTo>
                    <a:pt x="2" y="166"/>
                  </a:lnTo>
                  <a:lnTo>
                    <a:pt x="3" y="167"/>
                  </a:lnTo>
                  <a:lnTo>
                    <a:pt x="5" y="167"/>
                  </a:lnTo>
                  <a:lnTo>
                    <a:pt x="8" y="166"/>
                  </a:lnTo>
                  <a:lnTo>
                    <a:pt x="10" y="164"/>
                  </a:lnTo>
                  <a:lnTo>
                    <a:pt x="10" y="162"/>
                  </a:lnTo>
                  <a:lnTo>
                    <a:pt x="10" y="162"/>
                  </a:lnTo>
                  <a:lnTo>
                    <a:pt x="15" y="123"/>
                  </a:lnTo>
                  <a:lnTo>
                    <a:pt x="20" y="84"/>
                  </a:lnTo>
                  <a:lnTo>
                    <a:pt x="26" y="45"/>
                  </a:lnTo>
                  <a:lnTo>
                    <a:pt x="36" y="6"/>
                  </a:lnTo>
                  <a:lnTo>
                    <a:pt x="36" y="6"/>
                  </a:lnTo>
                  <a:lnTo>
                    <a:pt x="36" y="4"/>
                  </a:lnTo>
                  <a:lnTo>
                    <a:pt x="35" y="2"/>
                  </a:lnTo>
                  <a:lnTo>
                    <a:pt x="34" y="1"/>
                  </a:lnTo>
                  <a:lnTo>
                    <a:pt x="31" y="0"/>
                  </a:lnTo>
                  <a:lnTo>
                    <a:pt x="29" y="0"/>
                  </a:lnTo>
                  <a:lnTo>
                    <a:pt x="28" y="0"/>
                  </a:lnTo>
                  <a:lnTo>
                    <a:pt x="26" y="1"/>
                  </a:lnTo>
                  <a:lnTo>
                    <a:pt x="26" y="3"/>
                  </a:lnTo>
                  <a:lnTo>
                    <a:pt x="26" y="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605448"/>
                </a:solidFill>
              </a:endParaRPr>
            </a:p>
          </p:txBody>
        </p:sp>
        <p:sp>
          <p:nvSpPr>
            <p:cNvPr id="47" name="Freeform 200"/>
            <p:cNvSpPr/>
            <p:nvPr/>
          </p:nvSpPr>
          <p:spPr bwMode="auto">
            <a:xfrm>
              <a:off x="4521200" y="2484438"/>
              <a:ext cx="17463" cy="95250"/>
            </a:xfrm>
            <a:custGeom>
              <a:avLst/>
              <a:gdLst/>
              <a:ahLst/>
              <a:cxnLst>
                <a:cxn ang="0">
                  <a:pos x="26" y="5"/>
                </a:cxn>
                <a:cxn ang="0">
                  <a:pos x="26" y="5"/>
                </a:cxn>
                <a:cxn ang="0">
                  <a:pos x="25" y="26"/>
                </a:cxn>
                <a:cxn ang="0">
                  <a:pos x="23" y="46"/>
                </a:cxn>
                <a:cxn ang="0">
                  <a:pos x="20" y="67"/>
                </a:cxn>
                <a:cxn ang="0">
                  <a:pos x="14" y="88"/>
                </a:cxn>
                <a:cxn ang="0">
                  <a:pos x="14" y="88"/>
                </a:cxn>
                <a:cxn ang="0">
                  <a:pos x="11" y="98"/>
                </a:cxn>
                <a:cxn ang="0">
                  <a:pos x="9" y="109"/>
                </a:cxn>
                <a:cxn ang="0">
                  <a:pos x="6" y="131"/>
                </a:cxn>
                <a:cxn ang="0">
                  <a:pos x="3" y="153"/>
                </a:cxn>
                <a:cxn ang="0">
                  <a:pos x="0" y="174"/>
                </a:cxn>
                <a:cxn ang="0">
                  <a:pos x="0" y="174"/>
                </a:cxn>
                <a:cxn ang="0">
                  <a:pos x="0" y="176"/>
                </a:cxn>
                <a:cxn ang="0">
                  <a:pos x="1" y="177"/>
                </a:cxn>
                <a:cxn ang="0">
                  <a:pos x="4" y="179"/>
                </a:cxn>
                <a:cxn ang="0">
                  <a:pos x="6" y="179"/>
                </a:cxn>
                <a:cxn ang="0">
                  <a:pos x="7" y="179"/>
                </a:cxn>
                <a:cxn ang="0">
                  <a:pos x="8" y="178"/>
                </a:cxn>
                <a:cxn ang="0">
                  <a:pos x="9" y="176"/>
                </a:cxn>
                <a:cxn ang="0">
                  <a:pos x="9" y="176"/>
                </a:cxn>
                <a:cxn ang="0">
                  <a:pos x="12" y="155"/>
                </a:cxn>
                <a:cxn ang="0">
                  <a:pos x="15" y="133"/>
                </a:cxn>
                <a:cxn ang="0">
                  <a:pos x="18" y="111"/>
                </a:cxn>
                <a:cxn ang="0">
                  <a:pos x="24" y="91"/>
                </a:cxn>
                <a:cxn ang="0">
                  <a:pos x="24" y="91"/>
                </a:cxn>
                <a:cxn ang="0">
                  <a:pos x="28" y="69"/>
                </a:cxn>
                <a:cxn ang="0">
                  <a:pos x="32" y="48"/>
                </a:cxn>
                <a:cxn ang="0">
                  <a:pos x="34" y="27"/>
                </a:cxn>
                <a:cxn ang="0">
                  <a:pos x="35" y="5"/>
                </a:cxn>
                <a:cxn ang="0">
                  <a:pos x="35" y="5"/>
                </a:cxn>
                <a:cxn ang="0">
                  <a:pos x="34" y="3"/>
                </a:cxn>
                <a:cxn ang="0">
                  <a:pos x="33" y="1"/>
                </a:cxn>
                <a:cxn ang="0">
                  <a:pos x="32" y="0"/>
                </a:cxn>
                <a:cxn ang="0">
                  <a:pos x="30" y="0"/>
                </a:cxn>
                <a:cxn ang="0">
                  <a:pos x="28" y="0"/>
                </a:cxn>
                <a:cxn ang="0">
                  <a:pos x="27" y="1"/>
                </a:cxn>
                <a:cxn ang="0">
                  <a:pos x="26" y="3"/>
                </a:cxn>
                <a:cxn ang="0">
                  <a:pos x="26" y="5"/>
                </a:cxn>
                <a:cxn ang="0">
                  <a:pos x="26" y="5"/>
                </a:cxn>
              </a:cxnLst>
              <a:rect l="0" t="0" r="r" b="b"/>
              <a:pathLst>
                <a:path w="35" h="179">
                  <a:moveTo>
                    <a:pt x="26" y="5"/>
                  </a:moveTo>
                  <a:lnTo>
                    <a:pt x="26" y="5"/>
                  </a:lnTo>
                  <a:lnTo>
                    <a:pt x="25" y="26"/>
                  </a:lnTo>
                  <a:lnTo>
                    <a:pt x="23" y="46"/>
                  </a:lnTo>
                  <a:lnTo>
                    <a:pt x="20" y="67"/>
                  </a:lnTo>
                  <a:lnTo>
                    <a:pt x="14" y="88"/>
                  </a:lnTo>
                  <a:lnTo>
                    <a:pt x="14" y="88"/>
                  </a:lnTo>
                  <a:lnTo>
                    <a:pt x="11" y="98"/>
                  </a:lnTo>
                  <a:lnTo>
                    <a:pt x="9" y="109"/>
                  </a:lnTo>
                  <a:lnTo>
                    <a:pt x="6" y="131"/>
                  </a:lnTo>
                  <a:lnTo>
                    <a:pt x="3" y="153"/>
                  </a:lnTo>
                  <a:lnTo>
                    <a:pt x="0" y="174"/>
                  </a:lnTo>
                  <a:lnTo>
                    <a:pt x="0" y="174"/>
                  </a:lnTo>
                  <a:lnTo>
                    <a:pt x="0" y="176"/>
                  </a:lnTo>
                  <a:lnTo>
                    <a:pt x="1" y="177"/>
                  </a:lnTo>
                  <a:lnTo>
                    <a:pt x="4" y="179"/>
                  </a:lnTo>
                  <a:lnTo>
                    <a:pt x="6" y="179"/>
                  </a:lnTo>
                  <a:lnTo>
                    <a:pt x="7" y="179"/>
                  </a:lnTo>
                  <a:lnTo>
                    <a:pt x="8" y="178"/>
                  </a:lnTo>
                  <a:lnTo>
                    <a:pt x="9" y="176"/>
                  </a:lnTo>
                  <a:lnTo>
                    <a:pt x="9" y="176"/>
                  </a:lnTo>
                  <a:lnTo>
                    <a:pt x="12" y="155"/>
                  </a:lnTo>
                  <a:lnTo>
                    <a:pt x="15" y="133"/>
                  </a:lnTo>
                  <a:lnTo>
                    <a:pt x="18" y="111"/>
                  </a:lnTo>
                  <a:lnTo>
                    <a:pt x="24" y="91"/>
                  </a:lnTo>
                  <a:lnTo>
                    <a:pt x="24" y="91"/>
                  </a:lnTo>
                  <a:lnTo>
                    <a:pt x="28" y="69"/>
                  </a:lnTo>
                  <a:lnTo>
                    <a:pt x="32" y="48"/>
                  </a:lnTo>
                  <a:lnTo>
                    <a:pt x="34" y="27"/>
                  </a:lnTo>
                  <a:lnTo>
                    <a:pt x="35" y="5"/>
                  </a:lnTo>
                  <a:lnTo>
                    <a:pt x="35" y="5"/>
                  </a:lnTo>
                  <a:lnTo>
                    <a:pt x="34" y="3"/>
                  </a:lnTo>
                  <a:lnTo>
                    <a:pt x="33" y="1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7" y="1"/>
                  </a:lnTo>
                  <a:lnTo>
                    <a:pt x="26" y="3"/>
                  </a:lnTo>
                  <a:lnTo>
                    <a:pt x="26" y="5"/>
                  </a:lnTo>
                  <a:lnTo>
                    <a:pt x="26" y="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605448"/>
                </a:solidFill>
              </a:endParaRPr>
            </a:p>
          </p:txBody>
        </p:sp>
        <p:sp>
          <p:nvSpPr>
            <p:cNvPr id="48" name="Freeform 201"/>
            <p:cNvSpPr/>
            <p:nvPr/>
          </p:nvSpPr>
          <p:spPr bwMode="auto">
            <a:xfrm>
              <a:off x="4570413" y="2508250"/>
              <a:ext cx="12700" cy="41275"/>
            </a:xfrm>
            <a:custGeom>
              <a:avLst/>
              <a:gdLst/>
              <a:ahLst/>
              <a:cxnLst>
                <a:cxn ang="0">
                  <a:pos x="12" y="3"/>
                </a:cxn>
                <a:cxn ang="0">
                  <a:pos x="12" y="3"/>
                </a:cxn>
                <a:cxn ang="0">
                  <a:pos x="8" y="21"/>
                </a:cxn>
                <a:cxn ang="0">
                  <a:pos x="6" y="38"/>
                </a:cxn>
                <a:cxn ang="0">
                  <a:pos x="3" y="56"/>
                </a:cxn>
                <a:cxn ang="0">
                  <a:pos x="0" y="73"/>
                </a:cxn>
                <a:cxn ang="0">
                  <a:pos x="0" y="73"/>
                </a:cxn>
                <a:cxn ang="0">
                  <a:pos x="0" y="76"/>
                </a:cxn>
                <a:cxn ang="0">
                  <a:pos x="1" y="77"/>
                </a:cxn>
                <a:cxn ang="0">
                  <a:pos x="2" y="78"/>
                </a:cxn>
                <a:cxn ang="0">
                  <a:pos x="3" y="79"/>
                </a:cxn>
                <a:cxn ang="0">
                  <a:pos x="5" y="79"/>
                </a:cxn>
                <a:cxn ang="0">
                  <a:pos x="7" y="79"/>
                </a:cxn>
                <a:cxn ang="0">
                  <a:pos x="8" y="78"/>
                </a:cxn>
                <a:cxn ang="0">
                  <a:pos x="9" y="76"/>
                </a:cxn>
                <a:cxn ang="0">
                  <a:pos x="9" y="76"/>
                </a:cxn>
                <a:cxn ang="0">
                  <a:pos x="12" y="58"/>
                </a:cxn>
                <a:cxn ang="0">
                  <a:pos x="14" y="40"/>
                </a:cxn>
                <a:cxn ang="0">
                  <a:pos x="17" y="23"/>
                </a:cxn>
                <a:cxn ang="0">
                  <a:pos x="22" y="6"/>
                </a:cxn>
                <a:cxn ang="0">
                  <a:pos x="22" y="6"/>
                </a:cxn>
                <a:cxn ang="0">
                  <a:pos x="22" y="4"/>
                </a:cxn>
                <a:cxn ang="0">
                  <a:pos x="22" y="2"/>
                </a:cxn>
                <a:cxn ang="0">
                  <a:pos x="21" y="1"/>
                </a:cxn>
                <a:cxn ang="0">
                  <a:pos x="19" y="0"/>
                </a:cxn>
                <a:cxn ang="0">
                  <a:pos x="16" y="0"/>
                </a:cxn>
                <a:cxn ang="0">
                  <a:pos x="15" y="0"/>
                </a:cxn>
                <a:cxn ang="0">
                  <a:pos x="13" y="1"/>
                </a:cxn>
                <a:cxn ang="0">
                  <a:pos x="12" y="3"/>
                </a:cxn>
                <a:cxn ang="0">
                  <a:pos x="12" y="3"/>
                </a:cxn>
              </a:cxnLst>
              <a:rect l="0" t="0" r="r" b="b"/>
              <a:pathLst>
                <a:path w="22" h="79">
                  <a:moveTo>
                    <a:pt x="12" y="3"/>
                  </a:moveTo>
                  <a:lnTo>
                    <a:pt x="12" y="3"/>
                  </a:lnTo>
                  <a:lnTo>
                    <a:pt x="8" y="21"/>
                  </a:lnTo>
                  <a:lnTo>
                    <a:pt x="6" y="38"/>
                  </a:lnTo>
                  <a:lnTo>
                    <a:pt x="3" y="56"/>
                  </a:lnTo>
                  <a:lnTo>
                    <a:pt x="0" y="73"/>
                  </a:lnTo>
                  <a:lnTo>
                    <a:pt x="0" y="73"/>
                  </a:lnTo>
                  <a:lnTo>
                    <a:pt x="0" y="76"/>
                  </a:lnTo>
                  <a:lnTo>
                    <a:pt x="1" y="77"/>
                  </a:lnTo>
                  <a:lnTo>
                    <a:pt x="2" y="78"/>
                  </a:lnTo>
                  <a:lnTo>
                    <a:pt x="3" y="79"/>
                  </a:lnTo>
                  <a:lnTo>
                    <a:pt x="5" y="79"/>
                  </a:lnTo>
                  <a:lnTo>
                    <a:pt x="7" y="79"/>
                  </a:lnTo>
                  <a:lnTo>
                    <a:pt x="8" y="78"/>
                  </a:lnTo>
                  <a:lnTo>
                    <a:pt x="9" y="76"/>
                  </a:lnTo>
                  <a:lnTo>
                    <a:pt x="9" y="76"/>
                  </a:lnTo>
                  <a:lnTo>
                    <a:pt x="12" y="58"/>
                  </a:lnTo>
                  <a:lnTo>
                    <a:pt x="14" y="40"/>
                  </a:lnTo>
                  <a:lnTo>
                    <a:pt x="17" y="23"/>
                  </a:lnTo>
                  <a:lnTo>
                    <a:pt x="22" y="6"/>
                  </a:lnTo>
                  <a:lnTo>
                    <a:pt x="22" y="6"/>
                  </a:lnTo>
                  <a:lnTo>
                    <a:pt x="22" y="4"/>
                  </a:lnTo>
                  <a:lnTo>
                    <a:pt x="22" y="2"/>
                  </a:lnTo>
                  <a:lnTo>
                    <a:pt x="21" y="1"/>
                  </a:lnTo>
                  <a:lnTo>
                    <a:pt x="19" y="0"/>
                  </a:lnTo>
                  <a:lnTo>
                    <a:pt x="16" y="0"/>
                  </a:lnTo>
                  <a:lnTo>
                    <a:pt x="15" y="0"/>
                  </a:lnTo>
                  <a:lnTo>
                    <a:pt x="13" y="1"/>
                  </a:lnTo>
                  <a:lnTo>
                    <a:pt x="12" y="3"/>
                  </a:lnTo>
                  <a:lnTo>
                    <a:pt x="12" y="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605448"/>
                </a:solidFill>
              </a:endParaRPr>
            </a:p>
          </p:txBody>
        </p:sp>
        <p:sp>
          <p:nvSpPr>
            <p:cNvPr id="49" name="Freeform 202"/>
            <p:cNvSpPr/>
            <p:nvPr/>
          </p:nvSpPr>
          <p:spPr bwMode="auto">
            <a:xfrm>
              <a:off x="4603750" y="2557463"/>
              <a:ext cx="15875" cy="46038"/>
            </a:xfrm>
            <a:custGeom>
              <a:avLst/>
              <a:gdLst/>
              <a:ahLst/>
              <a:cxnLst>
                <a:cxn ang="0">
                  <a:pos x="20" y="3"/>
                </a:cxn>
                <a:cxn ang="0">
                  <a:pos x="20" y="3"/>
                </a:cxn>
                <a:cxn ang="0">
                  <a:pos x="0" y="79"/>
                </a:cxn>
                <a:cxn ang="0">
                  <a:pos x="0" y="79"/>
                </a:cxn>
                <a:cxn ang="0">
                  <a:pos x="0" y="81"/>
                </a:cxn>
                <a:cxn ang="0">
                  <a:pos x="1" y="83"/>
                </a:cxn>
                <a:cxn ang="0">
                  <a:pos x="2" y="84"/>
                </a:cxn>
                <a:cxn ang="0">
                  <a:pos x="4" y="85"/>
                </a:cxn>
                <a:cxn ang="0">
                  <a:pos x="5" y="85"/>
                </a:cxn>
                <a:cxn ang="0">
                  <a:pos x="7" y="85"/>
                </a:cxn>
                <a:cxn ang="0">
                  <a:pos x="8" y="84"/>
                </a:cxn>
                <a:cxn ang="0">
                  <a:pos x="9" y="82"/>
                </a:cxn>
                <a:cxn ang="0">
                  <a:pos x="9" y="82"/>
                </a:cxn>
                <a:cxn ang="0">
                  <a:pos x="28" y="5"/>
                </a:cxn>
                <a:cxn ang="0">
                  <a:pos x="28" y="5"/>
                </a:cxn>
                <a:cxn ang="0">
                  <a:pos x="29" y="3"/>
                </a:cxn>
                <a:cxn ang="0">
                  <a:pos x="28" y="2"/>
                </a:cxn>
                <a:cxn ang="0">
                  <a:pos x="27" y="1"/>
                </a:cxn>
                <a:cxn ang="0">
                  <a:pos x="25" y="0"/>
                </a:cxn>
                <a:cxn ang="0">
                  <a:pos x="23" y="0"/>
                </a:cxn>
                <a:cxn ang="0">
                  <a:pos x="22" y="0"/>
                </a:cxn>
                <a:cxn ang="0">
                  <a:pos x="20" y="1"/>
                </a:cxn>
                <a:cxn ang="0">
                  <a:pos x="20" y="3"/>
                </a:cxn>
                <a:cxn ang="0">
                  <a:pos x="20" y="3"/>
                </a:cxn>
              </a:cxnLst>
              <a:rect l="0" t="0" r="r" b="b"/>
              <a:pathLst>
                <a:path w="29" h="85">
                  <a:moveTo>
                    <a:pt x="20" y="3"/>
                  </a:moveTo>
                  <a:lnTo>
                    <a:pt x="20" y="3"/>
                  </a:lnTo>
                  <a:lnTo>
                    <a:pt x="0" y="79"/>
                  </a:lnTo>
                  <a:lnTo>
                    <a:pt x="0" y="79"/>
                  </a:lnTo>
                  <a:lnTo>
                    <a:pt x="0" y="81"/>
                  </a:lnTo>
                  <a:lnTo>
                    <a:pt x="1" y="83"/>
                  </a:lnTo>
                  <a:lnTo>
                    <a:pt x="2" y="84"/>
                  </a:lnTo>
                  <a:lnTo>
                    <a:pt x="4" y="85"/>
                  </a:lnTo>
                  <a:lnTo>
                    <a:pt x="5" y="85"/>
                  </a:lnTo>
                  <a:lnTo>
                    <a:pt x="7" y="85"/>
                  </a:lnTo>
                  <a:lnTo>
                    <a:pt x="8" y="84"/>
                  </a:lnTo>
                  <a:lnTo>
                    <a:pt x="9" y="82"/>
                  </a:lnTo>
                  <a:lnTo>
                    <a:pt x="9" y="82"/>
                  </a:lnTo>
                  <a:lnTo>
                    <a:pt x="28" y="5"/>
                  </a:lnTo>
                  <a:lnTo>
                    <a:pt x="28" y="5"/>
                  </a:lnTo>
                  <a:lnTo>
                    <a:pt x="29" y="3"/>
                  </a:lnTo>
                  <a:lnTo>
                    <a:pt x="28" y="2"/>
                  </a:lnTo>
                  <a:lnTo>
                    <a:pt x="27" y="1"/>
                  </a:lnTo>
                  <a:lnTo>
                    <a:pt x="25" y="0"/>
                  </a:lnTo>
                  <a:lnTo>
                    <a:pt x="23" y="0"/>
                  </a:lnTo>
                  <a:lnTo>
                    <a:pt x="22" y="0"/>
                  </a:lnTo>
                  <a:lnTo>
                    <a:pt x="20" y="1"/>
                  </a:lnTo>
                  <a:lnTo>
                    <a:pt x="20" y="3"/>
                  </a:lnTo>
                  <a:lnTo>
                    <a:pt x="20" y="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605448"/>
                </a:solidFill>
              </a:endParaRPr>
            </a:p>
          </p:txBody>
        </p:sp>
        <p:sp>
          <p:nvSpPr>
            <p:cNvPr id="50" name="Freeform 203"/>
            <p:cNvSpPr/>
            <p:nvPr/>
          </p:nvSpPr>
          <p:spPr bwMode="auto">
            <a:xfrm>
              <a:off x="4687888" y="2668588"/>
              <a:ext cx="15875" cy="61913"/>
            </a:xfrm>
            <a:custGeom>
              <a:avLst/>
              <a:gdLst/>
              <a:ahLst/>
              <a:cxnLst>
                <a:cxn ang="0">
                  <a:pos x="19" y="4"/>
                </a:cxn>
                <a:cxn ang="0">
                  <a:pos x="19" y="4"/>
                </a:cxn>
                <a:cxn ang="0">
                  <a:pos x="19" y="12"/>
                </a:cxn>
                <a:cxn ang="0">
                  <a:pos x="17" y="19"/>
                </a:cxn>
                <a:cxn ang="0">
                  <a:pos x="12" y="35"/>
                </a:cxn>
                <a:cxn ang="0">
                  <a:pos x="8" y="50"/>
                </a:cxn>
                <a:cxn ang="0">
                  <a:pos x="7" y="58"/>
                </a:cxn>
                <a:cxn ang="0">
                  <a:pos x="6" y="65"/>
                </a:cxn>
                <a:cxn ang="0">
                  <a:pos x="6" y="65"/>
                </a:cxn>
                <a:cxn ang="0">
                  <a:pos x="6" y="76"/>
                </a:cxn>
                <a:cxn ang="0">
                  <a:pos x="5" y="89"/>
                </a:cxn>
                <a:cxn ang="0">
                  <a:pos x="4" y="99"/>
                </a:cxn>
                <a:cxn ang="0">
                  <a:pos x="0" y="110"/>
                </a:cxn>
                <a:cxn ang="0">
                  <a:pos x="0" y="110"/>
                </a:cxn>
                <a:cxn ang="0">
                  <a:pos x="0" y="112"/>
                </a:cxn>
                <a:cxn ang="0">
                  <a:pos x="0" y="113"/>
                </a:cxn>
                <a:cxn ang="0">
                  <a:pos x="1" y="116"/>
                </a:cxn>
                <a:cxn ang="0">
                  <a:pos x="3" y="116"/>
                </a:cxn>
                <a:cxn ang="0">
                  <a:pos x="6" y="116"/>
                </a:cxn>
                <a:cxn ang="0">
                  <a:pos x="8" y="114"/>
                </a:cxn>
                <a:cxn ang="0">
                  <a:pos x="9" y="112"/>
                </a:cxn>
                <a:cxn ang="0">
                  <a:pos x="9" y="112"/>
                </a:cxn>
                <a:cxn ang="0">
                  <a:pos x="12" y="102"/>
                </a:cxn>
                <a:cxn ang="0">
                  <a:pos x="14" y="92"/>
                </a:cxn>
                <a:cxn ang="0">
                  <a:pos x="15" y="80"/>
                </a:cxn>
                <a:cxn ang="0">
                  <a:pos x="15" y="70"/>
                </a:cxn>
                <a:cxn ang="0">
                  <a:pos x="15" y="70"/>
                </a:cxn>
                <a:cxn ang="0">
                  <a:pos x="17" y="62"/>
                </a:cxn>
                <a:cxn ang="0">
                  <a:pos x="18" y="54"/>
                </a:cxn>
                <a:cxn ang="0">
                  <a:pos x="22" y="37"/>
                </a:cxn>
                <a:cxn ang="0">
                  <a:pos x="26" y="20"/>
                </a:cxn>
                <a:cxn ang="0">
                  <a:pos x="28" y="12"/>
                </a:cxn>
                <a:cxn ang="0">
                  <a:pos x="29" y="4"/>
                </a:cxn>
                <a:cxn ang="0">
                  <a:pos x="29" y="4"/>
                </a:cxn>
                <a:cxn ang="0">
                  <a:pos x="28" y="2"/>
                </a:cxn>
                <a:cxn ang="0">
                  <a:pos x="27" y="1"/>
                </a:cxn>
                <a:cxn ang="0">
                  <a:pos x="26" y="0"/>
                </a:cxn>
                <a:cxn ang="0">
                  <a:pos x="24" y="0"/>
                </a:cxn>
                <a:cxn ang="0">
                  <a:pos x="22" y="0"/>
                </a:cxn>
                <a:cxn ang="0">
                  <a:pos x="21" y="1"/>
                </a:cxn>
                <a:cxn ang="0">
                  <a:pos x="20" y="2"/>
                </a:cxn>
                <a:cxn ang="0">
                  <a:pos x="19" y="4"/>
                </a:cxn>
                <a:cxn ang="0">
                  <a:pos x="19" y="4"/>
                </a:cxn>
              </a:cxnLst>
              <a:rect l="0" t="0" r="r" b="b"/>
              <a:pathLst>
                <a:path w="29" h="116">
                  <a:moveTo>
                    <a:pt x="19" y="4"/>
                  </a:moveTo>
                  <a:lnTo>
                    <a:pt x="19" y="4"/>
                  </a:lnTo>
                  <a:lnTo>
                    <a:pt x="19" y="12"/>
                  </a:lnTo>
                  <a:lnTo>
                    <a:pt x="17" y="19"/>
                  </a:lnTo>
                  <a:lnTo>
                    <a:pt x="12" y="35"/>
                  </a:lnTo>
                  <a:lnTo>
                    <a:pt x="8" y="50"/>
                  </a:lnTo>
                  <a:lnTo>
                    <a:pt x="7" y="58"/>
                  </a:lnTo>
                  <a:lnTo>
                    <a:pt x="6" y="65"/>
                  </a:lnTo>
                  <a:lnTo>
                    <a:pt x="6" y="65"/>
                  </a:lnTo>
                  <a:lnTo>
                    <a:pt x="6" y="76"/>
                  </a:lnTo>
                  <a:lnTo>
                    <a:pt x="5" y="89"/>
                  </a:lnTo>
                  <a:lnTo>
                    <a:pt x="4" y="99"/>
                  </a:lnTo>
                  <a:lnTo>
                    <a:pt x="0" y="110"/>
                  </a:lnTo>
                  <a:lnTo>
                    <a:pt x="0" y="110"/>
                  </a:lnTo>
                  <a:lnTo>
                    <a:pt x="0" y="112"/>
                  </a:lnTo>
                  <a:lnTo>
                    <a:pt x="0" y="113"/>
                  </a:lnTo>
                  <a:lnTo>
                    <a:pt x="1" y="116"/>
                  </a:lnTo>
                  <a:lnTo>
                    <a:pt x="3" y="116"/>
                  </a:lnTo>
                  <a:lnTo>
                    <a:pt x="6" y="116"/>
                  </a:lnTo>
                  <a:lnTo>
                    <a:pt x="8" y="114"/>
                  </a:lnTo>
                  <a:lnTo>
                    <a:pt x="9" y="112"/>
                  </a:lnTo>
                  <a:lnTo>
                    <a:pt x="9" y="112"/>
                  </a:lnTo>
                  <a:lnTo>
                    <a:pt x="12" y="102"/>
                  </a:lnTo>
                  <a:lnTo>
                    <a:pt x="14" y="92"/>
                  </a:lnTo>
                  <a:lnTo>
                    <a:pt x="15" y="80"/>
                  </a:lnTo>
                  <a:lnTo>
                    <a:pt x="15" y="70"/>
                  </a:lnTo>
                  <a:lnTo>
                    <a:pt x="15" y="70"/>
                  </a:lnTo>
                  <a:lnTo>
                    <a:pt x="17" y="62"/>
                  </a:lnTo>
                  <a:lnTo>
                    <a:pt x="18" y="54"/>
                  </a:lnTo>
                  <a:lnTo>
                    <a:pt x="22" y="37"/>
                  </a:lnTo>
                  <a:lnTo>
                    <a:pt x="26" y="20"/>
                  </a:lnTo>
                  <a:lnTo>
                    <a:pt x="28" y="12"/>
                  </a:lnTo>
                  <a:lnTo>
                    <a:pt x="29" y="4"/>
                  </a:lnTo>
                  <a:lnTo>
                    <a:pt x="29" y="4"/>
                  </a:lnTo>
                  <a:lnTo>
                    <a:pt x="28" y="2"/>
                  </a:lnTo>
                  <a:lnTo>
                    <a:pt x="27" y="1"/>
                  </a:lnTo>
                  <a:lnTo>
                    <a:pt x="26" y="0"/>
                  </a:lnTo>
                  <a:lnTo>
                    <a:pt x="24" y="0"/>
                  </a:lnTo>
                  <a:lnTo>
                    <a:pt x="22" y="0"/>
                  </a:lnTo>
                  <a:lnTo>
                    <a:pt x="21" y="1"/>
                  </a:lnTo>
                  <a:lnTo>
                    <a:pt x="20" y="2"/>
                  </a:lnTo>
                  <a:lnTo>
                    <a:pt x="19" y="4"/>
                  </a:lnTo>
                  <a:lnTo>
                    <a:pt x="19" y="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605448"/>
                </a:solidFill>
              </a:endParaRPr>
            </a:p>
          </p:txBody>
        </p:sp>
        <p:sp>
          <p:nvSpPr>
            <p:cNvPr id="51" name="Freeform 204"/>
            <p:cNvSpPr/>
            <p:nvPr/>
          </p:nvSpPr>
          <p:spPr bwMode="auto">
            <a:xfrm>
              <a:off x="4714875" y="2657475"/>
              <a:ext cx="11113" cy="61913"/>
            </a:xfrm>
            <a:custGeom>
              <a:avLst/>
              <a:gdLst/>
              <a:ahLst/>
              <a:cxnLst>
                <a:cxn ang="0">
                  <a:pos x="12" y="5"/>
                </a:cxn>
                <a:cxn ang="0">
                  <a:pos x="12" y="5"/>
                </a:cxn>
                <a:cxn ang="0">
                  <a:pos x="10" y="32"/>
                </a:cxn>
                <a:cxn ang="0">
                  <a:pos x="6" y="59"/>
                </a:cxn>
                <a:cxn ang="0">
                  <a:pos x="2" y="86"/>
                </a:cxn>
                <a:cxn ang="0">
                  <a:pos x="0" y="113"/>
                </a:cxn>
                <a:cxn ang="0">
                  <a:pos x="0" y="113"/>
                </a:cxn>
                <a:cxn ang="0">
                  <a:pos x="0" y="115"/>
                </a:cxn>
                <a:cxn ang="0">
                  <a:pos x="1" y="116"/>
                </a:cxn>
                <a:cxn ang="0">
                  <a:pos x="3" y="117"/>
                </a:cxn>
                <a:cxn ang="0">
                  <a:pos x="4" y="117"/>
                </a:cxn>
                <a:cxn ang="0">
                  <a:pos x="6" y="117"/>
                </a:cxn>
                <a:cxn ang="0">
                  <a:pos x="8" y="116"/>
                </a:cxn>
                <a:cxn ang="0">
                  <a:pos x="9" y="115"/>
                </a:cxn>
                <a:cxn ang="0">
                  <a:pos x="9" y="113"/>
                </a:cxn>
                <a:cxn ang="0">
                  <a:pos x="9" y="113"/>
                </a:cxn>
                <a:cxn ang="0">
                  <a:pos x="11" y="86"/>
                </a:cxn>
                <a:cxn ang="0">
                  <a:pos x="15" y="59"/>
                </a:cxn>
                <a:cxn ang="0">
                  <a:pos x="19" y="32"/>
                </a:cxn>
                <a:cxn ang="0">
                  <a:pos x="21" y="5"/>
                </a:cxn>
                <a:cxn ang="0">
                  <a:pos x="21" y="5"/>
                </a:cxn>
                <a:cxn ang="0">
                  <a:pos x="21" y="3"/>
                </a:cxn>
                <a:cxn ang="0">
                  <a:pos x="20" y="2"/>
                </a:cxn>
                <a:cxn ang="0">
                  <a:pos x="19" y="1"/>
                </a:cxn>
                <a:cxn ang="0">
                  <a:pos x="17" y="0"/>
                </a:cxn>
                <a:cxn ang="0">
                  <a:pos x="15" y="1"/>
                </a:cxn>
                <a:cxn ang="0">
                  <a:pos x="14" y="2"/>
                </a:cxn>
                <a:cxn ang="0">
                  <a:pos x="13" y="3"/>
                </a:cxn>
                <a:cxn ang="0">
                  <a:pos x="12" y="5"/>
                </a:cxn>
                <a:cxn ang="0">
                  <a:pos x="12" y="5"/>
                </a:cxn>
              </a:cxnLst>
              <a:rect l="0" t="0" r="r" b="b"/>
              <a:pathLst>
                <a:path w="21" h="117">
                  <a:moveTo>
                    <a:pt x="12" y="5"/>
                  </a:moveTo>
                  <a:lnTo>
                    <a:pt x="12" y="5"/>
                  </a:lnTo>
                  <a:lnTo>
                    <a:pt x="10" y="32"/>
                  </a:lnTo>
                  <a:lnTo>
                    <a:pt x="6" y="59"/>
                  </a:lnTo>
                  <a:lnTo>
                    <a:pt x="2" y="86"/>
                  </a:lnTo>
                  <a:lnTo>
                    <a:pt x="0" y="113"/>
                  </a:lnTo>
                  <a:lnTo>
                    <a:pt x="0" y="113"/>
                  </a:lnTo>
                  <a:lnTo>
                    <a:pt x="0" y="115"/>
                  </a:lnTo>
                  <a:lnTo>
                    <a:pt x="1" y="116"/>
                  </a:lnTo>
                  <a:lnTo>
                    <a:pt x="3" y="117"/>
                  </a:lnTo>
                  <a:lnTo>
                    <a:pt x="4" y="117"/>
                  </a:lnTo>
                  <a:lnTo>
                    <a:pt x="6" y="117"/>
                  </a:lnTo>
                  <a:lnTo>
                    <a:pt x="8" y="116"/>
                  </a:lnTo>
                  <a:lnTo>
                    <a:pt x="9" y="115"/>
                  </a:lnTo>
                  <a:lnTo>
                    <a:pt x="9" y="113"/>
                  </a:lnTo>
                  <a:lnTo>
                    <a:pt x="9" y="113"/>
                  </a:lnTo>
                  <a:lnTo>
                    <a:pt x="11" y="86"/>
                  </a:lnTo>
                  <a:lnTo>
                    <a:pt x="15" y="59"/>
                  </a:lnTo>
                  <a:lnTo>
                    <a:pt x="19" y="32"/>
                  </a:lnTo>
                  <a:lnTo>
                    <a:pt x="21" y="5"/>
                  </a:lnTo>
                  <a:lnTo>
                    <a:pt x="21" y="5"/>
                  </a:lnTo>
                  <a:lnTo>
                    <a:pt x="21" y="3"/>
                  </a:lnTo>
                  <a:lnTo>
                    <a:pt x="20" y="2"/>
                  </a:lnTo>
                  <a:lnTo>
                    <a:pt x="19" y="1"/>
                  </a:lnTo>
                  <a:lnTo>
                    <a:pt x="17" y="0"/>
                  </a:lnTo>
                  <a:lnTo>
                    <a:pt x="15" y="1"/>
                  </a:lnTo>
                  <a:lnTo>
                    <a:pt x="14" y="2"/>
                  </a:lnTo>
                  <a:lnTo>
                    <a:pt x="13" y="3"/>
                  </a:lnTo>
                  <a:lnTo>
                    <a:pt x="12" y="5"/>
                  </a:lnTo>
                  <a:lnTo>
                    <a:pt x="12" y="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605448"/>
                </a:solidFill>
              </a:endParaRPr>
            </a:p>
          </p:txBody>
        </p:sp>
        <p:sp>
          <p:nvSpPr>
            <p:cNvPr id="52" name="Freeform 206"/>
            <p:cNvSpPr>
              <a:spLocks noEditPoints="1"/>
            </p:cNvSpPr>
            <p:nvPr/>
          </p:nvSpPr>
          <p:spPr bwMode="auto">
            <a:xfrm>
              <a:off x="4249738" y="2249488"/>
              <a:ext cx="555625" cy="574675"/>
            </a:xfrm>
            <a:custGeom>
              <a:avLst/>
              <a:gdLst/>
              <a:ahLst/>
              <a:cxnLst>
                <a:cxn ang="0">
                  <a:pos x="817" y="1056"/>
                </a:cxn>
                <a:cxn ang="0">
                  <a:pos x="716" y="1035"/>
                </a:cxn>
                <a:cxn ang="0">
                  <a:pos x="659" y="1016"/>
                </a:cxn>
                <a:cxn ang="0">
                  <a:pos x="645" y="1010"/>
                </a:cxn>
                <a:cxn ang="0">
                  <a:pos x="623" y="986"/>
                </a:cxn>
                <a:cxn ang="0">
                  <a:pos x="608" y="970"/>
                </a:cxn>
                <a:cxn ang="0">
                  <a:pos x="577" y="929"/>
                </a:cxn>
                <a:cxn ang="0">
                  <a:pos x="513" y="864"/>
                </a:cxn>
                <a:cxn ang="0">
                  <a:pos x="403" y="767"/>
                </a:cxn>
                <a:cxn ang="0">
                  <a:pos x="307" y="683"/>
                </a:cxn>
                <a:cxn ang="0">
                  <a:pos x="222" y="574"/>
                </a:cxn>
                <a:cxn ang="0">
                  <a:pos x="139" y="472"/>
                </a:cxn>
                <a:cxn ang="0">
                  <a:pos x="97" y="439"/>
                </a:cxn>
                <a:cxn ang="0">
                  <a:pos x="31" y="360"/>
                </a:cxn>
                <a:cxn ang="0">
                  <a:pos x="27" y="300"/>
                </a:cxn>
                <a:cxn ang="0">
                  <a:pos x="84" y="371"/>
                </a:cxn>
                <a:cxn ang="0">
                  <a:pos x="141" y="426"/>
                </a:cxn>
                <a:cxn ang="0">
                  <a:pos x="208" y="491"/>
                </a:cxn>
                <a:cxn ang="0">
                  <a:pos x="305" y="624"/>
                </a:cxn>
                <a:cxn ang="0">
                  <a:pos x="398" y="714"/>
                </a:cxn>
                <a:cxn ang="0">
                  <a:pos x="481" y="790"/>
                </a:cxn>
                <a:cxn ang="0">
                  <a:pos x="571" y="872"/>
                </a:cxn>
                <a:cxn ang="0">
                  <a:pos x="646" y="943"/>
                </a:cxn>
                <a:cxn ang="0">
                  <a:pos x="724" y="871"/>
                </a:cxn>
                <a:cxn ang="0">
                  <a:pos x="843" y="787"/>
                </a:cxn>
                <a:cxn ang="0">
                  <a:pos x="981" y="693"/>
                </a:cxn>
                <a:cxn ang="0">
                  <a:pos x="917" y="620"/>
                </a:cxn>
                <a:cxn ang="0">
                  <a:pos x="751" y="446"/>
                </a:cxn>
                <a:cxn ang="0">
                  <a:pos x="583" y="291"/>
                </a:cxn>
                <a:cxn ang="0">
                  <a:pos x="501" y="195"/>
                </a:cxn>
                <a:cxn ang="0">
                  <a:pos x="431" y="116"/>
                </a:cxn>
                <a:cxn ang="0">
                  <a:pos x="378" y="54"/>
                </a:cxn>
                <a:cxn ang="0">
                  <a:pos x="377" y="0"/>
                </a:cxn>
                <a:cxn ang="0">
                  <a:pos x="496" y="134"/>
                </a:cxn>
                <a:cxn ang="0">
                  <a:pos x="631" y="290"/>
                </a:cxn>
                <a:cxn ang="0">
                  <a:pos x="729" y="380"/>
                </a:cxn>
                <a:cxn ang="0">
                  <a:pos x="900" y="546"/>
                </a:cxn>
                <a:cxn ang="0">
                  <a:pos x="980" y="641"/>
                </a:cxn>
                <a:cxn ang="0">
                  <a:pos x="1020" y="678"/>
                </a:cxn>
                <a:cxn ang="0">
                  <a:pos x="1032" y="689"/>
                </a:cxn>
                <a:cxn ang="0">
                  <a:pos x="1037" y="700"/>
                </a:cxn>
                <a:cxn ang="0">
                  <a:pos x="1051" y="800"/>
                </a:cxn>
                <a:cxn ang="0">
                  <a:pos x="1037" y="911"/>
                </a:cxn>
                <a:cxn ang="0">
                  <a:pos x="1029" y="991"/>
                </a:cxn>
                <a:cxn ang="0">
                  <a:pos x="1023" y="1039"/>
                </a:cxn>
                <a:cxn ang="0">
                  <a:pos x="1016" y="1079"/>
                </a:cxn>
                <a:cxn ang="0">
                  <a:pos x="1002" y="1088"/>
                </a:cxn>
                <a:cxn ang="0">
                  <a:pos x="996" y="1087"/>
                </a:cxn>
                <a:cxn ang="0">
                  <a:pos x="954" y="761"/>
                </a:cxn>
                <a:cxn ang="0">
                  <a:pos x="842" y="830"/>
                </a:cxn>
                <a:cxn ang="0">
                  <a:pos x="729" y="917"/>
                </a:cxn>
                <a:cxn ang="0">
                  <a:pos x="672" y="967"/>
                </a:cxn>
                <a:cxn ang="0">
                  <a:pos x="699" y="991"/>
                </a:cxn>
                <a:cxn ang="0">
                  <a:pos x="772" y="1010"/>
                </a:cxn>
                <a:cxn ang="0">
                  <a:pos x="941" y="1046"/>
                </a:cxn>
                <a:cxn ang="0">
                  <a:pos x="989" y="1039"/>
                </a:cxn>
                <a:cxn ang="0">
                  <a:pos x="990" y="1018"/>
                </a:cxn>
                <a:cxn ang="0">
                  <a:pos x="995" y="957"/>
                </a:cxn>
                <a:cxn ang="0">
                  <a:pos x="1010" y="856"/>
                </a:cxn>
                <a:cxn ang="0">
                  <a:pos x="1010" y="734"/>
                </a:cxn>
              </a:cxnLst>
              <a:rect l="0" t="0" r="r" b="b"/>
              <a:pathLst>
                <a:path w="1051" h="1088">
                  <a:moveTo>
                    <a:pt x="991" y="1088"/>
                  </a:moveTo>
                  <a:lnTo>
                    <a:pt x="991" y="1088"/>
                  </a:lnTo>
                  <a:lnTo>
                    <a:pt x="952" y="1084"/>
                  </a:lnTo>
                  <a:lnTo>
                    <a:pt x="911" y="1078"/>
                  </a:lnTo>
                  <a:lnTo>
                    <a:pt x="866" y="1069"/>
                  </a:lnTo>
                  <a:lnTo>
                    <a:pt x="817" y="1056"/>
                  </a:lnTo>
                  <a:lnTo>
                    <a:pt x="817" y="1056"/>
                  </a:lnTo>
                  <a:lnTo>
                    <a:pt x="773" y="1046"/>
                  </a:lnTo>
                  <a:lnTo>
                    <a:pt x="751" y="1041"/>
                  </a:lnTo>
                  <a:lnTo>
                    <a:pt x="728" y="1037"/>
                  </a:lnTo>
                  <a:lnTo>
                    <a:pt x="728" y="1037"/>
                  </a:lnTo>
                  <a:lnTo>
                    <a:pt x="716" y="1035"/>
                  </a:lnTo>
                  <a:lnTo>
                    <a:pt x="706" y="1031"/>
                  </a:lnTo>
                  <a:lnTo>
                    <a:pt x="686" y="1025"/>
                  </a:lnTo>
                  <a:lnTo>
                    <a:pt x="686" y="1025"/>
                  </a:lnTo>
                  <a:lnTo>
                    <a:pt x="673" y="1020"/>
                  </a:lnTo>
                  <a:lnTo>
                    <a:pt x="659" y="1016"/>
                  </a:lnTo>
                  <a:lnTo>
                    <a:pt x="659" y="1016"/>
                  </a:lnTo>
                  <a:lnTo>
                    <a:pt x="654" y="1015"/>
                  </a:lnTo>
                  <a:lnTo>
                    <a:pt x="651" y="1013"/>
                  </a:lnTo>
                  <a:lnTo>
                    <a:pt x="650" y="1012"/>
                  </a:lnTo>
                  <a:lnTo>
                    <a:pt x="649" y="1011"/>
                  </a:lnTo>
                  <a:lnTo>
                    <a:pt x="649" y="1011"/>
                  </a:lnTo>
                  <a:lnTo>
                    <a:pt x="645" y="1010"/>
                  </a:lnTo>
                  <a:lnTo>
                    <a:pt x="645" y="1010"/>
                  </a:lnTo>
                  <a:lnTo>
                    <a:pt x="640" y="1006"/>
                  </a:lnTo>
                  <a:lnTo>
                    <a:pt x="635" y="1001"/>
                  </a:lnTo>
                  <a:lnTo>
                    <a:pt x="628" y="991"/>
                  </a:lnTo>
                  <a:lnTo>
                    <a:pt x="623" y="986"/>
                  </a:lnTo>
                  <a:lnTo>
                    <a:pt x="623" y="986"/>
                  </a:lnTo>
                  <a:lnTo>
                    <a:pt x="620" y="983"/>
                  </a:lnTo>
                  <a:lnTo>
                    <a:pt x="619" y="982"/>
                  </a:lnTo>
                  <a:lnTo>
                    <a:pt x="619" y="982"/>
                  </a:lnTo>
                  <a:lnTo>
                    <a:pt x="614" y="979"/>
                  </a:lnTo>
                  <a:lnTo>
                    <a:pt x="611" y="976"/>
                  </a:lnTo>
                  <a:lnTo>
                    <a:pt x="608" y="970"/>
                  </a:lnTo>
                  <a:lnTo>
                    <a:pt x="608" y="965"/>
                  </a:lnTo>
                  <a:lnTo>
                    <a:pt x="608" y="963"/>
                  </a:lnTo>
                  <a:lnTo>
                    <a:pt x="606" y="961"/>
                  </a:lnTo>
                  <a:lnTo>
                    <a:pt x="606" y="961"/>
                  </a:lnTo>
                  <a:lnTo>
                    <a:pt x="591" y="946"/>
                  </a:lnTo>
                  <a:lnTo>
                    <a:pt x="577" y="929"/>
                  </a:lnTo>
                  <a:lnTo>
                    <a:pt x="577" y="929"/>
                  </a:lnTo>
                  <a:lnTo>
                    <a:pt x="561" y="912"/>
                  </a:lnTo>
                  <a:lnTo>
                    <a:pt x="546" y="895"/>
                  </a:lnTo>
                  <a:lnTo>
                    <a:pt x="529" y="879"/>
                  </a:lnTo>
                  <a:lnTo>
                    <a:pt x="513" y="864"/>
                  </a:lnTo>
                  <a:lnTo>
                    <a:pt x="513" y="864"/>
                  </a:lnTo>
                  <a:lnTo>
                    <a:pt x="490" y="846"/>
                  </a:lnTo>
                  <a:lnTo>
                    <a:pt x="469" y="827"/>
                  </a:lnTo>
                  <a:lnTo>
                    <a:pt x="428" y="789"/>
                  </a:lnTo>
                  <a:lnTo>
                    <a:pt x="428" y="789"/>
                  </a:lnTo>
                  <a:lnTo>
                    <a:pt x="416" y="777"/>
                  </a:lnTo>
                  <a:lnTo>
                    <a:pt x="403" y="767"/>
                  </a:lnTo>
                  <a:lnTo>
                    <a:pt x="378" y="745"/>
                  </a:lnTo>
                  <a:lnTo>
                    <a:pt x="378" y="745"/>
                  </a:lnTo>
                  <a:lnTo>
                    <a:pt x="356" y="729"/>
                  </a:lnTo>
                  <a:lnTo>
                    <a:pt x="336" y="711"/>
                  </a:lnTo>
                  <a:lnTo>
                    <a:pt x="317" y="693"/>
                  </a:lnTo>
                  <a:lnTo>
                    <a:pt x="307" y="683"/>
                  </a:lnTo>
                  <a:lnTo>
                    <a:pt x="299" y="673"/>
                  </a:lnTo>
                  <a:lnTo>
                    <a:pt x="299" y="673"/>
                  </a:lnTo>
                  <a:lnTo>
                    <a:pt x="271" y="638"/>
                  </a:lnTo>
                  <a:lnTo>
                    <a:pt x="271" y="638"/>
                  </a:lnTo>
                  <a:lnTo>
                    <a:pt x="238" y="596"/>
                  </a:lnTo>
                  <a:lnTo>
                    <a:pt x="222" y="574"/>
                  </a:lnTo>
                  <a:lnTo>
                    <a:pt x="207" y="552"/>
                  </a:lnTo>
                  <a:lnTo>
                    <a:pt x="207" y="552"/>
                  </a:lnTo>
                  <a:lnTo>
                    <a:pt x="194" y="534"/>
                  </a:lnTo>
                  <a:lnTo>
                    <a:pt x="178" y="514"/>
                  </a:lnTo>
                  <a:lnTo>
                    <a:pt x="160" y="493"/>
                  </a:lnTo>
                  <a:lnTo>
                    <a:pt x="139" y="472"/>
                  </a:lnTo>
                  <a:lnTo>
                    <a:pt x="139" y="472"/>
                  </a:lnTo>
                  <a:lnTo>
                    <a:pt x="128" y="461"/>
                  </a:lnTo>
                  <a:lnTo>
                    <a:pt x="115" y="453"/>
                  </a:lnTo>
                  <a:lnTo>
                    <a:pt x="115" y="453"/>
                  </a:lnTo>
                  <a:lnTo>
                    <a:pt x="103" y="444"/>
                  </a:lnTo>
                  <a:lnTo>
                    <a:pt x="97" y="439"/>
                  </a:lnTo>
                  <a:lnTo>
                    <a:pt x="92" y="433"/>
                  </a:lnTo>
                  <a:lnTo>
                    <a:pt x="92" y="433"/>
                  </a:lnTo>
                  <a:lnTo>
                    <a:pt x="74" y="414"/>
                  </a:lnTo>
                  <a:lnTo>
                    <a:pt x="57" y="393"/>
                  </a:lnTo>
                  <a:lnTo>
                    <a:pt x="57" y="393"/>
                  </a:lnTo>
                  <a:lnTo>
                    <a:pt x="31" y="360"/>
                  </a:lnTo>
                  <a:lnTo>
                    <a:pt x="16" y="345"/>
                  </a:lnTo>
                  <a:lnTo>
                    <a:pt x="2" y="329"/>
                  </a:lnTo>
                  <a:lnTo>
                    <a:pt x="2" y="329"/>
                  </a:lnTo>
                  <a:lnTo>
                    <a:pt x="0" y="327"/>
                  </a:lnTo>
                  <a:lnTo>
                    <a:pt x="0" y="327"/>
                  </a:lnTo>
                  <a:lnTo>
                    <a:pt x="27" y="300"/>
                  </a:lnTo>
                  <a:lnTo>
                    <a:pt x="27" y="300"/>
                  </a:lnTo>
                  <a:lnTo>
                    <a:pt x="45" y="322"/>
                  </a:lnTo>
                  <a:lnTo>
                    <a:pt x="45" y="322"/>
                  </a:lnTo>
                  <a:lnTo>
                    <a:pt x="68" y="351"/>
                  </a:lnTo>
                  <a:lnTo>
                    <a:pt x="68" y="351"/>
                  </a:lnTo>
                  <a:lnTo>
                    <a:pt x="84" y="371"/>
                  </a:lnTo>
                  <a:lnTo>
                    <a:pt x="102" y="392"/>
                  </a:lnTo>
                  <a:lnTo>
                    <a:pt x="111" y="401"/>
                  </a:lnTo>
                  <a:lnTo>
                    <a:pt x="120" y="411"/>
                  </a:lnTo>
                  <a:lnTo>
                    <a:pt x="131" y="419"/>
                  </a:lnTo>
                  <a:lnTo>
                    <a:pt x="141" y="426"/>
                  </a:lnTo>
                  <a:lnTo>
                    <a:pt x="141" y="426"/>
                  </a:lnTo>
                  <a:lnTo>
                    <a:pt x="151" y="434"/>
                  </a:lnTo>
                  <a:lnTo>
                    <a:pt x="163" y="444"/>
                  </a:lnTo>
                  <a:lnTo>
                    <a:pt x="174" y="454"/>
                  </a:lnTo>
                  <a:lnTo>
                    <a:pt x="186" y="465"/>
                  </a:lnTo>
                  <a:lnTo>
                    <a:pt x="197" y="478"/>
                  </a:lnTo>
                  <a:lnTo>
                    <a:pt x="208" y="491"/>
                  </a:lnTo>
                  <a:lnTo>
                    <a:pt x="219" y="506"/>
                  </a:lnTo>
                  <a:lnTo>
                    <a:pt x="229" y="521"/>
                  </a:lnTo>
                  <a:lnTo>
                    <a:pt x="229" y="521"/>
                  </a:lnTo>
                  <a:lnTo>
                    <a:pt x="261" y="567"/>
                  </a:lnTo>
                  <a:lnTo>
                    <a:pt x="291" y="607"/>
                  </a:lnTo>
                  <a:lnTo>
                    <a:pt x="305" y="624"/>
                  </a:lnTo>
                  <a:lnTo>
                    <a:pt x="319" y="640"/>
                  </a:lnTo>
                  <a:lnTo>
                    <a:pt x="332" y="654"/>
                  </a:lnTo>
                  <a:lnTo>
                    <a:pt x="346" y="668"/>
                  </a:lnTo>
                  <a:lnTo>
                    <a:pt x="346" y="668"/>
                  </a:lnTo>
                  <a:lnTo>
                    <a:pt x="371" y="692"/>
                  </a:lnTo>
                  <a:lnTo>
                    <a:pt x="398" y="714"/>
                  </a:lnTo>
                  <a:lnTo>
                    <a:pt x="398" y="714"/>
                  </a:lnTo>
                  <a:lnTo>
                    <a:pt x="429" y="741"/>
                  </a:lnTo>
                  <a:lnTo>
                    <a:pt x="445" y="755"/>
                  </a:lnTo>
                  <a:lnTo>
                    <a:pt x="459" y="769"/>
                  </a:lnTo>
                  <a:lnTo>
                    <a:pt x="459" y="769"/>
                  </a:lnTo>
                  <a:lnTo>
                    <a:pt x="481" y="790"/>
                  </a:lnTo>
                  <a:lnTo>
                    <a:pt x="504" y="809"/>
                  </a:lnTo>
                  <a:lnTo>
                    <a:pt x="504" y="809"/>
                  </a:lnTo>
                  <a:lnTo>
                    <a:pt x="526" y="828"/>
                  </a:lnTo>
                  <a:lnTo>
                    <a:pt x="548" y="849"/>
                  </a:lnTo>
                  <a:lnTo>
                    <a:pt x="548" y="849"/>
                  </a:lnTo>
                  <a:lnTo>
                    <a:pt x="571" y="872"/>
                  </a:lnTo>
                  <a:lnTo>
                    <a:pt x="594" y="896"/>
                  </a:lnTo>
                  <a:lnTo>
                    <a:pt x="594" y="896"/>
                  </a:lnTo>
                  <a:lnTo>
                    <a:pt x="615" y="920"/>
                  </a:lnTo>
                  <a:lnTo>
                    <a:pt x="638" y="943"/>
                  </a:lnTo>
                  <a:lnTo>
                    <a:pt x="643" y="948"/>
                  </a:lnTo>
                  <a:lnTo>
                    <a:pt x="646" y="943"/>
                  </a:lnTo>
                  <a:lnTo>
                    <a:pt x="646" y="943"/>
                  </a:lnTo>
                  <a:lnTo>
                    <a:pt x="658" y="929"/>
                  </a:lnTo>
                  <a:lnTo>
                    <a:pt x="669" y="917"/>
                  </a:lnTo>
                  <a:lnTo>
                    <a:pt x="682" y="904"/>
                  </a:lnTo>
                  <a:lnTo>
                    <a:pt x="696" y="893"/>
                  </a:lnTo>
                  <a:lnTo>
                    <a:pt x="724" y="871"/>
                  </a:lnTo>
                  <a:lnTo>
                    <a:pt x="753" y="851"/>
                  </a:lnTo>
                  <a:lnTo>
                    <a:pt x="753" y="851"/>
                  </a:lnTo>
                  <a:lnTo>
                    <a:pt x="784" y="829"/>
                  </a:lnTo>
                  <a:lnTo>
                    <a:pt x="784" y="829"/>
                  </a:lnTo>
                  <a:lnTo>
                    <a:pt x="812" y="807"/>
                  </a:lnTo>
                  <a:lnTo>
                    <a:pt x="843" y="787"/>
                  </a:lnTo>
                  <a:lnTo>
                    <a:pt x="906" y="748"/>
                  </a:lnTo>
                  <a:lnTo>
                    <a:pt x="906" y="748"/>
                  </a:lnTo>
                  <a:lnTo>
                    <a:pt x="944" y="725"/>
                  </a:lnTo>
                  <a:lnTo>
                    <a:pt x="980" y="702"/>
                  </a:lnTo>
                  <a:lnTo>
                    <a:pt x="986" y="698"/>
                  </a:lnTo>
                  <a:lnTo>
                    <a:pt x="981" y="693"/>
                  </a:lnTo>
                  <a:lnTo>
                    <a:pt x="981" y="693"/>
                  </a:lnTo>
                  <a:lnTo>
                    <a:pt x="964" y="676"/>
                  </a:lnTo>
                  <a:lnTo>
                    <a:pt x="949" y="660"/>
                  </a:lnTo>
                  <a:lnTo>
                    <a:pt x="920" y="624"/>
                  </a:lnTo>
                  <a:lnTo>
                    <a:pt x="917" y="620"/>
                  </a:lnTo>
                  <a:lnTo>
                    <a:pt x="917" y="620"/>
                  </a:lnTo>
                  <a:lnTo>
                    <a:pt x="882" y="579"/>
                  </a:lnTo>
                  <a:lnTo>
                    <a:pt x="850" y="543"/>
                  </a:lnTo>
                  <a:lnTo>
                    <a:pt x="819" y="510"/>
                  </a:lnTo>
                  <a:lnTo>
                    <a:pt x="789" y="480"/>
                  </a:lnTo>
                  <a:lnTo>
                    <a:pt x="789" y="480"/>
                  </a:lnTo>
                  <a:lnTo>
                    <a:pt x="751" y="446"/>
                  </a:lnTo>
                  <a:lnTo>
                    <a:pt x="712" y="412"/>
                  </a:lnTo>
                  <a:lnTo>
                    <a:pt x="712" y="412"/>
                  </a:lnTo>
                  <a:lnTo>
                    <a:pt x="668" y="372"/>
                  </a:lnTo>
                  <a:lnTo>
                    <a:pt x="624" y="332"/>
                  </a:lnTo>
                  <a:lnTo>
                    <a:pt x="604" y="313"/>
                  </a:lnTo>
                  <a:lnTo>
                    <a:pt x="583" y="291"/>
                  </a:lnTo>
                  <a:lnTo>
                    <a:pt x="564" y="269"/>
                  </a:lnTo>
                  <a:lnTo>
                    <a:pt x="544" y="246"/>
                  </a:lnTo>
                  <a:lnTo>
                    <a:pt x="544" y="246"/>
                  </a:lnTo>
                  <a:lnTo>
                    <a:pt x="522" y="221"/>
                  </a:lnTo>
                  <a:lnTo>
                    <a:pt x="501" y="195"/>
                  </a:lnTo>
                  <a:lnTo>
                    <a:pt x="501" y="195"/>
                  </a:lnTo>
                  <a:lnTo>
                    <a:pt x="475" y="165"/>
                  </a:lnTo>
                  <a:lnTo>
                    <a:pt x="450" y="135"/>
                  </a:lnTo>
                  <a:lnTo>
                    <a:pt x="450" y="135"/>
                  </a:lnTo>
                  <a:lnTo>
                    <a:pt x="441" y="125"/>
                  </a:lnTo>
                  <a:lnTo>
                    <a:pt x="431" y="116"/>
                  </a:lnTo>
                  <a:lnTo>
                    <a:pt x="431" y="116"/>
                  </a:lnTo>
                  <a:lnTo>
                    <a:pt x="422" y="107"/>
                  </a:lnTo>
                  <a:lnTo>
                    <a:pt x="413" y="98"/>
                  </a:lnTo>
                  <a:lnTo>
                    <a:pt x="413" y="98"/>
                  </a:lnTo>
                  <a:lnTo>
                    <a:pt x="400" y="81"/>
                  </a:lnTo>
                  <a:lnTo>
                    <a:pt x="389" y="67"/>
                  </a:lnTo>
                  <a:lnTo>
                    <a:pt x="378" y="54"/>
                  </a:lnTo>
                  <a:lnTo>
                    <a:pt x="366" y="44"/>
                  </a:lnTo>
                  <a:lnTo>
                    <a:pt x="366" y="44"/>
                  </a:lnTo>
                  <a:lnTo>
                    <a:pt x="355" y="33"/>
                  </a:lnTo>
                  <a:lnTo>
                    <a:pt x="346" y="21"/>
                  </a:lnTo>
                  <a:lnTo>
                    <a:pt x="346" y="21"/>
                  </a:lnTo>
                  <a:lnTo>
                    <a:pt x="377" y="0"/>
                  </a:lnTo>
                  <a:lnTo>
                    <a:pt x="377" y="0"/>
                  </a:lnTo>
                  <a:lnTo>
                    <a:pt x="382" y="6"/>
                  </a:lnTo>
                  <a:lnTo>
                    <a:pt x="382" y="6"/>
                  </a:lnTo>
                  <a:lnTo>
                    <a:pt x="433" y="64"/>
                  </a:lnTo>
                  <a:lnTo>
                    <a:pt x="433" y="64"/>
                  </a:lnTo>
                  <a:lnTo>
                    <a:pt x="496" y="134"/>
                  </a:lnTo>
                  <a:lnTo>
                    <a:pt x="527" y="170"/>
                  </a:lnTo>
                  <a:lnTo>
                    <a:pt x="558" y="207"/>
                  </a:lnTo>
                  <a:lnTo>
                    <a:pt x="558" y="207"/>
                  </a:lnTo>
                  <a:lnTo>
                    <a:pt x="585" y="239"/>
                  </a:lnTo>
                  <a:lnTo>
                    <a:pt x="614" y="273"/>
                  </a:lnTo>
                  <a:lnTo>
                    <a:pt x="631" y="290"/>
                  </a:lnTo>
                  <a:lnTo>
                    <a:pt x="647" y="307"/>
                  </a:lnTo>
                  <a:lnTo>
                    <a:pt x="665" y="324"/>
                  </a:lnTo>
                  <a:lnTo>
                    <a:pt x="683" y="341"/>
                  </a:lnTo>
                  <a:lnTo>
                    <a:pt x="683" y="341"/>
                  </a:lnTo>
                  <a:lnTo>
                    <a:pt x="729" y="380"/>
                  </a:lnTo>
                  <a:lnTo>
                    <a:pt x="729" y="380"/>
                  </a:lnTo>
                  <a:lnTo>
                    <a:pt x="765" y="411"/>
                  </a:lnTo>
                  <a:lnTo>
                    <a:pt x="801" y="444"/>
                  </a:lnTo>
                  <a:lnTo>
                    <a:pt x="801" y="444"/>
                  </a:lnTo>
                  <a:lnTo>
                    <a:pt x="836" y="477"/>
                  </a:lnTo>
                  <a:lnTo>
                    <a:pt x="869" y="511"/>
                  </a:lnTo>
                  <a:lnTo>
                    <a:pt x="900" y="546"/>
                  </a:lnTo>
                  <a:lnTo>
                    <a:pt x="930" y="581"/>
                  </a:lnTo>
                  <a:lnTo>
                    <a:pt x="930" y="581"/>
                  </a:lnTo>
                  <a:lnTo>
                    <a:pt x="946" y="600"/>
                  </a:lnTo>
                  <a:lnTo>
                    <a:pt x="946" y="600"/>
                  </a:lnTo>
                  <a:lnTo>
                    <a:pt x="962" y="620"/>
                  </a:lnTo>
                  <a:lnTo>
                    <a:pt x="980" y="641"/>
                  </a:lnTo>
                  <a:lnTo>
                    <a:pt x="998" y="661"/>
                  </a:lnTo>
                  <a:lnTo>
                    <a:pt x="1008" y="669"/>
                  </a:lnTo>
                  <a:lnTo>
                    <a:pt x="1018" y="677"/>
                  </a:lnTo>
                  <a:lnTo>
                    <a:pt x="1019" y="678"/>
                  </a:lnTo>
                  <a:lnTo>
                    <a:pt x="1020" y="678"/>
                  </a:lnTo>
                  <a:lnTo>
                    <a:pt x="1020" y="678"/>
                  </a:lnTo>
                  <a:lnTo>
                    <a:pt x="1025" y="680"/>
                  </a:lnTo>
                  <a:lnTo>
                    <a:pt x="1029" y="684"/>
                  </a:lnTo>
                  <a:lnTo>
                    <a:pt x="1029" y="685"/>
                  </a:lnTo>
                  <a:lnTo>
                    <a:pt x="1030" y="686"/>
                  </a:lnTo>
                  <a:lnTo>
                    <a:pt x="1030" y="686"/>
                  </a:lnTo>
                  <a:lnTo>
                    <a:pt x="1032" y="689"/>
                  </a:lnTo>
                  <a:lnTo>
                    <a:pt x="1035" y="692"/>
                  </a:lnTo>
                  <a:lnTo>
                    <a:pt x="1036" y="695"/>
                  </a:lnTo>
                  <a:lnTo>
                    <a:pt x="1037" y="698"/>
                  </a:lnTo>
                  <a:lnTo>
                    <a:pt x="1037" y="699"/>
                  </a:lnTo>
                  <a:lnTo>
                    <a:pt x="1037" y="700"/>
                  </a:lnTo>
                  <a:lnTo>
                    <a:pt x="1037" y="700"/>
                  </a:lnTo>
                  <a:lnTo>
                    <a:pt x="1041" y="711"/>
                  </a:lnTo>
                  <a:lnTo>
                    <a:pt x="1045" y="723"/>
                  </a:lnTo>
                  <a:lnTo>
                    <a:pt x="1047" y="735"/>
                  </a:lnTo>
                  <a:lnTo>
                    <a:pt x="1049" y="748"/>
                  </a:lnTo>
                  <a:lnTo>
                    <a:pt x="1051" y="774"/>
                  </a:lnTo>
                  <a:lnTo>
                    <a:pt x="1051" y="800"/>
                  </a:lnTo>
                  <a:lnTo>
                    <a:pt x="1050" y="826"/>
                  </a:lnTo>
                  <a:lnTo>
                    <a:pt x="1047" y="851"/>
                  </a:lnTo>
                  <a:lnTo>
                    <a:pt x="1044" y="872"/>
                  </a:lnTo>
                  <a:lnTo>
                    <a:pt x="1040" y="892"/>
                  </a:lnTo>
                  <a:lnTo>
                    <a:pt x="1040" y="892"/>
                  </a:lnTo>
                  <a:lnTo>
                    <a:pt x="1037" y="911"/>
                  </a:lnTo>
                  <a:lnTo>
                    <a:pt x="1035" y="929"/>
                  </a:lnTo>
                  <a:lnTo>
                    <a:pt x="1030" y="967"/>
                  </a:lnTo>
                  <a:lnTo>
                    <a:pt x="1030" y="973"/>
                  </a:lnTo>
                  <a:lnTo>
                    <a:pt x="1030" y="973"/>
                  </a:lnTo>
                  <a:lnTo>
                    <a:pt x="1029" y="991"/>
                  </a:lnTo>
                  <a:lnTo>
                    <a:pt x="1029" y="991"/>
                  </a:lnTo>
                  <a:lnTo>
                    <a:pt x="1029" y="1009"/>
                  </a:lnTo>
                  <a:lnTo>
                    <a:pt x="1028" y="1017"/>
                  </a:lnTo>
                  <a:lnTo>
                    <a:pt x="1026" y="1024"/>
                  </a:lnTo>
                  <a:lnTo>
                    <a:pt x="1026" y="1024"/>
                  </a:lnTo>
                  <a:lnTo>
                    <a:pt x="1024" y="1031"/>
                  </a:lnTo>
                  <a:lnTo>
                    <a:pt x="1023" y="1039"/>
                  </a:lnTo>
                  <a:lnTo>
                    <a:pt x="1023" y="1051"/>
                  </a:lnTo>
                  <a:lnTo>
                    <a:pt x="1023" y="1051"/>
                  </a:lnTo>
                  <a:lnTo>
                    <a:pt x="1023" y="1059"/>
                  </a:lnTo>
                  <a:lnTo>
                    <a:pt x="1021" y="1068"/>
                  </a:lnTo>
                  <a:lnTo>
                    <a:pt x="1019" y="1075"/>
                  </a:lnTo>
                  <a:lnTo>
                    <a:pt x="1016" y="1079"/>
                  </a:lnTo>
                  <a:lnTo>
                    <a:pt x="1013" y="1083"/>
                  </a:lnTo>
                  <a:lnTo>
                    <a:pt x="1013" y="1083"/>
                  </a:lnTo>
                  <a:lnTo>
                    <a:pt x="1010" y="1085"/>
                  </a:lnTo>
                  <a:lnTo>
                    <a:pt x="1008" y="1086"/>
                  </a:lnTo>
                  <a:lnTo>
                    <a:pt x="1005" y="1087"/>
                  </a:lnTo>
                  <a:lnTo>
                    <a:pt x="1002" y="1088"/>
                  </a:lnTo>
                  <a:lnTo>
                    <a:pt x="1002" y="1088"/>
                  </a:lnTo>
                  <a:lnTo>
                    <a:pt x="1002" y="1088"/>
                  </a:lnTo>
                  <a:lnTo>
                    <a:pt x="998" y="1087"/>
                  </a:lnTo>
                  <a:lnTo>
                    <a:pt x="997" y="1087"/>
                  </a:lnTo>
                  <a:lnTo>
                    <a:pt x="996" y="1087"/>
                  </a:lnTo>
                  <a:lnTo>
                    <a:pt x="996" y="1087"/>
                  </a:lnTo>
                  <a:lnTo>
                    <a:pt x="992" y="1088"/>
                  </a:lnTo>
                  <a:lnTo>
                    <a:pt x="991" y="1088"/>
                  </a:lnTo>
                  <a:close/>
                  <a:moveTo>
                    <a:pt x="1002" y="731"/>
                  </a:moveTo>
                  <a:lnTo>
                    <a:pt x="1002" y="731"/>
                  </a:lnTo>
                  <a:lnTo>
                    <a:pt x="954" y="761"/>
                  </a:lnTo>
                  <a:lnTo>
                    <a:pt x="954" y="761"/>
                  </a:lnTo>
                  <a:lnTo>
                    <a:pt x="918" y="784"/>
                  </a:lnTo>
                  <a:lnTo>
                    <a:pt x="918" y="784"/>
                  </a:lnTo>
                  <a:lnTo>
                    <a:pt x="885" y="803"/>
                  </a:lnTo>
                  <a:lnTo>
                    <a:pt x="885" y="803"/>
                  </a:lnTo>
                  <a:lnTo>
                    <a:pt x="856" y="821"/>
                  </a:lnTo>
                  <a:lnTo>
                    <a:pt x="842" y="830"/>
                  </a:lnTo>
                  <a:lnTo>
                    <a:pt x="829" y="839"/>
                  </a:lnTo>
                  <a:lnTo>
                    <a:pt x="819" y="847"/>
                  </a:lnTo>
                  <a:lnTo>
                    <a:pt x="819" y="847"/>
                  </a:lnTo>
                  <a:lnTo>
                    <a:pt x="773" y="881"/>
                  </a:lnTo>
                  <a:lnTo>
                    <a:pt x="729" y="917"/>
                  </a:lnTo>
                  <a:lnTo>
                    <a:pt x="729" y="917"/>
                  </a:lnTo>
                  <a:lnTo>
                    <a:pt x="717" y="925"/>
                  </a:lnTo>
                  <a:lnTo>
                    <a:pt x="717" y="925"/>
                  </a:lnTo>
                  <a:lnTo>
                    <a:pt x="704" y="936"/>
                  </a:lnTo>
                  <a:lnTo>
                    <a:pt x="691" y="948"/>
                  </a:lnTo>
                  <a:lnTo>
                    <a:pt x="678" y="960"/>
                  </a:lnTo>
                  <a:lnTo>
                    <a:pt x="672" y="967"/>
                  </a:lnTo>
                  <a:lnTo>
                    <a:pt x="668" y="974"/>
                  </a:lnTo>
                  <a:lnTo>
                    <a:pt x="664" y="980"/>
                  </a:lnTo>
                  <a:lnTo>
                    <a:pt x="671" y="982"/>
                  </a:lnTo>
                  <a:lnTo>
                    <a:pt x="671" y="982"/>
                  </a:lnTo>
                  <a:lnTo>
                    <a:pt x="699" y="991"/>
                  </a:lnTo>
                  <a:lnTo>
                    <a:pt x="699" y="991"/>
                  </a:lnTo>
                  <a:lnTo>
                    <a:pt x="718" y="996"/>
                  </a:lnTo>
                  <a:lnTo>
                    <a:pt x="738" y="1003"/>
                  </a:lnTo>
                  <a:lnTo>
                    <a:pt x="738" y="1003"/>
                  </a:lnTo>
                  <a:lnTo>
                    <a:pt x="756" y="1007"/>
                  </a:lnTo>
                  <a:lnTo>
                    <a:pt x="772" y="1010"/>
                  </a:lnTo>
                  <a:lnTo>
                    <a:pt x="772" y="1010"/>
                  </a:lnTo>
                  <a:lnTo>
                    <a:pt x="792" y="1014"/>
                  </a:lnTo>
                  <a:lnTo>
                    <a:pt x="811" y="1018"/>
                  </a:lnTo>
                  <a:lnTo>
                    <a:pt x="811" y="1018"/>
                  </a:lnTo>
                  <a:lnTo>
                    <a:pt x="854" y="1028"/>
                  </a:lnTo>
                  <a:lnTo>
                    <a:pt x="897" y="1039"/>
                  </a:lnTo>
                  <a:lnTo>
                    <a:pt x="941" y="1046"/>
                  </a:lnTo>
                  <a:lnTo>
                    <a:pt x="962" y="1049"/>
                  </a:lnTo>
                  <a:lnTo>
                    <a:pt x="984" y="1051"/>
                  </a:lnTo>
                  <a:lnTo>
                    <a:pt x="991" y="1052"/>
                  </a:lnTo>
                  <a:lnTo>
                    <a:pt x="990" y="1045"/>
                  </a:lnTo>
                  <a:lnTo>
                    <a:pt x="990" y="1045"/>
                  </a:lnTo>
                  <a:lnTo>
                    <a:pt x="989" y="1039"/>
                  </a:lnTo>
                  <a:lnTo>
                    <a:pt x="989" y="1039"/>
                  </a:lnTo>
                  <a:lnTo>
                    <a:pt x="987" y="1032"/>
                  </a:lnTo>
                  <a:lnTo>
                    <a:pt x="987" y="1029"/>
                  </a:lnTo>
                  <a:lnTo>
                    <a:pt x="987" y="1027"/>
                  </a:lnTo>
                  <a:lnTo>
                    <a:pt x="987" y="1027"/>
                  </a:lnTo>
                  <a:lnTo>
                    <a:pt x="990" y="1018"/>
                  </a:lnTo>
                  <a:lnTo>
                    <a:pt x="992" y="1008"/>
                  </a:lnTo>
                  <a:lnTo>
                    <a:pt x="993" y="988"/>
                  </a:lnTo>
                  <a:lnTo>
                    <a:pt x="993" y="988"/>
                  </a:lnTo>
                  <a:lnTo>
                    <a:pt x="994" y="974"/>
                  </a:lnTo>
                  <a:lnTo>
                    <a:pt x="994" y="974"/>
                  </a:lnTo>
                  <a:lnTo>
                    <a:pt x="995" y="957"/>
                  </a:lnTo>
                  <a:lnTo>
                    <a:pt x="995" y="957"/>
                  </a:lnTo>
                  <a:lnTo>
                    <a:pt x="998" y="925"/>
                  </a:lnTo>
                  <a:lnTo>
                    <a:pt x="1000" y="910"/>
                  </a:lnTo>
                  <a:lnTo>
                    <a:pt x="1004" y="893"/>
                  </a:lnTo>
                  <a:lnTo>
                    <a:pt x="1004" y="893"/>
                  </a:lnTo>
                  <a:lnTo>
                    <a:pt x="1010" y="856"/>
                  </a:lnTo>
                  <a:lnTo>
                    <a:pt x="1013" y="835"/>
                  </a:lnTo>
                  <a:lnTo>
                    <a:pt x="1015" y="813"/>
                  </a:lnTo>
                  <a:lnTo>
                    <a:pt x="1016" y="793"/>
                  </a:lnTo>
                  <a:lnTo>
                    <a:pt x="1015" y="772"/>
                  </a:lnTo>
                  <a:lnTo>
                    <a:pt x="1014" y="753"/>
                  </a:lnTo>
                  <a:lnTo>
                    <a:pt x="1010" y="734"/>
                  </a:lnTo>
                  <a:lnTo>
                    <a:pt x="1008" y="726"/>
                  </a:lnTo>
                  <a:lnTo>
                    <a:pt x="1002" y="731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605448"/>
                </a:solidFill>
              </a:endParaRPr>
            </a:p>
          </p:txBody>
        </p:sp>
        <p:sp>
          <p:nvSpPr>
            <p:cNvPr id="53" name="Freeform 207"/>
            <p:cNvSpPr/>
            <p:nvPr/>
          </p:nvSpPr>
          <p:spPr bwMode="auto">
            <a:xfrm>
              <a:off x="4251325" y="2251075"/>
              <a:ext cx="195263" cy="161925"/>
            </a:xfrm>
            <a:custGeom>
              <a:avLst/>
              <a:gdLst/>
              <a:ahLst/>
              <a:cxnLst>
                <a:cxn ang="0">
                  <a:pos x="15" y="307"/>
                </a:cxn>
                <a:cxn ang="0">
                  <a:pos x="9" y="306"/>
                </a:cxn>
                <a:cxn ang="0">
                  <a:pos x="2" y="298"/>
                </a:cxn>
                <a:cxn ang="0">
                  <a:pos x="0" y="293"/>
                </a:cxn>
                <a:cxn ang="0">
                  <a:pos x="2" y="281"/>
                </a:cxn>
                <a:cxn ang="0">
                  <a:pos x="6" y="275"/>
                </a:cxn>
                <a:cxn ang="0">
                  <a:pos x="12" y="272"/>
                </a:cxn>
                <a:cxn ang="0">
                  <a:pos x="18" y="269"/>
                </a:cxn>
                <a:cxn ang="0">
                  <a:pos x="30" y="259"/>
                </a:cxn>
                <a:cxn ang="0">
                  <a:pos x="48" y="238"/>
                </a:cxn>
                <a:cxn ang="0">
                  <a:pos x="59" y="222"/>
                </a:cxn>
                <a:cxn ang="0">
                  <a:pos x="75" y="201"/>
                </a:cxn>
                <a:cxn ang="0">
                  <a:pos x="94" y="180"/>
                </a:cxn>
                <a:cxn ang="0">
                  <a:pos x="136" y="143"/>
                </a:cxn>
                <a:cxn ang="0">
                  <a:pos x="160" y="124"/>
                </a:cxn>
                <a:cxn ang="0">
                  <a:pos x="174" y="112"/>
                </a:cxn>
                <a:cxn ang="0">
                  <a:pos x="224" y="83"/>
                </a:cxn>
                <a:cxn ang="0">
                  <a:pos x="241" y="73"/>
                </a:cxn>
                <a:cxn ang="0">
                  <a:pos x="259" y="63"/>
                </a:cxn>
                <a:cxn ang="0">
                  <a:pos x="305" y="32"/>
                </a:cxn>
                <a:cxn ang="0">
                  <a:pos x="345" y="3"/>
                </a:cxn>
                <a:cxn ang="0">
                  <a:pos x="354" y="0"/>
                </a:cxn>
                <a:cxn ang="0">
                  <a:pos x="359" y="1"/>
                </a:cxn>
                <a:cxn ang="0">
                  <a:pos x="366" y="8"/>
                </a:cxn>
                <a:cxn ang="0">
                  <a:pos x="368" y="12"/>
                </a:cxn>
                <a:cxn ang="0">
                  <a:pos x="369" y="22"/>
                </a:cxn>
                <a:cxn ang="0">
                  <a:pos x="367" y="29"/>
                </a:cxn>
                <a:cxn ang="0">
                  <a:pos x="362" y="35"/>
                </a:cxn>
                <a:cxn ang="0">
                  <a:pos x="339" y="51"/>
                </a:cxn>
                <a:cxn ang="0">
                  <a:pos x="270" y="96"/>
                </a:cxn>
                <a:cxn ang="0">
                  <a:pos x="240" y="115"/>
                </a:cxn>
                <a:cxn ang="0">
                  <a:pos x="180" y="157"/>
                </a:cxn>
                <a:cxn ang="0">
                  <a:pos x="151" y="179"/>
                </a:cxn>
                <a:cxn ang="0">
                  <a:pos x="109" y="218"/>
                </a:cxn>
                <a:cxn ang="0">
                  <a:pos x="78" y="252"/>
                </a:cxn>
                <a:cxn ang="0">
                  <a:pos x="69" y="264"/>
                </a:cxn>
                <a:cxn ang="0">
                  <a:pos x="47" y="290"/>
                </a:cxn>
                <a:cxn ang="0">
                  <a:pos x="35" y="300"/>
                </a:cxn>
                <a:cxn ang="0">
                  <a:pos x="21" y="306"/>
                </a:cxn>
                <a:cxn ang="0">
                  <a:pos x="15" y="307"/>
                </a:cxn>
              </a:cxnLst>
              <a:rect l="0" t="0" r="r" b="b"/>
              <a:pathLst>
                <a:path w="369" h="307">
                  <a:moveTo>
                    <a:pt x="15" y="307"/>
                  </a:moveTo>
                  <a:lnTo>
                    <a:pt x="15" y="307"/>
                  </a:lnTo>
                  <a:lnTo>
                    <a:pt x="12" y="307"/>
                  </a:lnTo>
                  <a:lnTo>
                    <a:pt x="9" y="306"/>
                  </a:lnTo>
                  <a:lnTo>
                    <a:pt x="5" y="303"/>
                  </a:lnTo>
                  <a:lnTo>
                    <a:pt x="2" y="298"/>
                  </a:lnTo>
                  <a:lnTo>
                    <a:pt x="0" y="293"/>
                  </a:lnTo>
                  <a:lnTo>
                    <a:pt x="0" y="293"/>
                  </a:lnTo>
                  <a:lnTo>
                    <a:pt x="0" y="287"/>
                  </a:lnTo>
                  <a:lnTo>
                    <a:pt x="2" y="281"/>
                  </a:lnTo>
                  <a:lnTo>
                    <a:pt x="4" y="277"/>
                  </a:lnTo>
                  <a:lnTo>
                    <a:pt x="6" y="275"/>
                  </a:lnTo>
                  <a:lnTo>
                    <a:pt x="9" y="273"/>
                  </a:lnTo>
                  <a:lnTo>
                    <a:pt x="12" y="272"/>
                  </a:lnTo>
                  <a:lnTo>
                    <a:pt x="12" y="272"/>
                  </a:lnTo>
                  <a:lnTo>
                    <a:pt x="18" y="269"/>
                  </a:lnTo>
                  <a:lnTo>
                    <a:pt x="24" y="265"/>
                  </a:lnTo>
                  <a:lnTo>
                    <a:pt x="30" y="259"/>
                  </a:lnTo>
                  <a:lnTo>
                    <a:pt x="36" y="253"/>
                  </a:lnTo>
                  <a:lnTo>
                    <a:pt x="48" y="238"/>
                  </a:lnTo>
                  <a:lnTo>
                    <a:pt x="59" y="222"/>
                  </a:lnTo>
                  <a:lnTo>
                    <a:pt x="59" y="222"/>
                  </a:lnTo>
                  <a:lnTo>
                    <a:pt x="68" y="210"/>
                  </a:lnTo>
                  <a:lnTo>
                    <a:pt x="75" y="201"/>
                  </a:lnTo>
                  <a:lnTo>
                    <a:pt x="75" y="201"/>
                  </a:lnTo>
                  <a:lnTo>
                    <a:pt x="94" y="180"/>
                  </a:lnTo>
                  <a:lnTo>
                    <a:pt x="114" y="162"/>
                  </a:lnTo>
                  <a:lnTo>
                    <a:pt x="136" y="143"/>
                  </a:lnTo>
                  <a:lnTo>
                    <a:pt x="157" y="126"/>
                  </a:lnTo>
                  <a:lnTo>
                    <a:pt x="160" y="124"/>
                  </a:lnTo>
                  <a:lnTo>
                    <a:pt x="160" y="124"/>
                  </a:lnTo>
                  <a:lnTo>
                    <a:pt x="174" y="112"/>
                  </a:lnTo>
                  <a:lnTo>
                    <a:pt x="190" y="102"/>
                  </a:lnTo>
                  <a:lnTo>
                    <a:pt x="224" y="83"/>
                  </a:lnTo>
                  <a:lnTo>
                    <a:pt x="224" y="83"/>
                  </a:lnTo>
                  <a:lnTo>
                    <a:pt x="241" y="73"/>
                  </a:lnTo>
                  <a:lnTo>
                    <a:pt x="259" y="63"/>
                  </a:lnTo>
                  <a:lnTo>
                    <a:pt x="259" y="63"/>
                  </a:lnTo>
                  <a:lnTo>
                    <a:pt x="283" y="47"/>
                  </a:lnTo>
                  <a:lnTo>
                    <a:pt x="305" y="32"/>
                  </a:lnTo>
                  <a:lnTo>
                    <a:pt x="345" y="3"/>
                  </a:lnTo>
                  <a:lnTo>
                    <a:pt x="345" y="3"/>
                  </a:lnTo>
                  <a:lnTo>
                    <a:pt x="350" y="1"/>
                  </a:lnTo>
                  <a:lnTo>
                    <a:pt x="354" y="0"/>
                  </a:lnTo>
                  <a:lnTo>
                    <a:pt x="354" y="0"/>
                  </a:lnTo>
                  <a:lnTo>
                    <a:pt x="359" y="1"/>
                  </a:lnTo>
                  <a:lnTo>
                    <a:pt x="363" y="4"/>
                  </a:lnTo>
                  <a:lnTo>
                    <a:pt x="366" y="8"/>
                  </a:lnTo>
                  <a:lnTo>
                    <a:pt x="368" y="12"/>
                  </a:lnTo>
                  <a:lnTo>
                    <a:pt x="368" y="12"/>
                  </a:lnTo>
                  <a:lnTo>
                    <a:pt x="369" y="16"/>
                  </a:lnTo>
                  <a:lnTo>
                    <a:pt x="369" y="22"/>
                  </a:lnTo>
                  <a:lnTo>
                    <a:pt x="369" y="25"/>
                  </a:lnTo>
                  <a:lnTo>
                    <a:pt x="367" y="29"/>
                  </a:lnTo>
                  <a:lnTo>
                    <a:pt x="365" y="32"/>
                  </a:lnTo>
                  <a:lnTo>
                    <a:pt x="362" y="35"/>
                  </a:lnTo>
                  <a:lnTo>
                    <a:pt x="362" y="35"/>
                  </a:lnTo>
                  <a:lnTo>
                    <a:pt x="339" y="51"/>
                  </a:lnTo>
                  <a:lnTo>
                    <a:pt x="317" y="67"/>
                  </a:lnTo>
                  <a:lnTo>
                    <a:pt x="270" y="96"/>
                  </a:lnTo>
                  <a:lnTo>
                    <a:pt x="270" y="96"/>
                  </a:lnTo>
                  <a:lnTo>
                    <a:pt x="240" y="115"/>
                  </a:lnTo>
                  <a:lnTo>
                    <a:pt x="210" y="135"/>
                  </a:lnTo>
                  <a:lnTo>
                    <a:pt x="180" y="157"/>
                  </a:lnTo>
                  <a:lnTo>
                    <a:pt x="151" y="179"/>
                  </a:lnTo>
                  <a:lnTo>
                    <a:pt x="151" y="179"/>
                  </a:lnTo>
                  <a:lnTo>
                    <a:pt x="131" y="198"/>
                  </a:lnTo>
                  <a:lnTo>
                    <a:pt x="109" y="218"/>
                  </a:lnTo>
                  <a:lnTo>
                    <a:pt x="88" y="239"/>
                  </a:lnTo>
                  <a:lnTo>
                    <a:pt x="78" y="252"/>
                  </a:lnTo>
                  <a:lnTo>
                    <a:pt x="69" y="264"/>
                  </a:lnTo>
                  <a:lnTo>
                    <a:pt x="69" y="264"/>
                  </a:lnTo>
                  <a:lnTo>
                    <a:pt x="59" y="277"/>
                  </a:lnTo>
                  <a:lnTo>
                    <a:pt x="47" y="290"/>
                  </a:lnTo>
                  <a:lnTo>
                    <a:pt x="42" y="295"/>
                  </a:lnTo>
                  <a:lnTo>
                    <a:pt x="35" y="300"/>
                  </a:lnTo>
                  <a:lnTo>
                    <a:pt x="29" y="304"/>
                  </a:lnTo>
                  <a:lnTo>
                    <a:pt x="21" y="306"/>
                  </a:lnTo>
                  <a:lnTo>
                    <a:pt x="21" y="306"/>
                  </a:lnTo>
                  <a:lnTo>
                    <a:pt x="15" y="307"/>
                  </a:lnTo>
                  <a:lnTo>
                    <a:pt x="15" y="307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605448"/>
                </a:solidFill>
              </a:endParaRPr>
            </a:p>
          </p:txBody>
        </p:sp>
        <p:sp>
          <p:nvSpPr>
            <p:cNvPr id="54" name="Freeform 208"/>
            <p:cNvSpPr/>
            <p:nvPr/>
          </p:nvSpPr>
          <p:spPr bwMode="auto">
            <a:xfrm>
              <a:off x="4284663" y="2282825"/>
              <a:ext cx="195263" cy="171450"/>
            </a:xfrm>
            <a:custGeom>
              <a:avLst/>
              <a:gdLst/>
              <a:ahLst/>
              <a:cxnLst>
                <a:cxn ang="0">
                  <a:pos x="15" y="323"/>
                </a:cxn>
                <a:cxn ang="0">
                  <a:pos x="6" y="319"/>
                </a:cxn>
                <a:cxn ang="0">
                  <a:pos x="1" y="309"/>
                </a:cxn>
                <a:cxn ang="0">
                  <a:pos x="0" y="306"/>
                </a:cxn>
                <a:cxn ang="0">
                  <a:pos x="0" y="297"/>
                </a:cxn>
                <a:cxn ang="0">
                  <a:pos x="4" y="290"/>
                </a:cxn>
                <a:cxn ang="0">
                  <a:pos x="7" y="287"/>
                </a:cxn>
                <a:cxn ang="0">
                  <a:pos x="15" y="277"/>
                </a:cxn>
                <a:cxn ang="0">
                  <a:pos x="20" y="266"/>
                </a:cxn>
                <a:cxn ang="0">
                  <a:pos x="29" y="253"/>
                </a:cxn>
                <a:cxn ang="0">
                  <a:pos x="48" y="230"/>
                </a:cxn>
                <a:cxn ang="0">
                  <a:pos x="68" y="211"/>
                </a:cxn>
                <a:cxn ang="0">
                  <a:pos x="94" y="190"/>
                </a:cxn>
                <a:cxn ang="0">
                  <a:pos x="126" y="162"/>
                </a:cxn>
                <a:cxn ang="0">
                  <a:pos x="159" y="135"/>
                </a:cxn>
                <a:cxn ang="0">
                  <a:pos x="187" y="111"/>
                </a:cxn>
                <a:cxn ang="0">
                  <a:pos x="236" y="73"/>
                </a:cxn>
                <a:cxn ang="0">
                  <a:pos x="254" y="61"/>
                </a:cxn>
                <a:cxn ang="0">
                  <a:pos x="311" y="23"/>
                </a:cxn>
                <a:cxn ang="0">
                  <a:pos x="344" y="3"/>
                </a:cxn>
                <a:cxn ang="0">
                  <a:pos x="348" y="1"/>
                </a:cxn>
                <a:cxn ang="0">
                  <a:pos x="352" y="0"/>
                </a:cxn>
                <a:cxn ang="0">
                  <a:pos x="358" y="2"/>
                </a:cxn>
                <a:cxn ang="0">
                  <a:pos x="366" y="9"/>
                </a:cxn>
                <a:cxn ang="0">
                  <a:pos x="368" y="14"/>
                </a:cxn>
                <a:cxn ang="0">
                  <a:pos x="369" y="22"/>
                </a:cxn>
                <a:cxn ang="0">
                  <a:pos x="366" y="29"/>
                </a:cxn>
                <a:cxn ang="0">
                  <a:pos x="361" y="35"/>
                </a:cxn>
                <a:cxn ang="0">
                  <a:pos x="325" y="57"/>
                </a:cxn>
                <a:cxn ang="0">
                  <a:pos x="271" y="92"/>
                </a:cxn>
                <a:cxn ang="0">
                  <a:pos x="250" y="107"/>
                </a:cxn>
                <a:cxn ang="0">
                  <a:pos x="190" y="157"/>
                </a:cxn>
                <a:cxn ang="0">
                  <a:pos x="164" y="179"/>
                </a:cxn>
                <a:cxn ang="0">
                  <a:pos x="134" y="203"/>
                </a:cxn>
                <a:cxn ang="0">
                  <a:pos x="102" y="229"/>
                </a:cxn>
                <a:cxn ang="0">
                  <a:pos x="72" y="258"/>
                </a:cxn>
                <a:cxn ang="0">
                  <a:pos x="66" y="264"/>
                </a:cxn>
                <a:cxn ang="0">
                  <a:pos x="51" y="286"/>
                </a:cxn>
                <a:cxn ang="0">
                  <a:pos x="46" y="295"/>
                </a:cxn>
                <a:cxn ang="0">
                  <a:pos x="33" y="312"/>
                </a:cxn>
                <a:cxn ang="0">
                  <a:pos x="24" y="319"/>
                </a:cxn>
                <a:cxn ang="0">
                  <a:pos x="15" y="323"/>
                </a:cxn>
              </a:cxnLst>
              <a:rect l="0" t="0" r="r" b="b"/>
              <a:pathLst>
                <a:path w="369" h="323">
                  <a:moveTo>
                    <a:pt x="15" y="323"/>
                  </a:moveTo>
                  <a:lnTo>
                    <a:pt x="15" y="323"/>
                  </a:lnTo>
                  <a:lnTo>
                    <a:pt x="10" y="322"/>
                  </a:lnTo>
                  <a:lnTo>
                    <a:pt x="6" y="319"/>
                  </a:lnTo>
                  <a:lnTo>
                    <a:pt x="3" y="315"/>
                  </a:lnTo>
                  <a:lnTo>
                    <a:pt x="1" y="309"/>
                  </a:lnTo>
                  <a:lnTo>
                    <a:pt x="1" y="309"/>
                  </a:lnTo>
                  <a:lnTo>
                    <a:pt x="0" y="306"/>
                  </a:lnTo>
                  <a:lnTo>
                    <a:pt x="0" y="300"/>
                  </a:lnTo>
                  <a:lnTo>
                    <a:pt x="0" y="297"/>
                  </a:lnTo>
                  <a:lnTo>
                    <a:pt x="2" y="294"/>
                  </a:lnTo>
                  <a:lnTo>
                    <a:pt x="4" y="290"/>
                  </a:lnTo>
                  <a:lnTo>
                    <a:pt x="7" y="287"/>
                  </a:lnTo>
                  <a:lnTo>
                    <a:pt x="7" y="287"/>
                  </a:lnTo>
                  <a:lnTo>
                    <a:pt x="11" y="283"/>
                  </a:lnTo>
                  <a:lnTo>
                    <a:pt x="15" y="277"/>
                  </a:lnTo>
                  <a:lnTo>
                    <a:pt x="20" y="266"/>
                  </a:lnTo>
                  <a:lnTo>
                    <a:pt x="20" y="266"/>
                  </a:lnTo>
                  <a:lnTo>
                    <a:pt x="24" y="259"/>
                  </a:lnTo>
                  <a:lnTo>
                    <a:pt x="29" y="253"/>
                  </a:lnTo>
                  <a:lnTo>
                    <a:pt x="29" y="253"/>
                  </a:lnTo>
                  <a:lnTo>
                    <a:pt x="48" y="230"/>
                  </a:lnTo>
                  <a:lnTo>
                    <a:pt x="59" y="221"/>
                  </a:lnTo>
                  <a:lnTo>
                    <a:pt x="68" y="211"/>
                  </a:lnTo>
                  <a:lnTo>
                    <a:pt x="68" y="211"/>
                  </a:lnTo>
                  <a:lnTo>
                    <a:pt x="94" y="190"/>
                  </a:lnTo>
                  <a:lnTo>
                    <a:pt x="94" y="190"/>
                  </a:lnTo>
                  <a:lnTo>
                    <a:pt x="126" y="162"/>
                  </a:lnTo>
                  <a:lnTo>
                    <a:pt x="159" y="135"/>
                  </a:lnTo>
                  <a:lnTo>
                    <a:pt x="159" y="135"/>
                  </a:lnTo>
                  <a:lnTo>
                    <a:pt x="187" y="111"/>
                  </a:lnTo>
                  <a:lnTo>
                    <a:pt x="187" y="111"/>
                  </a:lnTo>
                  <a:lnTo>
                    <a:pt x="220" y="85"/>
                  </a:lnTo>
                  <a:lnTo>
                    <a:pt x="236" y="73"/>
                  </a:lnTo>
                  <a:lnTo>
                    <a:pt x="254" y="61"/>
                  </a:lnTo>
                  <a:lnTo>
                    <a:pt x="254" y="61"/>
                  </a:lnTo>
                  <a:lnTo>
                    <a:pt x="282" y="41"/>
                  </a:lnTo>
                  <a:lnTo>
                    <a:pt x="311" y="23"/>
                  </a:lnTo>
                  <a:lnTo>
                    <a:pt x="311" y="23"/>
                  </a:lnTo>
                  <a:lnTo>
                    <a:pt x="344" y="3"/>
                  </a:lnTo>
                  <a:lnTo>
                    <a:pt x="344" y="3"/>
                  </a:lnTo>
                  <a:lnTo>
                    <a:pt x="348" y="1"/>
                  </a:lnTo>
                  <a:lnTo>
                    <a:pt x="352" y="0"/>
                  </a:lnTo>
                  <a:lnTo>
                    <a:pt x="352" y="0"/>
                  </a:lnTo>
                  <a:lnTo>
                    <a:pt x="355" y="1"/>
                  </a:lnTo>
                  <a:lnTo>
                    <a:pt x="358" y="2"/>
                  </a:lnTo>
                  <a:lnTo>
                    <a:pt x="363" y="5"/>
                  </a:lnTo>
                  <a:lnTo>
                    <a:pt x="366" y="9"/>
                  </a:lnTo>
                  <a:lnTo>
                    <a:pt x="368" y="14"/>
                  </a:lnTo>
                  <a:lnTo>
                    <a:pt x="368" y="14"/>
                  </a:lnTo>
                  <a:lnTo>
                    <a:pt x="369" y="17"/>
                  </a:lnTo>
                  <a:lnTo>
                    <a:pt x="369" y="22"/>
                  </a:lnTo>
                  <a:lnTo>
                    <a:pt x="368" y="25"/>
                  </a:lnTo>
                  <a:lnTo>
                    <a:pt x="366" y="29"/>
                  </a:lnTo>
                  <a:lnTo>
                    <a:pt x="364" y="32"/>
                  </a:lnTo>
                  <a:lnTo>
                    <a:pt x="361" y="35"/>
                  </a:lnTo>
                  <a:lnTo>
                    <a:pt x="361" y="35"/>
                  </a:lnTo>
                  <a:lnTo>
                    <a:pt x="325" y="57"/>
                  </a:lnTo>
                  <a:lnTo>
                    <a:pt x="325" y="57"/>
                  </a:lnTo>
                  <a:lnTo>
                    <a:pt x="271" y="92"/>
                  </a:lnTo>
                  <a:lnTo>
                    <a:pt x="271" y="92"/>
                  </a:lnTo>
                  <a:lnTo>
                    <a:pt x="250" y="107"/>
                  </a:lnTo>
                  <a:lnTo>
                    <a:pt x="229" y="123"/>
                  </a:lnTo>
                  <a:lnTo>
                    <a:pt x="190" y="157"/>
                  </a:lnTo>
                  <a:lnTo>
                    <a:pt x="190" y="157"/>
                  </a:lnTo>
                  <a:lnTo>
                    <a:pt x="164" y="179"/>
                  </a:lnTo>
                  <a:lnTo>
                    <a:pt x="164" y="179"/>
                  </a:lnTo>
                  <a:lnTo>
                    <a:pt x="134" y="203"/>
                  </a:lnTo>
                  <a:lnTo>
                    <a:pt x="134" y="203"/>
                  </a:lnTo>
                  <a:lnTo>
                    <a:pt x="102" y="229"/>
                  </a:lnTo>
                  <a:lnTo>
                    <a:pt x="86" y="242"/>
                  </a:lnTo>
                  <a:lnTo>
                    <a:pt x="72" y="258"/>
                  </a:lnTo>
                  <a:lnTo>
                    <a:pt x="72" y="258"/>
                  </a:lnTo>
                  <a:lnTo>
                    <a:pt x="66" y="264"/>
                  </a:lnTo>
                  <a:lnTo>
                    <a:pt x="61" y="271"/>
                  </a:lnTo>
                  <a:lnTo>
                    <a:pt x="51" y="286"/>
                  </a:lnTo>
                  <a:lnTo>
                    <a:pt x="51" y="286"/>
                  </a:lnTo>
                  <a:lnTo>
                    <a:pt x="46" y="295"/>
                  </a:lnTo>
                  <a:lnTo>
                    <a:pt x="40" y="303"/>
                  </a:lnTo>
                  <a:lnTo>
                    <a:pt x="33" y="312"/>
                  </a:lnTo>
                  <a:lnTo>
                    <a:pt x="24" y="319"/>
                  </a:lnTo>
                  <a:lnTo>
                    <a:pt x="24" y="319"/>
                  </a:lnTo>
                  <a:lnTo>
                    <a:pt x="19" y="322"/>
                  </a:lnTo>
                  <a:lnTo>
                    <a:pt x="15" y="323"/>
                  </a:lnTo>
                  <a:lnTo>
                    <a:pt x="15" y="32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605448"/>
                </a:solidFill>
              </a:endParaRPr>
            </a:p>
          </p:txBody>
        </p:sp>
        <p:sp>
          <p:nvSpPr>
            <p:cNvPr id="55" name="Freeform 209"/>
            <p:cNvSpPr/>
            <p:nvPr/>
          </p:nvSpPr>
          <p:spPr bwMode="auto">
            <a:xfrm>
              <a:off x="4446588" y="2346325"/>
              <a:ext cx="285750" cy="307975"/>
            </a:xfrm>
            <a:custGeom>
              <a:avLst/>
              <a:gdLst/>
              <a:ahLst/>
              <a:cxnLst>
                <a:cxn ang="0">
                  <a:pos x="524" y="583"/>
                </a:cxn>
                <a:cxn ang="0">
                  <a:pos x="515" y="580"/>
                </a:cxn>
                <a:cxn ang="0">
                  <a:pos x="501" y="571"/>
                </a:cxn>
                <a:cxn ang="0">
                  <a:pos x="476" y="549"/>
                </a:cxn>
                <a:cxn ang="0">
                  <a:pos x="437" y="513"/>
                </a:cxn>
                <a:cxn ang="0">
                  <a:pos x="414" y="488"/>
                </a:cxn>
                <a:cxn ang="0">
                  <a:pos x="388" y="460"/>
                </a:cxn>
                <a:cxn ang="0">
                  <a:pos x="339" y="409"/>
                </a:cxn>
                <a:cxn ang="0">
                  <a:pos x="300" y="361"/>
                </a:cxn>
                <a:cxn ang="0">
                  <a:pos x="288" y="344"/>
                </a:cxn>
                <a:cxn ang="0">
                  <a:pos x="246" y="293"/>
                </a:cxn>
                <a:cxn ang="0">
                  <a:pos x="202" y="245"/>
                </a:cxn>
                <a:cxn ang="0">
                  <a:pos x="167" y="208"/>
                </a:cxn>
                <a:cxn ang="0">
                  <a:pos x="134" y="170"/>
                </a:cxn>
                <a:cxn ang="0">
                  <a:pos x="121" y="153"/>
                </a:cxn>
                <a:cxn ang="0">
                  <a:pos x="95" y="121"/>
                </a:cxn>
                <a:cxn ang="0">
                  <a:pos x="54" y="76"/>
                </a:cxn>
                <a:cxn ang="0">
                  <a:pos x="24" y="48"/>
                </a:cxn>
                <a:cxn ang="0">
                  <a:pos x="8" y="36"/>
                </a:cxn>
                <a:cxn ang="0">
                  <a:pos x="3" y="29"/>
                </a:cxn>
                <a:cxn ang="0">
                  <a:pos x="0" y="22"/>
                </a:cxn>
                <a:cxn ang="0">
                  <a:pos x="1" y="13"/>
                </a:cxn>
                <a:cxn ang="0">
                  <a:pos x="4" y="8"/>
                </a:cxn>
                <a:cxn ang="0">
                  <a:pos x="12" y="1"/>
                </a:cxn>
                <a:cxn ang="0">
                  <a:pos x="16" y="0"/>
                </a:cxn>
                <a:cxn ang="0">
                  <a:pos x="25" y="3"/>
                </a:cxn>
                <a:cxn ang="0">
                  <a:pos x="41" y="15"/>
                </a:cxn>
                <a:cxn ang="0">
                  <a:pos x="70" y="41"/>
                </a:cxn>
                <a:cxn ang="0">
                  <a:pos x="110" y="84"/>
                </a:cxn>
                <a:cxn ang="0">
                  <a:pos x="136" y="115"/>
                </a:cxn>
                <a:cxn ang="0">
                  <a:pos x="206" y="198"/>
                </a:cxn>
                <a:cxn ang="0">
                  <a:pos x="290" y="291"/>
                </a:cxn>
                <a:cxn ang="0">
                  <a:pos x="303" y="306"/>
                </a:cxn>
                <a:cxn ang="0">
                  <a:pos x="341" y="353"/>
                </a:cxn>
                <a:cxn ang="0">
                  <a:pos x="371" y="390"/>
                </a:cxn>
                <a:cxn ang="0">
                  <a:pos x="403" y="425"/>
                </a:cxn>
                <a:cxn ang="0">
                  <a:pos x="433" y="457"/>
                </a:cxn>
                <a:cxn ang="0">
                  <a:pos x="457" y="482"/>
                </a:cxn>
                <a:cxn ang="0">
                  <a:pos x="493" y="518"/>
                </a:cxn>
                <a:cxn ang="0">
                  <a:pos x="519" y="540"/>
                </a:cxn>
                <a:cxn ang="0">
                  <a:pos x="532" y="549"/>
                </a:cxn>
                <a:cxn ang="0">
                  <a:pos x="539" y="554"/>
                </a:cxn>
                <a:cxn ang="0">
                  <a:pos x="541" y="560"/>
                </a:cxn>
                <a:cxn ang="0">
                  <a:pos x="541" y="570"/>
                </a:cxn>
                <a:cxn ang="0">
                  <a:pos x="539" y="575"/>
                </a:cxn>
                <a:cxn ang="0">
                  <a:pos x="530" y="582"/>
                </a:cxn>
                <a:cxn ang="0">
                  <a:pos x="524" y="583"/>
                </a:cxn>
              </a:cxnLst>
              <a:rect l="0" t="0" r="r" b="b"/>
              <a:pathLst>
                <a:path w="541" h="583">
                  <a:moveTo>
                    <a:pt x="524" y="583"/>
                  </a:moveTo>
                  <a:lnTo>
                    <a:pt x="524" y="583"/>
                  </a:lnTo>
                  <a:lnTo>
                    <a:pt x="520" y="582"/>
                  </a:lnTo>
                  <a:lnTo>
                    <a:pt x="515" y="580"/>
                  </a:lnTo>
                  <a:lnTo>
                    <a:pt x="515" y="580"/>
                  </a:lnTo>
                  <a:lnTo>
                    <a:pt x="501" y="571"/>
                  </a:lnTo>
                  <a:lnTo>
                    <a:pt x="488" y="560"/>
                  </a:lnTo>
                  <a:lnTo>
                    <a:pt x="476" y="549"/>
                  </a:lnTo>
                  <a:lnTo>
                    <a:pt x="462" y="538"/>
                  </a:lnTo>
                  <a:lnTo>
                    <a:pt x="437" y="513"/>
                  </a:lnTo>
                  <a:lnTo>
                    <a:pt x="414" y="488"/>
                  </a:lnTo>
                  <a:lnTo>
                    <a:pt x="414" y="488"/>
                  </a:lnTo>
                  <a:lnTo>
                    <a:pt x="388" y="460"/>
                  </a:lnTo>
                  <a:lnTo>
                    <a:pt x="388" y="460"/>
                  </a:lnTo>
                  <a:lnTo>
                    <a:pt x="365" y="437"/>
                  </a:lnTo>
                  <a:lnTo>
                    <a:pt x="339" y="409"/>
                  </a:lnTo>
                  <a:lnTo>
                    <a:pt x="313" y="377"/>
                  </a:lnTo>
                  <a:lnTo>
                    <a:pt x="300" y="361"/>
                  </a:lnTo>
                  <a:lnTo>
                    <a:pt x="288" y="344"/>
                  </a:lnTo>
                  <a:lnTo>
                    <a:pt x="288" y="344"/>
                  </a:lnTo>
                  <a:lnTo>
                    <a:pt x="268" y="319"/>
                  </a:lnTo>
                  <a:lnTo>
                    <a:pt x="246" y="293"/>
                  </a:lnTo>
                  <a:lnTo>
                    <a:pt x="224" y="269"/>
                  </a:lnTo>
                  <a:lnTo>
                    <a:pt x="202" y="245"/>
                  </a:lnTo>
                  <a:lnTo>
                    <a:pt x="202" y="245"/>
                  </a:lnTo>
                  <a:lnTo>
                    <a:pt x="167" y="208"/>
                  </a:lnTo>
                  <a:lnTo>
                    <a:pt x="150" y="189"/>
                  </a:lnTo>
                  <a:lnTo>
                    <a:pt x="134" y="170"/>
                  </a:lnTo>
                  <a:lnTo>
                    <a:pt x="134" y="170"/>
                  </a:lnTo>
                  <a:lnTo>
                    <a:pt x="121" y="153"/>
                  </a:lnTo>
                  <a:lnTo>
                    <a:pt x="121" y="153"/>
                  </a:lnTo>
                  <a:lnTo>
                    <a:pt x="95" y="121"/>
                  </a:lnTo>
                  <a:lnTo>
                    <a:pt x="69" y="90"/>
                  </a:lnTo>
                  <a:lnTo>
                    <a:pt x="54" y="76"/>
                  </a:lnTo>
                  <a:lnTo>
                    <a:pt x="40" y="61"/>
                  </a:lnTo>
                  <a:lnTo>
                    <a:pt x="24" y="48"/>
                  </a:lnTo>
                  <a:lnTo>
                    <a:pt x="8" y="36"/>
                  </a:lnTo>
                  <a:lnTo>
                    <a:pt x="8" y="36"/>
                  </a:lnTo>
                  <a:lnTo>
                    <a:pt x="5" y="32"/>
                  </a:lnTo>
                  <a:lnTo>
                    <a:pt x="3" y="29"/>
                  </a:lnTo>
                  <a:lnTo>
                    <a:pt x="0" y="25"/>
                  </a:lnTo>
                  <a:lnTo>
                    <a:pt x="0" y="22"/>
                  </a:lnTo>
                  <a:lnTo>
                    <a:pt x="0" y="17"/>
                  </a:lnTo>
                  <a:lnTo>
                    <a:pt x="1" y="13"/>
                  </a:lnTo>
                  <a:lnTo>
                    <a:pt x="1" y="13"/>
                  </a:lnTo>
                  <a:lnTo>
                    <a:pt x="4" y="8"/>
                  </a:lnTo>
                  <a:lnTo>
                    <a:pt x="7" y="3"/>
                  </a:lnTo>
                  <a:lnTo>
                    <a:pt x="12" y="1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21" y="0"/>
                  </a:lnTo>
                  <a:lnTo>
                    <a:pt x="25" y="3"/>
                  </a:lnTo>
                  <a:lnTo>
                    <a:pt x="25" y="3"/>
                  </a:lnTo>
                  <a:lnTo>
                    <a:pt x="41" y="15"/>
                  </a:lnTo>
                  <a:lnTo>
                    <a:pt x="55" y="28"/>
                  </a:lnTo>
                  <a:lnTo>
                    <a:pt x="70" y="41"/>
                  </a:lnTo>
                  <a:lnTo>
                    <a:pt x="83" y="55"/>
                  </a:lnTo>
                  <a:lnTo>
                    <a:pt x="110" y="84"/>
                  </a:lnTo>
                  <a:lnTo>
                    <a:pt x="136" y="115"/>
                  </a:lnTo>
                  <a:lnTo>
                    <a:pt x="136" y="115"/>
                  </a:lnTo>
                  <a:lnTo>
                    <a:pt x="170" y="156"/>
                  </a:lnTo>
                  <a:lnTo>
                    <a:pt x="206" y="198"/>
                  </a:lnTo>
                  <a:lnTo>
                    <a:pt x="246" y="242"/>
                  </a:lnTo>
                  <a:lnTo>
                    <a:pt x="290" y="291"/>
                  </a:lnTo>
                  <a:lnTo>
                    <a:pt x="290" y="291"/>
                  </a:lnTo>
                  <a:lnTo>
                    <a:pt x="303" y="306"/>
                  </a:lnTo>
                  <a:lnTo>
                    <a:pt x="317" y="322"/>
                  </a:lnTo>
                  <a:lnTo>
                    <a:pt x="341" y="353"/>
                  </a:lnTo>
                  <a:lnTo>
                    <a:pt x="341" y="353"/>
                  </a:lnTo>
                  <a:lnTo>
                    <a:pt x="371" y="390"/>
                  </a:lnTo>
                  <a:lnTo>
                    <a:pt x="387" y="407"/>
                  </a:lnTo>
                  <a:lnTo>
                    <a:pt x="403" y="425"/>
                  </a:lnTo>
                  <a:lnTo>
                    <a:pt x="403" y="425"/>
                  </a:lnTo>
                  <a:lnTo>
                    <a:pt x="433" y="457"/>
                  </a:lnTo>
                  <a:lnTo>
                    <a:pt x="433" y="457"/>
                  </a:lnTo>
                  <a:lnTo>
                    <a:pt x="457" y="482"/>
                  </a:lnTo>
                  <a:lnTo>
                    <a:pt x="481" y="507"/>
                  </a:lnTo>
                  <a:lnTo>
                    <a:pt x="493" y="518"/>
                  </a:lnTo>
                  <a:lnTo>
                    <a:pt x="507" y="529"/>
                  </a:lnTo>
                  <a:lnTo>
                    <a:pt x="519" y="540"/>
                  </a:lnTo>
                  <a:lnTo>
                    <a:pt x="532" y="549"/>
                  </a:lnTo>
                  <a:lnTo>
                    <a:pt x="532" y="549"/>
                  </a:lnTo>
                  <a:lnTo>
                    <a:pt x="537" y="552"/>
                  </a:lnTo>
                  <a:lnTo>
                    <a:pt x="539" y="554"/>
                  </a:lnTo>
                  <a:lnTo>
                    <a:pt x="540" y="557"/>
                  </a:lnTo>
                  <a:lnTo>
                    <a:pt x="541" y="560"/>
                  </a:lnTo>
                  <a:lnTo>
                    <a:pt x="541" y="565"/>
                  </a:lnTo>
                  <a:lnTo>
                    <a:pt x="541" y="570"/>
                  </a:lnTo>
                  <a:lnTo>
                    <a:pt x="541" y="570"/>
                  </a:lnTo>
                  <a:lnTo>
                    <a:pt x="539" y="575"/>
                  </a:lnTo>
                  <a:lnTo>
                    <a:pt x="534" y="579"/>
                  </a:lnTo>
                  <a:lnTo>
                    <a:pt x="530" y="582"/>
                  </a:lnTo>
                  <a:lnTo>
                    <a:pt x="527" y="583"/>
                  </a:lnTo>
                  <a:lnTo>
                    <a:pt x="524" y="583"/>
                  </a:lnTo>
                  <a:lnTo>
                    <a:pt x="524" y="58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605448"/>
                </a:solidFill>
              </a:endParaRPr>
            </a:p>
          </p:txBody>
        </p:sp>
        <p:sp>
          <p:nvSpPr>
            <p:cNvPr id="56" name="Freeform 210"/>
            <p:cNvSpPr/>
            <p:nvPr/>
          </p:nvSpPr>
          <p:spPr bwMode="auto">
            <a:xfrm>
              <a:off x="4349750" y="2435225"/>
              <a:ext cx="273050" cy="288925"/>
            </a:xfrm>
            <a:custGeom>
              <a:avLst/>
              <a:gdLst/>
              <a:ahLst/>
              <a:cxnLst>
                <a:cxn ang="0">
                  <a:pos x="493" y="546"/>
                </a:cxn>
                <a:cxn ang="0">
                  <a:pos x="481" y="537"/>
                </a:cxn>
                <a:cxn ang="0">
                  <a:pos x="475" y="524"/>
                </a:cxn>
                <a:cxn ang="0">
                  <a:pos x="457" y="505"/>
                </a:cxn>
                <a:cxn ang="0">
                  <a:pos x="444" y="490"/>
                </a:cxn>
                <a:cxn ang="0">
                  <a:pos x="436" y="479"/>
                </a:cxn>
                <a:cxn ang="0">
                  <a:pos x="411" y="452"/>
                </a:cxn>
                <a:cxn ang="0">
                  <a:pos x="402" y="443"/>
                </a:cxn>
                <a:cxn ang="0">
                  <a:pos x="387" y="420"/>
                </a:cxn>
                <a:cxn ang="0">
                  <a:pos x="376" y="410"/>
                </a:cxn>
                <a:cxn ang="0">
                  <a:pos x="345" y="378"/>
                </a:cxn>
                <a:cxn ang="0">
                  <a:pos x="321" y="352"/>
                </a:cxn>
                <a:cxn ang="0">
                  <a:pos x="280" y="313"/>
                </a:cxn>
                <a:cxn ang="0">
                  <a:pos x="252" y="285"/>
                </a:cxn>
                <a:cxn ang="0">
                  <a:pos x="151" y="183"/>
                </a:cxn>
                <a:cxn ang="0">
                  <a:pos x="106" y="136"/>
                </a:cxn>
                <a:cxn ang="0">
                  <a:pos x="64" y="92"/>
                </a:cxn>
                <a:cxn ang="0">
                  <a:pos x="33" y="58"/>
                </a:cxn>
                <a:cxn ang="0">
                  <a:pos x="13" y="39"/>
                </a:cxn>
                <a:cxn ang="0">
                  <a:pos x="3" y="26"/>
                </a:cxn>
                <a:cxn ang="0">
                  <a:pos x="0" y="14"/>
                </a:cxn>
                <a:cxn ang="0">
                  <a:pos x="5" y="6"/>
                </a:cxn>
                <a:cxn ang="0">
                  <a:pos x="19" y="0"/>
                </a:cxn>
                <a:cxn ang="0">
                  <a:pos x="26" y="2"/>
                </a:cxn>
                <a:cxn ang="0">
                  <a:pos x="34" y="8"/>
                </a:cxn>
                <a:cxn ang="0">
                  <a:pos x="72" y="47"/>
                </a:cxn>
                <a:cxn ang="0">
                  <a:pos x="94" y="67"/>
                </a:cxn>
                <a:cxn ang="0">
                  <a:pos x="151" y="133"/>
                </a:cxn>
                <a:cxn ang="0">
                  <a:pos x="191" y="176"/>
                </a:cxn>
                <a:cxn ang="0">
                  <a:pos x="275" y="260"/>
                </a:cxn>
                <a:cxn ang="0">
                  <a:pos x="311" y="293"/>
                </a:cxn>
                <a:cxn ang="0">
                  <a:pos x="364" y="343"/>
                </a:cxn>
                <a:cxn ang="0">
                  <a:pos x="407" y="387"/>
                </a:cxn>
                <a:cxn ang="0">
                  <a:pos x="423" y="411"/>
                </a:cxn>
                <a:cxn ang="0">
                  <a:pos x="440" y="429"/>
                </a:cxn>
                <a:cxn ang="0">
                  <a:pos x="452" y="440"/>
                </a:cxn>
                <a:cxn ang="0">
                  <a:pos x="460" y="452"/>
                </a:cxn>
                <a:cxn ang="0">
                  <a:pos x="481" y="478"/>
                </a:cxn>
                <a:cxn ang="0">
                  <a:pos x="496" y="493"/>
                </a:cxn>
                <a:cxn ang="0">
                  <a:pos x="508" y="510"/>
                </a:cxn>
                <a:cxn ang="0">
                  <a:pos x="512" y="513"/>
                </a:cxn>
                <a:cxn ang="0">
                  <a:pos x="515" y="524"/>
                </a:cxn>
                <a:cxn ang="0">
                  <a:pos x="515" y="533"/>
                </a:cxn>
                <a:cxn ang="0">
                  <a:pos x="510" y="542"/>
                </a:cxn>
                <a:cxn ang="0">
                  <a:pos x="499" y="546"/>
                </a:cxn>
              </a:cxnLst>
              <a:rect l="0" t="0" r="r" b="b"/>
              <a:pathLst>
                <a:path w="515" h="546">
                  <a:moveTo>
                    <a:pt x="499" y="546"/>
                  </a:moveTo>
                  <a:lnTo>
                    <a:pt x="499" y="546"/>
                  </a:lnTo>
                  <a:lnTo>
                    <a:pt x="493" y="546"/>
                  </a:lnTo>
                  <a:lnTo>
                    <a:pt x="488" y="543"/>
                  </a:lnTo>
                  <a:lnTo>
                    <a:pt x="483" y="540"/>
                  </a:lnTo>
                  <a:lnTo>
                    <a:pt x="481" y="537"/>
                  </a:lnTo>
                  <a:lnTo>
                    <a:pt x="480" y="534"/>
                  </a:lnTo>
                  <a:lnTo>
                    <a:pt x="480" y="534"/>
                  </a:lnTo>
                  <a:lnTo>
                    <a:pt x="475" y="524"/>
                  </a:lnTo>
                  <a:lnTo>
                    <a:pt x="470" y="517"/>
                  </a:lnTo>
                  <a:lnTo>
                    <a:pt x="463" y="511"/>
                  </a:lnTo>
                  <a:lnTo>
                    <a:pt x="457" y="505"/>
                  </a:lnTo>
                  <a:lnTo>
                    <a:pt x="457" y="505"/>
                  </a:lnTo>
                  <a:lnTo>
                    <a:pt x="450" y="498"/>
                  </a:lnTo>
                  <a:lnTo>
                    <a:pt x="444" y="490"/>
                  </a:lnTo>
                  <a:lnTo>
                    <a:pt x="444" y="490"/>
                  </a:lnTo>
                  <a:lnTo>
                    <a:pt x="436" y="479"/>
                  </a:lnTo>
                  <a:lnTo>
                    <a:pt x="436" y="479"/>
                  </a:lnTo>
                  <a:lnTo>
                    <a:pt x="425" y="466"/>
                  </a:lnTo>
                  <a:lnTo>
                    <a:pt x="419" y="458"/>
                  </a:lnTo>
                  <a:lnTo>
                    <a:pt x="411" y="452"/>
                  </a:lnTo>
                  <a:lnTo>
                    <a:pt x="411" y="452"/>
                  </a:lnTo>
                  <a:lnTo>
                    <a:pt x="407" y="448"/>
                  </a:lnTo>
                  <a:lnTo>
                    <a:pt x="402" y="443"/>
                  </a:lnTo>
                  <a:lnTo>
                    <a:pt x="395" y="433"/>
                  </a:lnTo>
                  <a:lnTo>
                    <a:pt x="395" y="433"/>
                  </a:lnTo>
                  <a:lnTo>
                    <a:pt x="387" y="420"/>
                  </a:lnTo>
                  <a:lnTo>
                    <a:pt x="382" y="415"/>
                  </a:lnTo>
                  <a:lnTo>
                    <a:pt x="376" y="410"/>
                  </a:lnTo>
                  <a:lnTo>
                    <a:pt x="376" y="410"/>
                  </a:lnTo>
                  <a:lnTo>
                    <a:pt x="367" y="404"/>
                  </a:lnTo>
                  <a:lnTo>
                    <a:pt x="360" y="395"/>
                  </a:lnTo>
                  <a:lnTo>
                    <a:pt x="345" y="378"/>
                  </a:lnTo>
                  <a:lnTo>
                    <a:pt x="345" y="378"/>
                  </a:lnTo>
                  <a:lnTo>
                    <a:pt x="333" y="364"/>
                  </a:lnTo>
                  <a:lnTo>
                    <a:pt x="321" y="352"/>
                  </a:lnTo>
                  <a:lnTo>
                    <a:pt x="321" y="352"/>
                  </a:lnTo>
                  <a:lnTo>
                    <a:pt x="299" y="332"/>
                  </a:lnTo>
                  <a:lnTo>
                    <a:pt x="280" y="313"/>
                  </a:lnTo>
                  <a:lnTo>
                    <a:pt x="280" y="313"/>
                  </a:lnTo>
                  <a:lnTo>
                    <a:pt x="252" y="285"/>
                  </a:lnTo>
                  <a:lnTo>
                    <a:pt x="252" y="285"/>
                  </a:lnTo>
                  <a:lnTo>
                    <a:pt x="225" y="260"/>
                  </a:lnTo>
                  <a:lnTo>
                    <a:pt x="200" y="234"/>
                  </a:lnTo>
                  <a:lnTo>
                    <a:pt x="151" y="183"/>
                  </a:lnTo>
                  <a:lnTo>
                    <a:pt x="151" y="183"/>
                  </a:lnTo>
                  <a:lnTo>
                    <a:pt x="106" y="136"/>
                  </a:lnTo>
                  <a:lnTo>
                    <a:pt x="106" y="136"/>
                  </a:lnTo>
                  <a:lnTo>
                    <a:pt x="87" y="116"/>
                  </a:lnTo>
                  <a:lnTo>
                    <a:pt x="87" y="116"/>
                  </a:lnTo>
                  <a:lnTo>
                    <a:pt x="64" y="92"/>
                  </a:lnTo>
                  <a:lnTo>
                    <a:pt x="40" y="66"/>
                  </a:lnTo>
                  <a:lnTo>
                    <a:pt x="40" y="66"/>
                  </a:lnTo>
                  <a:lnTo>
                    <a:pt x="33" y="58"/>
                  </a:lnTo>
                  <a:lnTo>
                    <a:pt x="24" y="50"/>
                  </a:lnTo>
                  <a:lnTo>
                    <a:pt x="24" y="50"/>
                  </a:lnTo>
                  <a:lnTo>
                    <a:pt x="13" y="39"/>
                  </a:lnTo>
                  <a:lnTo>
                    <a:pt x="8" y="33"/>
                  </a:lnTo>
                  <a:lnTo>
                    <a:pt x="3" y="26"/>
                  </a:lnTo>
                  <a:lnTo>
                    <a:pt x="3" y="26"/>
                  </a:lnTo>
                  <a:lnTo>
                    <a:pt x="1" y="22"/>
                  </a:lnTo>
                  <a:lnTo>
                    <a:pt x="0" y="18"/>
                  </a:lnTo>
                  <a:lnTo>
                    <a:pt x="0" y="14"/>
                  </a:lnTo>
                  <a:lnTo>
                    <a:pt x="2" y="10"/>
                  </a:lnTo>
                  <a:lnTo>
                    <a:pt x="2" y="10"/>
                  </a:lnTo>
                  <a:lnTo>
                    <a:pt x="5" y="6"/>
                  </a:lnTo>
                  <a:lnTo>
                    <a:pt x="9" y="3"/>
                  </a:lnTo>
                  <a:lnTo>
                    <a:pt x="14" y="1"/>
                  </a:lnTo>
                  <a:lnTo>
                    <a:pt x="19" y="0"/>
                  </a:lnTo>
                  <a:lnTo>
                    <a:pt x="19" y="0"/>
                  </a:lnTo>
                  <a:lnTo>
                    <a:pt x="22" y="1"/>
                  </a:lnTo>
                  <a:lnTo>
                    <a:pt x="26" y="2"/>
                  </a:lnTo>
                  <a:lnTo>
                    <a:pt x="31" y="4"/>
                  </a:lnTo>
                  <a:lnTo>
                    <a:pt x="34" y="8"/>
                  </a:lnTo>
                  <a:lnTo>
                    <a:pt x="34" y="8"/>
                  </a:lnTo>
                  <a:lnTo>
                    <a:pt x="42" y="18"/>
                  </a:lnTo>
                  <a:lnTo>
                    <a:pt x="51" y="29"/>
                  </a:lnTo>
                  <a:lnTo>
                    <a:pt x="72" y="47"/>
                  </a:lnTo>
                  <a:lnTo>
                    <a:pt x="72" y="47"/>
                  </a:lnTo>
                  <a:lnTo>
                    <a:pt x="83" y="57"/>
                  </a:lnTo>
                  <a:lnTo>
                    <a:pt x="94" y="67"/>
                  </a:lnTo>
                  <a:lnTo>
                    <a:pt x="94" y="67"/>
                  </a:lnTo>
                  <a:lnTo>
                    <a:pt x="124" y="100"/>
                  </a:lnTo>
                  <a:lnTo>
                    <a:pt x="151" y="133"/>
                  </a:lnTo>
                  <a:lnTo>
                    <a:pt x="164" y="146"/>
                  </a:lnTo>
                  <a:lnTo>
                    <a:pt x="164" y="146"/>
                  </a:lnTo>
                  <a:lnTo>
                    <a:pt x="191" y="176"/>
                  </a:lnTo>
                  <a:lnTo>
                    <a:pt x="219" y="205"/>
                  </a:lnTo>
                  <a:lnTo>
                    <a:pt x="247" y="232"/>
                  </a:lnTo>
                  <a:lnTo>
                    <a:pt x="275" y="260"/>
                  </a:lnTo>
                  <a:lnTo>
                    <a:pt x="275" y="260"/>
                  </a:lnTo>
                  <a:lnTo>
                    <a:pt x="311" y="293"/>
                  </a:lnTo>
                  <a:lnTo>
                    <a:pt x="311" y="293"/>
                  </a:lnTo>
                  <a:lnTo>
                    <a:pt x="342" y="321"/>
                  </a:lnTo>
                  <a:lnTo>
                    <a:pt x="342" y="321"/>
                  </a:lnTo>
                  <a:lnTo>
                    <a:pt x="364" y="343"/>
                  </a:lnTo>
                  <a:lnTo>
                    <a:pt x="386" y="363"/>
                  </a:lnTo>
                  <a:lnTo>
                    <a:pt x="396" y="375"/>
                  </a:lnTo>
                  <a:lnTo>
                    <a:pt x="407" y="387"/>
                  </a:lnTo>
                  <a:lnTo>
                    <a:pt x="415" y="398"/>
                  </a:lnTo>
                  <a:lnTo>
                    <a:pt x="423" y="411"/>
                  </a:lnTo>
                  <a:lnTo>
                    <a:pt x="423" y="411"/>
                  </a:lnTo>
                  <a:lnTo>
                    <a:pt x="426" y="416"/>
                  </a:lnTo>
                  <a:lnTo>
                    <a:pt x="430" y="421"/>
                  </a:lnTo>
                  <a:lnTo>
                    <a:pt x="440" y="429"/>
                  </a:lnTo>
                  <a:lnTo>
                    <a:pt x="440" y="429"/>
                  </a:lnTo>
                  <a:lnTo>
                    <a:pt x="446" y="435"/>
                  </a:lnTo>
                  <a:lnTo>
                    <a:pt x="452" y="440"/>
                  </a:lnTo>
                  <a:lnTo>
                    <a:pt x="452" y="440"/>
                  </a:lnTo>
                  <a:lnTo>
                    <a:pt x="460" y="452"/>
                  </a:lnTo>
                  <a:lnTo>
                    <a:pt x="460" y="452"/>
                  </a:lnTo>
                  <a:lnTo>
                    <a:pt x="470" y="466"/>
                  </a:lnTo>
                  <a:lnTo>
                    <a:pt x="475" y="472"/>
                  </a:lnTo>
                  <a:lnTo>
                    <a:pt x="481" y="478"/>
                  </a:lnTo>
                  <a:lnTo>
                    <a:pt x="481" y="478"/>
                  </a:lnTo>
                  <a:lnTo>
                    <a:pt x="489" y="486"/>
                  </a:lnTo>
                  <a:lnTo>
                    <a:pt x="496" y="493"/>
                  </a:lnTo>
                  <a:lnTo>
                    <a:pt x="502" y="501"/>
                  </a:lnTo>
                  <a:lnTo>
                    <a:pt x="507" y="509"/>
                  </a:lnTo>
                  <a:lnTo>
                    <a:pt x="508" y="510"/>
                  </a:lnTo>
                  <a:lnTo>
                    <a:pt x="509" y="511"/>
                  </a:lnTo>
                  <a:lnTo>
                    <a:pt x="509" y="511"/>
                  </a:lnTo>
                  <a:lnTo>
                    <a:pt x="512" y="513"/>
                  </a:lnTo>
                  <a:lnTo>
                    <a:pt x="514" y="516"/>
                  </a:lnTo>
                  <a:lnTo>
                    <a:pt x="515" y="520"/>
                  </a:lnTo>
                  <a:lnTo>
                    <a:pt x="515" y="524"/>
                  </a:lnTo>
                  <a:lnTo>
                    <a:pt x="515" y="530"/>
                  </a:lnTo>
                  <a:lnTo>
                    <a:pt x="515" y="530"/>
                  </a:lnTo>
                  <a:lnTo>
                    <a:pt x="515" y="533"/>
                  </a:lnTo>
                  <a:lnTo>
                    <a:pt x="514" y="537"/>
                  </a:lnTo>
                  <a:lnTo>
                    <a:pt x="513" y="540"/>
                  </a:lnTo>
                  <a:lnTo>
                    <a:pt x="510" y="542"/>
                  </a:lnTo>
                  <a:lnTo>
                    <a:pt x="510" y="542"/>
                  </a:lnTo>
                  <a:lnTo>
                    <a:pt x="506" y="545"/>
                  </a:lnTo>
                  <a:lnTo>
                    <a:pt x="499" y="546"/>
                  </a:lnTo>
                  <a:lnTo>
                    <a:pt x="499" y="54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605448"/>
                </a:solidFill>
              </a:endParaRPr>
            </a:p>
          </p:txBody>
        </p:sp>
        <p:sp>
          <p:nvSpPr>
            <p:cNvPr id="57" name="Freeform 211"/>
            <p:cNvSpPr/>
            <p:nvPr/>
          </p:nvSpPr>
          <p:spPr bwMode="auto">
            <a:xfrm>
              <a:off x="4708525" y="2740025"/>
              <a:ext cx="77788" cy="74613"/>
            </a:xfrm>
            <a:custGeom>
              <a:avLst/>
              <a:gdLst/>
              <a:ahLst/>
              <a:cxnLst>
                <a:cxn ang="0">
                  <a:pos x="116" y="142"/>
                </a:cxn>
                <a:cxn ang="0">
                  <a:pos x="111" y="142"/>
                </a:cxn>
                <a:cxn ang="0">
                  <a:pos x="101" y="140"/>
                </a:cxn>
                <a:cxn ang="0">
                  <a:pos x="90" y="136"/>
                </a:cxn>
                <a:cxn ang="0">
                  <a:pos x="88" y="139"/>
                </a:cxn>
                <a:cxn ang="0">
                  <a:pos x="79" y="141"/>
                </a:cxn>
                <a:cxn ang="0">
                  <a:pos x="77" y="141"/>
                </a:cxn>
                <a:cxn ang="0">
                  <a:pos x="63" y="139"/>
                </a:cxn>
                <a:cxn ang="0">
                  <a:pos x="49" y="136"/>
                </a:cxn>
                <a:cxn ang="0">
                  <a:pos x="42" y="134"/>
                </a:cxn>
                <a:cxn ang="0">
                  <a:pos x="33" y="127"/>
                </a:cxn>
                <a:cxn ang="0">
                  <a:pos x="30" y="129"/>
                </a:cxn>
                <a:cxn ang="0">
                  <a:pos x="21" y="131"/>
                </a:cxn>
                <a:cxn ang="0">
                  <a:pos x="18" y="130"/>
                </a:cxn>
                <a:cxn ang="0">
                  <a:pos x="12" y="127"/>
                </a:cxn>
                <a:cxn ang="0">
                  <a:pos x="7" y="122"/>
                </a:cxn>
                <a:cxn ang="0">
                  <a:pos x="6" y="117"/>
                </a:cxn>
                <a:cxn ang="0">
                  <a:pos x="5" y="115"/>
                </a:cxn>
                <a:cxn ang="0">
                  <a:pos x="1" y="108"/>
                </a:cxn>
                <a:cxn ang="0">
                  <a:pos x="1" y="101"/>
                </a:cxn>
                <a:cxn ang="0">
                  <a:pos x="3" y="95"/>
                </a:cxn>
                <a:cxn ang="0">
                  <a:pos x="13" y="83"/>
                </a:cxn>
                <a:cxn ang="0">
                  <a:pos x="31" y="62"/>
                </a:cxn>
                <a:cxn ang="0">
                  <a:pos x="63" y="34"/>
                </a:cxn>
                <a:cxn ang="0">
                  <a:pos x="92" y="13"/>
                </a:cxn>
                <a:cxn ang="0">
                  <a:pos x="98" y="8"/>
                </a:cxn>
                <a:cxn ang="0">
                  <a:pos x="113" y="1"/>
                </a:cxn>
                <a:cxn ang="0">
                  <a:pos x="121" y="0"/>
                </a:cxn>
                <a:cxn ang="0">
                  <a:pos x="131" y="2"/>
                </a:cxn>
                <a:cxn ang="0">
                  <a:pos x="137" y="5"/>
                </a:cxn>
                <a:cxn ang="0">
                  <a:pos x="143" y="15"/>
                </a:cxn>
                <a:cxn ang="0">
                  <a:pos x="147" y="29"/>
                </a:cxn>
                <a:cxn ang="0">
                  <a:pos x="148" y="35"/>
                </a:cxn>
                <a:cxn ang="0">
                  <a:pos x="147" y="53"/>
                </a:cxn>
                <a:cxn ang="0">
                  <a:pos x="148" y="84"/>
                </a:cxn>
                <a:cxn ang="0">
                  <a:pos x="148" y="100"/>
                </a:cxn>
                <a:cxn ang="0">
                  <a:pos x="146" y="116"/>
                </a:cxn>
                <a:cxn ang="0">
                  <a:pos x="145" y="125"/>
                </a:cxn>
                <a:cxn ang="0">
                  <a:pos x="141" y="132"/>
                </a:cxn>
                <a:cxn ang="0">
                  <a:pos x="136" y="136"/>
                </a:cxn>
                <a:cxn ang="0">
                  <a:pos x="128" y="141"/>
                </a:cxn>
                <a:cxn ang="0">
                  <a:pos x="126" y="141"/>
                </a:cxn>
                <a:cxn ang="0">
                  <a:pos x="121" y="142"/>
                </a:cxn>
                <a:cxn ang="0">
                  <a:pos x="116" y="142"/>
                </a:cxn>
              </a:cxnLst>
              <a:rect l="0" t="0" r="r" b="b"/>
              <a:pathLst>
                <a:path w="148" h="142">
                  <a:moveTo>
                    <a:pt x="116" y="142"/>
                  </a:moveTo>
                  <a:lnTo>
                    <a:pt x="116" y="142"/>
                  </a:lnTo>
                  <a:lnTo>
                    <a:pt x="111" y="142"/>
                  </a:lnTo>
                  <a:lnTo>
                    <a:pt x="111" y="142"/>
                  </a:lnTo>
                  <a:lnTo>
                    <a:pt x="101" y="140"/>
                  </a:lnTo>
                  <a:lnTo>
                    <a:pt x="101" y="140"/>
                  </a:lnTo>
                  <a:lnTo>
                    <a:pt x="93" y="136"/>
                  </a:lnTo>
                  <a:lnTo>
                    <a:pt x="90" y="136"/>
                  </a:lnTo>
                  <a:lnTo>
                    <a:pt x="88" y="139"/>
                  </a:lnTo>
                  <a:lnTo>
                    <a:pt x="88" y="139"/>
                  </a:lnTo>
                  <a:lnTo>
                    <a:pt x="84" y="141"/>
                  </a:lnTo>
                  <a:lnTo>
                    <a:pt x="79" y="141"/>
                  </a:lnTo>
                  <a:lnTo>
                    <a:pt x="79" y="141"/>
                  </a:lnTo>
                  <a:lnTo>
                    <a:pt x="77" y="141"/>
                  </a:lnTo>
                  <a:lnTo>
                    <a:pt x="77" y="141"/>
                  </a:lnTo>
                  <a:lnTo>
                    <a:pt x="63" y="139"/>
                  </a:lnTo>
                  <a:lnTo>
                    <a:pt x="63" y="139"/>
                  </a:lnTo>
                  <a:lnTo>
                    <a:pt x="49" y="136"/>
                  </a:lnTo>
                  <a:lnTo>
                    <a:pt x="49" y="136"/>
                  </a:lnTo>
                  <a:lnTo>
                    <a:pt x="42" y="134"/>
                  </a:lnTo>
                  <a:lnTo>
                    <a:pt x="36" y="130"/>
                  </a:lnTo>
                  <a:lnTo>
                    <a:pt x="33" y="127"/>
                  </a:lnTo>
                  <a:lnTo>
                    <a:pt x="30" y="129"/>
                  </a:lnTo>
                  <a:lnTo>
                    <a:pt x="30" y="129"/>
                  </a:lnTo>
                  <a:lnTo>
                    <a:pt x="25" y="130"/>
                  </a:lnTo>
                  <a:lnTo>
                    <a:pt x="21" y="131"/>
                  </a:lnTo>
                  <a:lnTo>
                    <a:pt x="21" y="131"/>
                  </a:lnTo>
                  <a:lnTo>
                    <a:pt x="18" y="130"/>
                  </a:lnTo>
                  <a:lnTo>
                    <a:pt x="13" y="129"/>
                  </a:lnTo>
                  <a:lnTo>
                    <a:pt x="12" y="127"/>
                  </a:lnTo>
                  <a:lnTo>
                    <a:pt x="10" y="125"/>
                  </a:lnTo>
                  <a:lnTo>
                    <a:pt x="7" y="122"/>
                  </a:lnTo>
                  <a:lnTo>
                    <a:pt x="6" y="119"/>
                  </a:lnTo>
                  <a:lnTo>
                    <a:pt x="6" y="117"/>
                  </a:lnTo>
                  <a:lnTo>
                    <a:pt x="5" y="115"/>
                  </a:lnTo>
                  <a:lnTo>
                    <a:pt x="5" y="115"/>
                  </a:lnTo>
                  <a:lnTo>
                    <a:pt x="2" y="112"/>
                  </a:lnTo>
                  <a:lnTo>
                    <a:pt x="1" y="108"/>
                  </a:lnTo>
                  <a:lnTo>
                    <a:pt x="0" y="104"/>
                  </a:lnTo>
                  <a:lnTo>
                    <a:pt x="1" y="101"/>
                  </a:lnTo>
                  <a:lnTo>
                    <a:pt x="2" y="98"/>
                  </a:lnTo>
                  <a:lnTo>
                    <a:pt x="3" y="95"/>
                  </a:lnTo>
                  <a:lnTo>
                    <a:pt x="3" y="95"/>
                  </a:lnTo>
                  <a:lnTo>
                    <a:pt x="13" y="83"/>
                  </a:lnTo>
                  <a:lnTo>
                    <a:pt x="22" y="72"/>
                  </a:lnTo>
                  <a:lnTo>
                    <a:pt x="31" y="62"/>
                  </a:lnTo>
                  <a:lnTo>
                    <a:pt x="42" y="52"/>
                  </a:lnTo>
                  <a:lnTo>
                    <a:pt x="63" y="34"/>
                  </a:lnTo>
                  <a:lnTo>
                    <a:pt x="87" y="17"/>
                  </a:lnTo>
                  <a:lnTo>
                    <a:pt x="92" y="13"/>
                  </a:lnTo>
                  <a:lnTo>
                    <a:pt x="92" y="13"/>
                  </a:lnTo>
                  <a:lnTo>
                    <a:pt x="98" y="8"/>
                  </a:lnTo>
                  <a:lnTo>
                    <a:pt x="105" y="4"/>
                  </a:lnTo>
                  <a:lnTo>
                    <a:pt x="113" y="1"/>
                  </a:lnTo>
                  <a:lnTo>
                    <a:pt x="121" y="0"/>
                  </a:lnTo>
                  <a:lnTo>
                    <a:pt x="121" y="0"/>
                  </a:lnTo>
                  <a:lnTo>
                    <a:pt x="126" y="1"/>
                  </a:lnTo>
                  <a:lnTo>
                    <a:pt x="131" y="2"/>
                  </a:lnTo>
                  <a:lnTo>
                    <a:pt x="131" y="2"/>
                  </a:lnTo>
                  <a:lnTo>
                    <a:pt x="137" y="5"/>
                  </a:lnTo>
                  <a:lnTo>
                    <a:pt x="141" y="9"/>
                  </a:lnTo>
                  <a:lnTo>
                    <a:pt x="143" y="15"/>
                  </a:lnTo>
                  <a:lnTo>
                    <a:pt x="145" y="20"/>
                  </a:lnTo>
                  <a:lnTo>
                    <a:pt x="147" y="29"/>
                  </a:lnTo>
                  <a:lnTo>
                    <a:pt x="148" y="35"/>
                  </a:lnTo>
                  <a:lnTo>
                    <a:pt x="148" y="35"/>
                  </a:lnTo>
                  <a:lnTo>
                    <a:pt x="147" y="53"/>
                  </a:lnTo>
                  <a:lnTo>
                    <a:pt x="147" y="53"/>
                  </a:lnTo>
                  <a:lnTo>
                    <a:pt x="147" y="81"/>
                  </a:lnTo>
                  <a:lnTo>
                    <a:pt x="148" y="84"/>
                  </a:lnTo>
                  <a:lnTo>
                    <a:pt x="148" y="84"/>
                  </a:lnTo>
                  <a:lnTo>
                    <a:pt x="148" y="100"/>
                  </a:lnTo>
                  <a:lnTo>
                    <a:pt x="147" y="108"/>
                  </a:lnTo>
                  <a:lnTo>
                    <a:pt x="146" y="116"/>
                  </a:lnTo>
                  <a:lnTo>
                    <a:pt x="146" y="116"/>
                  </a:lnTo>
                  <a:lnTo>
                    <a:pt x="145" y="125"/>
                  </a:lnTo>
                  <a:lnTo>
                    <a:pt x="143" y="128"/>
                  </a:lnTo>
                  <a:lnTo>
                    <a:pt x="141" y="132"/>
                  </a:lnTo>
                  <a:lnTo>
                    <a:pt x="139" y="134"/>
                  </a:lnTo>
                  <a:lnTo>
                    <a:pt x="136" y="136"/>
                  </a:lnTo>
                  <a:lnTo>
                    <a:pt x="128" y="141"/>
                  </a:lnTo>
                  <a:lnTo>
                    <a:pt x="128" y="141"/>
                  </a:lnTo>
                  <a:lnTo>
                    <a:pt x="127" y="141"/>
                  </a:lnTo>
                  <a:lnTo>
                    <a:pt x="126" y="141"/>
                  </a:lnTo>
                  <a:lnTo>
                    <a:pt x="126" y="141"/>
                  </a:lnTo>
                  <a:lnTo>
                    <a:pt x="121" y="142"/>
                  </a:lnTo>
                  <a:lnTo>
                    <a:pt x="116" y="142"/>
                  </a:lnTo>
                  <a:lnTo>
                    <a:pt x="116" y="14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605448"/>
                </a:solidFill>
              </a:endParaRPr>
            </a:p>
          </p:txBody>
        </p:sp>
        <p:sp>
          <p:nvSpPr>
            <p:cNvPr id="58" name="Freeform 212"/>
            <p:cNvSpPr/>
            <p:nvPr/>
          </p:nvSpPr>
          <p:spPr bwMode="auto">
            <a:xfrm>
              <a:off x="4197350" y="2182813"/>
              <a:ext cx="260350" cy="244475"/>
            </a:xfrm>
            <a:custGeom>
              <a:avLst/>
              <a:gdLst/>
              <a:ahLst/>
              <a:cxnLst>
                <a:cxn ang="0">
                  <a:pos x="106" y="462"/>
                </a:cxn>
                <a:cxn ang="0">
                  <a:pos x="96" y="455"/>
                </a:cxn>
                <a:cxn ang="0">
                  <a:pos x="94" y="452"/>
                </a:cxn>
                <a:cxn ang="0">
                  <a:pos x="85" y="442"/>
                </a:cxn>
                <a:cxn ang="0">
                  <a:pos x="76" y="430"/>
                </a:cxn>
                <a:cxn ang="0">
                  <a:pos x="53" y="411"/>
                </a:cxn>
                <a:cxn ang="0">
                  <a:pos x="35" y="386"/>
                </a:cxn>
                <a:cxn ang="0">
                  <a:pos x="15" y="339"/>
                </a:cxn>
                <a:cxn ang="0">
                  <a:pos x="5" y="299"/>
                </a:cxn>
                <a:cxn ang="0">
                  <a:pos x="0" y="253"/>
                </a:cxn>
                <a:cxn ang="0">
                  <a:pos x="3" y="202"/>
                </a:cxn>
                <a:cxn ang="0">
                  <a:pos x="8" y="172"/>
                </a:cxn>
                <a:cxn ang="0">
                  <a:pos x="24" y="124"/>
                </a:cxn>
                <a:cxn ang="0">
                  <a:pos x="48" y="85"/>
                </a:cxn>
                <a:cxn ang="0">
                  <a:pos x="68" y="64"/>
                </a:cxn>
                <a:cxn ang="0">
                  <a:pos x="124" y="25"/>
                </a:cxn>
                <a:cxn ang="0">
                  <a:pos x="193" y="4"/>
                </a:cxn>
                <a:cxn ang="0">
                  <a:pos x="241" y="0"/>
                </a:cxn>
                <a:cxn ang="0">
                  <a:pos x="298" y="5"/>
                </a:cxn>
                <a:cxn ang="0">
                  <a:pos x="352" y="20"/>
                </a:cxn>
                <a:cxn ang="0">
                  <a:pos x="401" y="44"/>
                </a:cxn>
                <a:cxn ang="0">
                  <a:pos x="445" y="76"/>
                </a:cxn>
                <a:cxn ang="0">
                  <a:pos x="480" y="115"/>
                </a:cxn>
                <a:cxn ang="0">
                  <a:pos x="492" y="135"/>
                </a:cxn>
                <a:cxn ang="0">
                  <a:pos x="491" y="146"/>
                </a:cxn>
                <a:cxn ang="0">
                  <a:pos x="483" y="153"/>
                </a:cxn>
                <a:cxn ang="0">
                  <a:pos x="473" y="157"/>
                </a:cxn>
                <a:cxn ang="0">
                  <a:pos x="465" y="154"/>
                </a:cxn>
                <a:cxn ang="0">
                  <a:pos x="458" y="147"/>
                </a:cxn>
                <a:cxn ang="0">
                  <a:pos x="429" y="112"/>
                </a:cxn>
                <a:cxn ang="0">
                  <a:pos x="395" y="85"/>
                </a:cxn>
                <a:cxn ang="0">
                  <a:pos x="356" y="65"/>
                </a:cxn>
                <a:cxn ang="0">
                  <a:pos x="289" y="42"/>
                </a:cxn>
                <a:cxn ang="0">
                  <a:pos x="247" y="34"/>
                </a:cxn>
                <a:cxn ang="0">
                  <a:pos x="219" y="34"/>
                </a:cxn>
                <a:cxn ang="0">
                  <a:pos x="182" y="40"/>
                </a:cxn>
                <a:cxn ang="0">
                  <a:pos x="144" y="53"/>
                </a:cxn>
                <a:cxn ang="0">
                  <a:pos x="109" y="74"/>
                </a:cxn>
                <a:cxn ang="0">
                  <a:pos x="80" y="100"/>
                </a:cxn>
                <a:cxn ang="0">
                  <a:pos x="59" y="133"/>
                </a:cxn>
                <a:cxn ang="0">
                  <a:pos x="48" y="163"/>
                </a:cxn>
                <a:cxn ang="0">
                  <a:pos x="39" y="210"/>
                </a:cxn>
                <a:cxn ang="0">
                  <a:pos x="38" y="259"/>
                </a:cxn>
                <a:cxn ang="0">
                  <a:pos x="45" y="304"/>
                </a:cxn>
                <a:cxn ang="0">
                  <a:pos x="60" y="348"/>
                </a:cxn>
                <a:cxn ang="0">
                  <a:pos x="76" y="373"/>
                </a:cxn>
                <a:cxn ang="0">
                  <a:pos x="101" y="402"/>
                </a:cxn>
                <a:cxn ang="0">
                  <a:pos x="122" y="429"/>
                </a:cxn>
                <a:cxn ang="0">
                  <a:pos x="125" y="431"/>
                </a:cxn>
                <a:cxn ang="0">
                  <a:pos x="131" y="446"/>
                </a:cxn>
                <a:cxn ang="0">
                  <a:pos x="129" y="455"/>
                </a:cxn>
                <a:cxn ang="0">
                  <a:pos x="121" y="462"/>
                </a:cxn>
                <a:cxn ang="0">
                  <a:pos x="110" y="463"/>
                </a:cxn>
              </a:cxnLst>
              <a:rect l="0" t="0" r="r" b="b"/>
              <a:pathLst>
                <a:path w="492" h="463">
                  <a:moveTo>
                    <a:pt x="110" y="463"/>
                  </a:moveTo>
                  <a:lnTo>
                    <a:pt x="110" y="463"/>
                  </a:lnTo>
                  <a:lnTo>
                    <a:pt x="106" y="462"/>
                  </a:lnTo>
                  <a:lnTo>
                    <a:pt x="102" y="461"/>
                  </a:lnTo>
                  <a:lnTo>
                    <a:pt x="98" y="458"/>
                  </a:lnTo>
                  <a:lnTo>
                    <a:pt x="96" y="455"/>
                  </a:lnTo>
                  <a:lnTo>
                    <a:pt x="96" y="455"/>
                  </a:lnTo>
                  <a:lnTo>
                    <a:pt x="94" y="453"/>
                  </a:lnTo>
                  <a:lnTo>
                    <a:pt x="94" y="452"/>
                  </a:lnTo>
                  <a:lnTo>
                    <a:pt x="91" y="450"/>
                  </a:lnTo>
                  <a:lnTo>
                    <a:pt x="91" y="450"/>
                  </a:lnTo>
                  <a:lnTo>
                    <a:pt x="85" y="442"/>
                  </a:lnTo>
                  <a:lnTo>
                    <a:pt x="85" y="442"/>
                  </a:lnTo>
                  <a:lnTo>
                    <a:pt x="80" y="435"/>
                  </a:lnTo>
                  <a:lnTo>
                    <a:pt x="76" y="430"/>
                  </a:lnTo>
                  <a:lnTo>
                    <a:pt x="65" y="421"/>
                  </a:lnTo>
                  <a:lnTo>
                    <a:pt x="65" y="421"/>
                  </a:lnTo>
                  <a:lnTo>
                    <a:pt x="53" y="411"/>
                  </a:lnTo>
                  <a:lnTo>
                    <a:pt x="53" y="411"/>
                  </a:lnTo>
                  <a:lnTo>
                    <a:pt x="44" y="399"/>
                  </a:lnTo>
                  <a:lnTo>
                    <a:pt x="35" y="386"/>
                  </a:lnTo>
                  <a:lnTo>
                    <a:pt x="27" y="370"/>
                  </a:lnTo>
                  <a:lnTo>
                    <a:pt x="21" y="355"/>
                  </a:lnTo>
                  <a:lnTo>
                    <a:pt x="15" y="339"/>
                  </a:lnTo>
                  <a:lnTo>
                    <a:pt x="11" y="325"/>
                  </a:lnTo>
                  <a:lnTo>
                    <a:pt x="5" y="299"/>
                  </a:lnTo>
                  <a:lnTo>
                    <a:pt x="5" y="299"/>
                  </a:lnTo>
                  <a:lnTo>
                    <a:pt x="3" y="285"/>
                  </a:lnTo>
                  <a:lnTo>
                    <a:pt x="0" y="269"/>
                  </a:lnTo>
                  <a:lnTo>
                    <a:pt x="0" y="253"/>
                  </a:lnTo>
                  <a:lnTo>
                    <a:pt x="0" y="235"/>
                  </a:lnTo>
                  <a:lnTo>
                    <a:pt x="0" y="218"/>
                  </a:lnTo>
                  <a:lnTo>
                    <a:pt x="3" y="202"/>
                  </a:lnTo>
                  <a:lnTo>
                    <a:pt x="5" y="186"/>
                  </a:lnTo>
                  <a:lnTo>
                    <a:pt x="8" y="172"/>
                  </a:lnTo>
                  <a:lnTo>
                    <a:pt x="8" y="172"/>
                  </a:lnTo>
                  <a:lnTo>
                    <a:pt x="13" y="154"/>
                  </a:lnTo>
                  <a:lnTo>
                    <a:pt x="18" y="139"/>
                  </a:lnTo>
                  <a:lnTo>
                    <a:pt x="24" y="124"/>
                  </a:lnTo>
                  <a:lnTo>
                    <a:pt x="31" y="110"/>
                  </a:lnTo>
                  <a:lnTo>
                    <a:pt x="39" y="98"/>
                  </a:lnTo>
                  <a:lnTo>
                    <a:pt x="48" y="85"/>
                  </a:lnTo>
                  <a:lnTo>
                    <a:pt x="57" y="74"/>
                  </a:lnTo>
                  <a:lnTo>
                    <a:pt x="68" y="64"/>
                  </a:lnTo>
                  <a:lnTo>
                    <a:pt x="68" y="64"/>
                  </a:lnTo>
                  <a:lnTo>
                    <a:pt x="85" y="49"/>
                  </a:lnTo>
                  <a:lnTo>
                    <a:pt x="105" y="36"/>
                  </a:lnTo>
                  <a:lnTo>
                    <a:pt x="124" y="25"/>
                  </a:lnTo>
                  <a:lnTo>
                    <a:pt x="146" y="16"/>
                  </a:lnTo>
                  <a:lnTo>
                    <a:pt x="169" y="9"/>
                  </a:lnTo>
                  <a:lnTo>
                    <a:pt x="193" y="4"/>
                  </a:lnTo>
                  <a:lnTo>
                    <a:pt x="216" y="1"/>
                  </a:lnTo>
                  <a:lnTo>
                    <a:pt x="241" y="0"/>
                  </a:lnTo>
                  <a:lnTo>
                    <a:pt x="241" y="0"/>
                  </a:lnTo>
                  <a:lnTo>
                    <a:pt x="260" y="1"/>
                  </a:lnTo>
                  <a:lnTo>
                    <a:pt x="279" y="2"/>
                  </a:lnTo>
                  <a:lnTo>
                    <a:pt x="298" y="5"/>
                  </a:lnTo>
                  <a:lnTo>
                    <a:pt x="316" y="9"/>
                  </a:lnTo>
                  <a:lnTo>
                    <a:pt x="334" y="14"/>
                  </a:lnTo>
                  <a:lnTo>
                    <a:pt x="352" y="20"/>
                  </a:lnTo>
                  <a:lnTo>
                    <a:pt x="368" y="27"/>
                  </a:lnTo>
                  <a:lnTo>
                    <a:pt x="385" y="35"/>
                  </a:lnTo>
                  <a:lnTo>
                    <a:pt x="401" y="44"/>
                  </a:lnTo>
                  <a:lnTo>
                    <a:pt x="416" y="54"/>
                  </a:lnTo>
                  <a:lnTo>
                    <a:pt x="430" y="65"/>
                  </a:lnTo>
                  <a:lnTo>
                    <a:pt x="445" y="76"/>
                  </a:lnTo>
                  <a:lnTo>
                    <a:pt x="457" y="88"/>
                  </a:lnTo>
                  <a:lnTo>
                    <a:pt x="469" y="102"/>
                  </a:lnTo>
                  <a:lnTo>
                    <a:pt x="480" y="115"/>
                  </a:lnTo>
                  <a:lnTo>
                    <a:pt x="490" y="130"/>
                  </a:lnTo>
                  <a:lnTo>
                    <a:pt x="490" y="130"/>
                  </a:lnTo>
                  <a:lnTo>
                    <a:pt x="492" y="135"/>
                  </a:lnTo>
                  <a:lnTo>
                    <a:pt x="492" y="139"/>
                  </a:lnTo>
                  <a:lnTo>
                    <a:pt x="492" y="143"/>
                  </a:lnTo>
                  <a:lnTo>
                    <a:pt x="491" y="146"/>
                  </a:lnTo>
                  <a:lnTo>
                    <a:pt x="491" y="146"/>
                  </a:lnTo>
                  <a:lnTo>
                    <a:pt x="487" y="150"/>
                  </a:lnTo>
                  <a:lnTo>
                    <a:pt x="483" y="153"/>
                  </a:lnTo>
                  <a:lnTo>
                    <a:pt x="478" y="155"/>
                  </a:lnTo>
                  <a:lnTo>
                    <a:pt x="473" y="157"/>
                  </a:lnTo>
                  <a:lnTo>
                    <a:pt x="473" y="157"/>
                  </a:lnTo>
                  <a:lnTo>
                    <a:pt x="473" y="157"/>
                  </a:lnTo>
                  <a:lnTo>
                    <a:pt x="469" y="155"/>
                  </a:lnTo>
                  <a:lnTo>
                    <a:pt x="465" y="154"/>
                  </a:lnTo>
                  <a:lnTo>
                    <a:pt x="462" y="151"/>
                  </a:lnTo>
                  <a:lnTo>
                    <a:pt x="458" y="147"/>
                  </a:lnTo>
                  <a:lnTo>
                    <a:pt x="458" y="147"/>
                  </a:lnTo>
                  <a:lnTo>
                    <a:pt x="450" y="135"/>
                  </a:lnTo>
                  <a:lnTo>
                    <a:pt x="439" y="123"/>
                  </a:lnTo>
                  <a:lnTo>
                    <a:pt x="429" y="112"/>
                  </a:lnTo>
                  <a:lnTo>
                    <a:pt x="419" y="102"/>
                  </a:lnTo>
                  <a:lnTo>
                    <a:pt x="407" y="94"/>
                  </a:lnTo>
                  <a:lnTo>
                    <a:pt x="395" y="85"/>
                  </a:lnTo>
                  <a:lnTo>
                    <a:pt x="383" y="77"/>
                  </a:lnTo>
                  <a:lnTo>
                    <a:pt x="369" y="71"/>
                  </a:lnTo>
                  <a:lnTo>
                    <a:pt x="356" y="65"/>
                  </a:lnTo>
                  <a:lnTo>
                    <a:pt x="342" y="59"/>
                  </a:lnTo>
                  <a:lnTo>
                    <a:pt x="316" y="50"/>
                  </a:lnTo>
                  <a:lnTo>
                    <a:pt x="289" y="42"/>
                  </a:lnTo>
                  <a:lnTo>
                    <a:pt x="263" y="36"/>
                  </a:lnTo>
                  <a:lnTo>
                    <a:pt x="263" y="36"/>
                  </a:lnTo>
                  <a:lnTo>
                    <a:pt x="247" y="34"/>
                  </a:lnTo>
                  <a:lnTo>
                    <a:pt x="232" y="33"/>
                  </a:lnTo>
                  <a:lnTo>
                    <a:pt x="232" y="33"/>
                  </a:lnTo>
                  <a:lnTo>
                    <a:pt x="219" y="34"/>
                  </a:lnTo>
                  <a:lnTo>
                    <a:pt x="207" y="35"/>
                  </a:lnTo>
                  <a:lnTo>
                    <a:pt x="195" y="37"/>
                  </a:lnTo>
                  <a:lnTo>
                    <a:pt x="182" y="40"/>
                  </a:lnTo>
                  <a:lnTo>
                    <a:pt x="169" y="44"/>
                  </a:lnTo>
                  <a:lnTo>
                    <a:pt x="156" y="48"/>
                  </a:lnTo>
                  <a:lnTo>
                    <a:pt x="144" y="53"/>
                  </a:lnTo>
                  <a:lnTo>
                    <a:pt x="133" y="59"/>
                  </a:lnTo>
                  <a:lnTo>
                    <a:pt x="120" y="66"/>
                  </a:lnTo>
                  <a:lnTo>
                    <a:pt x="109" y="74"/>
                  </a:lnTo>
                  <a:lnTo>
                    <a:pt x="99" y="82"/>
                  </a:lnTo>
                  <a:lnTo>
                    <a:pt x="89" y="90"/>
                  </a:lnTo>
                  <a:lnTo>
                    <a:pt x="80" y="100"/>
                  </a:lnTo>
                  <a:lnTo>
                    <a:pt x="72" y="110"/>
                  </a:lnTo>
                  <a:lnTo>
                    <a:pt x="66" y="121"/>
                  </a:lnTo>
                  <a:lnTo>
                    <a:pt x="59" y="133"/>
                  </a:lnTo>
                  <a:lnTo>
                    <a:pt x="59" y="133"/>
                  </a:lnTo>
                  <a:lnTo>
                    <a:pt x="53" y="147"/>
                  </a:lnTo>
                  <a:lnTo>
                    <a:pt x="48" y="163"/>
                  </a:lnTo>
                  <a:lnTo>
                    <a:pt x="44" y="178"/>
                  </a:lnTo>
                  <a:lnTo>
                    <a:pt x="41" y="195"/>
                  </a:lnTo>
                  <a:lnTo>
                    <a:pt x="39" y="210"/>
                  </a:lnTo>
                  <a:lnTo>
                    <a:pt x="38" y="227"/>
                  </a:lnTo>
                  <a:lnTo>
                    <a:pt x="37" y="242"/>
                  </a:lnTo>
                  <a:lnTo>
                    <a:pt x="38" y="259"/>
                  </a:lnTo>
                  <a:lnTo>
                    <a:pt x="39" y="274"/>
                  </a:lnTo>
                  <a:lnTo>
                    <a:pt x="42" y="290"/>
                  </a:lnTo>
                  <a:lnTo>
                    <a:pt x="45" y="304"/>
                  </a:lnTo>
                  <a:lnTo>
                    <a:pt x="49" y="320"/>
                  </a:lnTo>
                  <a:lnTo>
                    <a:pt x="54" y="334"/>
                  </a:lnTo>
                  <a:lnTo>
                    <a:pt x="60" y="348"/>
                  </a:lnTo>
                  <a:lnTo>
                    <a:pt x="68" y="361"/>
                  </a:lnTo>
                  <a:lnTo>
                    <a:pt x="76" y="373"/>
                  </a:lnTo>
                  <a:lnTo>
                    <a:pt x="76" y="373"/>
                  </a:lnTo>
                  <a:lnTo>
                    <a:pt x="87" y="389"/>
                  </a:lnTo>
                  <a:lnTo>
                    <a:pt x="101" y="402"/>
                  </a:lnTo>
                  <a:lnTo>
                    <a:pt x="101" y="402"/>
                  </a:lnTo>
                  <a:lnTo>
                    <a:pt x="112" y="416"/>
                  </a:lnTo>
                  <a:lnTo>
                    <a:pt x="121" y="428"/>
                  </a:lnTo>
                  <a:lnTo>
                    <a:pt x="122" y="429"/>
                  </a:lnTo>
                  <a:lnTo>
                    <a:pt x="123" y="430"/>
                  </a:lnTo>
                  <a:lnTo>
                    <a:pt x="123" y="430"/>
                  </a:lnTo>
                  <a:lnTo>
                    <a:pt x="125" y="431"/>
                  </a:lnTo>
                  <a:lnTo>
                    <a:pt x="128" y="434"/>
                  </a:lnTo>
                  <a:lnTo>
                    <a:pt x="130" y="440"/>
                  </a:lnTo>
                  <a:lnTo>
                    <a:pt x="131" y="446"/>
                  </a:lnTo>
                  <a:lnTo>
                    <a:pt x="130" y="451"/>
                  </a:lnTo>
                  <a:lnTo>
                    <a:pt x="130" y="451"/>
                  </a:lnTo>
                  <a:lnTo>
                    <a:pt x="129" y="455"/>
                  </a:lnTo>
                  <a:lnTo>
                    <a:pt x="125" y="458"/>
                  </a:lnTo>
                  <a:lnTo>
                    <a:pt x="123" y="460"/>
                  </a:lnTo>
                  <a:lnTo>
                    <a:pt x="121" y="462"/>
                  </a:lnTo>
                  <a:lnTo>
                    <a:pt x="117" y="463"/>
                  </a:lnTo>
                  <a:lnTo>
                    <a:pt x="114" y="463"/>
                  </a:lnTo>
                  <a:lnTo>
                    <a:pt x="110" y="46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605448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2" presetClass="path" presetSubtype="0" accel="50600" decel="493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7.40741E-7 L -0.90768 -0.00162 " pathEditMode="relative" rAng="0" ptsTypes="AA">
                                      <p:cBhvr>
                                        <p:cTn id="13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5391" y="-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AFCF4-B810-4D0B-BB23-CFD5C497DD78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DB0D88-4ED7-4C12-AD2F-AB21A450758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3AFCF4-B810-4D0B-BB23-CFD5C497DD7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DB0D88-4ED7-4C12-AD2F-AB21A450758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image" Target="../media/image2.png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8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8.xml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A_图片 1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0" y="-2819175"/>
            <a:ext cx="12192000" cy="7549600"/>
          </a:xfrm>
          <a:prstGeom prst="rect">
            <a:avLst/>
          </a:prstGeom>
        </p:spPr>
      </p:pic>
      <p:sp>
        <p:nvSpPr>
          <p:cNvPr id="3" name="PA_文本框 2"/>
          <p:cNvSpPr txBox="1"/>
          <p:nvPr>
            <p:custDataLst>
              <p:tags r:id="rId3"/>
            </p:custDataLst>
          </p:nvPr>
        </p:nvSpPr>
        <p:spPr>
          <a:xfrm>
            <a:off x="2541180" y="3880558"/>
            <a:ext cx="710963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 b="1" dirty="0" smtClean="0">
                <a:solidFill>
                  <a:srgbClr val="00518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方正静蕾简体" panose="03000509000000000000" pitchFamily="65" charset="-122"/>
              </a:rPr>
              <a:t>互联网数据库工程作业</a:t>
            </a:r>
            <a:endParaRPr lang="zh-CN" altLang="en-US" sz="5400" b="1" dirty="0">
              <a:solidFill>
                <a:srgbClr val="005188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方正静蕾简体" panose="03000509000000000000" pitchFamily="65" charset="-122"/>
            </a:endParaRPr>
          </a:p>
        </p:txBody>
      </p:sp>
      <p:sp>
        <p:nvSpPr>
          <p:cNvPr id="4" name="PA_文本框 3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530626" y="4916099"/>
            <a:ext cx="8845826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Nexa Light" pitchFamily="50" charset="0"/>
                <a:ea typeface="华康少女文字W5(P)" panose="040F0500000000000000" pitchFamily="8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Nexa Light" pitchFamily="50" charset="0"/>
                <a:ea typeface="华康少女文字W5(P)" panose="040F0500000000000000" pitchFamily="8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Nexa Light" pitchFamily="50" charset="0"/>
                <a:ea typeface="华康少女文字W5(P)" panose="040F0500000000000000" pitchFamily="8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Nexa Light" pitchFamily="50" charset="0"/>
                <a:ea typeface="华康少女文字W5(P)" panose="040F0500000000000000" pitchFamily="8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Nexa Light" pitchFamily="50" charset="0"/>
                <a:ea typeface="华康少女文字W5(P)" panose="040F0500000000000000" pitchFamily="8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 pitchFamily="50" charset="0"/>
                <a:ea typeface="华康少女文字W5(P)" panose="040F0500000000000000" pitchFamily="8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 pitchFamily="50" charset="0"/>
                <a:ea typeface="华康少女文字W5(P)" panose="040F0500000000000000" pitchFamily="8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 pitchFamily="50" charset="0"/>
                <a:ea typeface="华康少女文字W5(P)" panose="040F0500000000000000" pitchFamily="8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 pitchFamily="50" charset="0"/>
                <a:ea typeface="华康少女文字W5(P)" panose="040F0500000000000000" pitchFamily="82" charset="-122"/>
              </a:defRPr>
            </a:lvl9pPr>
          </a:lstStyle>
          <a:p>
            <a:pPr algn="ctr" eaLnBrk="1" hangingPunct="1"/>
            <a:r>
              <a:rPr lang="zh-CN" altLang="en-US" sz="3600" b="1" dirty="0" smtClean="0">
                <a:solidFill>
                  <a:srgbClr val="00518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方正静蕾简体" panose="03000509000000000000" pitchFamily="65" charset="-122"/>
              </a:rPr>
              <a:t>南开龙</a:t>
            </a:r>
            <a:endParaRPr lang="en-US" altLang="zh-CN" sz="3600" b="1" dirty="0" smtClean="0">
              <a:solidFill>
                <a:srgbClr val="005188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方正静蕾简体" panose="03000509000000000000" pitchFamily="65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905539" y="5674641"/>
            <a:ext cx="6096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00518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方正静蕾简体" panose="03000509000000000000" pitchFamily="65" charset="-122"/>
              </a:rPr>
              <a:t>组长：李力铤  </a:t>
            </a:r>
            <a:endParaRPr lang="en-US" altLang="zh-CN" sz="2000" b="1" dirty="0">
              <a:solidFill>
                <a:srgbClr val="005188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方正静蕾简体" panose="03000509000000000000" pitchFamily="65" charset="-122"/>
            </a:endParaRPr>
          </a:p>
          <a:p>
            <a:pPr algn="ctr"/>
            <a:r>
              <a:rPr lang="zh-CN" altLang="en-US" sz="2000" b="1" dirty="0">
                <a:solidFill>
                  <a:srgbClr val="00518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方正静蕾简体" panose="03000509000000000000" pitchFamily="65" charset="-122"/>
              </a:rPr>
              <a:t>组员：周辰霏、李伟、乔静欣、朱心怡</a:t>
            </a:r>
            <a:endParaRPr lang="zh-CN" altLang="en-US" sz="2000" b="1" dirty="0">
              <a:solidFill>
                <a:srgbClr val="005188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方正静蕾简体" panose="03000509000000000000" pitchFamily="65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8405191" y="6373930"/>
            <a:ext cx="479397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400" b="1" dirty="0" smtClean="0">
                <a:solidFill>
                  <a:srgbClr val="005188"/>
                </a:solidFill>
                <a:latin typeface="华文隶书" panose="02010800040101010101" pitchFamily="2" charset="-122"/>
                <a:ea typeface="华文隶书" panose="02010800040101010101" pitchFamily="2" charset="-122"/>
                <a:cs typeface="方正静蕾简体" panose="03000509000000000000" pitchFamily="65" charset="-122"/>
              </a:rPr>
              <a:t>Designed By </a:t>
            </a:r>
            <a:r>
              <a:rPr lang="zh-CN" altLang="en-US" sz="2400" b="1" dirty="0" smtClean="0">
                <a:solidFill>
                  <a:srgbClr val="005188"/>
                </a:solidFill>
                <a:latin typeface="华文隶书" panose="02010800040101010101" pitchFamily="2" charset="-122"/>
                <a:ea typeface="华文隶书" panose="02010800040101010101" pitchFamily="2" charset="-122"/>
                <a:cs typeface="方正静蕾简体" panose="03000509000000000000" pitchFamily="65" charset="-122"/>
              </a:rPr>
              <a:t>李力铤</a:t>
            </a:r>
            <a:endParaRPr lang="zh-CN" altLang="en-US" sz="2400" b="1" dirty="0">
              <a:solidFill>
                <a:srgbClr val="005188"/>
              </a:solidFill>
              <a:latin typeface="华文隶书" panose="02010800040101010101" pitchFamily="2" charset="-122"/>
              <a:ea typeface="华文隶书" panose="02010800040101010101" pitchFamily="2" charset="-122"/>
              <a:cs typeface="方正静蕾简体" panose="03000509000000000000" pitchFamily="65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accel="18000" fill="hold" nodeType="afterEffect" p14:presetBounceEnd="59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9000">
                                          <p:cBhvr additive="base">
                                            <p:cTn id="7" dur="1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9000">
                                          <p:cBhvr additive="base">
                                            <p:cTn id="8" dur="1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0" presetID="2" presetClass="entr" presetSubtype="2" decel="10000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2450"/>
                                </p:stCondLst>
                                <p:childTnLst>
                                  <p:par>
                                    <p:cTn id="15" presetID="1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5000"/>
                                      </p:iterate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500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18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3100"/>
                                </p:stCondLst>
                                <p:childTnLst>
                                  <p:par>
                                    <p:cTn id="20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3600"/>
                                </p:stCondLst>
                                <p:childTnLst>
                                  <p:par>
                                    <p:cTn id="25" presetID="16" presetClass="entr" presetSubtype="2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27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/>
          <p:bldP spid="4" grpId="0"/>
          <p:bldP spid="6" grpId="0"/>
          <p:bldP spid="7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accel="18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0" presetID="2" presetClass="entr" presetSubtype="2" decel="10000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2450"/>
                                </p:stCondLst>
                                <p:childTnLst>
                                  <p:par>
                                    <p:cTn id="15" presetID="1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5000"/>
                                      </p:iterate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500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18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3100"/>
                                </p:stCondLst>
                                <p:childTnLst>
                                  <p:par>
                                    <p:cTn id="20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3600"/>
                                </p:stCondLst>
                                <p:childTnLst>
                                  <p:par>
                                    <p:cTn id="25" presetID="16" presetClass="entr" presetSubtype="2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27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/>
          <p:bldP spid="4" grpId="0"/>
          <p:bldP spid="6" grpId="0"/>
          <p:bldP spid="7" grpId="0"/>
        </p:bldLst>
      </p:timing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2"/>
          <p:cNvSpPr txBox="1"/>
          <p:nvPr/>
        </p:nvSpPr>
        <p:spPr>
          <a:xfrm>
            <a:off x="1192479" y="292682"/>
            <a:ext cx="2737705" cy="42518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None/>
              <a:defRPr sz="24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 b="0" dirty="0" smtClean="0">
                <a:solidFill>
                  <a:srgbClr val="005188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前台展示</a:t>
            </a:r>
            <a:endParaRPr lang="zh-CN" altLang="en-US" sz="3200" b="0" dirty="0">
              <a:solidFill>
                <a:srgbClr val="005188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3" name="文本占位符 2"/>
          <p:cNvSpPr txBox="1"/>
          <p:nvPr/>
        </p:nvSpPr>
        <p:spPr>
          <a:xfrm>
            <a:off x="7563678" y="380512"/>
            <a:ext cx="4278052" cy="42518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None/>
              <a:defRPr sz="24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b="0" dirty="0" smtClean="0">
                <a:solidFill>
                  <a:srgbClr val="005188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主页的倒计时与走马灯</a:t>
            </a:r>
            <a:endParaRPr lang="zh-CN" altLang="en-US" sz="2800" b="0" dirty="0">
              <a:solidFill>
                <a:srgbClr val="005188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grpSp>
        <p:nvGrpSpPr>
          <p:cNvPr id="20" name="chenying0907 19"/>
          <p:cNvGrpSpPr/>
          <p:nvPr/>
        </p:nvGrpSpPr>
        <p:grpSpPr>
          <a:xfrm rot="18182790">
            <a:off x="724248" y="3320897"/>
            <a:ext cx="936459" cy="839364"/>
            <a:chOff x="5881332" y="267437"/>
            <a:chExt cx="1140491" cy="1049252"/>
          </a:xfrm>
        </p:grpSpPr>
        <p:sp>
          <p:nvSpPr>
            <p:cNvPr id="21" name="chenying0907 265"/>
            <p:cNvSpPr/>
            <p:nvPr/>
          </p:nvSpPr>
          <p:spPr bwMode="auto">
            <a:xfrm>
              <a:off x="6036438" y="396693"/>
              <a:ext cx="790741" cy="798344"/>
            </a:xfrm>
            <a:custGeom>
              <a:avLst/>
              <a:gdLst>
                <a:gd name="T0" fmla="*/ 157 w 220"/>
                <a:gd name="T1" fmla="*/ 25 h 222"/>
                <a:gd name="T2" fmla="*/ 214 w 220"/>
                <a:gd name="T3" fmla="*/ 117 h 222"/>
                <a:gd name="T4" fmla="*/ 61 w 220"/>
                <a:gd name="T5" fmla="*/ 179 h 222"/>
                <a:gd name="T6" fmla="*/ 38 w 220"/>
                <a:gd name="T7" fmla="*/ 37 h 222"/>
                <a:gd name="T8" fmla="*/ 157 w 220"/>
                <a:gd name="T9" fmla="*/ 25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0" h="222">
                  <a:moveTo>
                    <a:pt x="157" y="25"/>
                  </a:moveTo>
                  <a:cubicBezTo>
                    <a:pt x="157" y="25"/>
                    <a:pt x="220" y="47"/>
                    <a:pt x="214" y="117"/>
                  </a:cubicBezTo>
                  <a:cubicBezTo>
                    <a:pt x="207" y="187"/>
                    <a:pt x="122" y="222"/>
                    <a:pt x="61" y="179"/>
                  </a:cubicBezTo>
                  <a:cubicBezTo>
                    <a:pt x="0" y="136"/>
                    <a:pt x="3" y="74"/>
                    <a:pt x="38" y="37"/>
                  </a:cubicBezTo>
                  <a:cubicBezTo>
                    <a:pt x="73" y="0"/>
                    <a:pt x="132" y="12"/>
                    <a:pt x="157" y="25"/>
                  </a:cubicBezTo>
                  <a:close/>
                </a:path>
              </a:pathLst>
            </a:custGeom>
            <a:solidFill>
              <a:srgbClr val="FFD2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chenying0907 266"/>
            <p:cNvSpPr/>
            <p:nvPr/>
          </p:nvSpPr>
          <p:spPr bwMode="auto">
            <a:xfrm>
              <a:off x="6042521" y="402775"/>
              <a:ext cx="742080" cy="719270"/>
            </a:xfrm>
            <a:custGeom>
              <a:avLst/>
              <a:gdLst>
                <a:gd name="T0" fmla="*/ 153 w 206"/>
                <a:gd name="T1" fmla="*/ 40 h 200"/>
                <a:gd name="T2" fmla="*/ 188 w 206"/>
                <a:gd name="T3" fmla="*/ 123 h 200"/>
                <a:gd name="T4" fmla="*/ 40 w 206"/>
                <a:gd name="T5" fmla="*/ 132 h 200"/>
                <a:gd name="T6" fmla="*/ 153 w 206"/>
                <a:gd name="T7" fmla="*/ 4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6" h="200">
                  <a:moveTo>
                    <a:pt x="153" y="40"/>
                  </a:moveTo>
                  <a:cubicBezTo>
                    <a:pt x="153" y="40"/>
                    <a:pt x="206" y="65"/>
                    <a:pt x="188" y="123"/>
                  </a:cubicBezTo>
                  <a:cubicBezTo>
                    <a:pt x="171" y="181"/>
                    <a:pt x="78" y="200"/>
                    <a:pt x="40" y="132"/>
                  </a:cubicBezTo>
                  <a:cubicBezTo>
                    <a:pt x="0" y="59"/>
                    <a:pt x="94" y="0"/>
                    <a:pt x="153" y="40"/>
                  </a:cubicBezTo>
                  <a:close/>
                </a:path>
              </a:pathLst>
            </a:custGeom>
            <a:solidFill>
              <a:srgbClr val="F271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chenying0907 267"/>
            <p:cNvSpPr/>
            <p:nvPr/>
          </p:nvSpPr>
          <p:spPr bwMode="auto">
            <a:xfrm>
              <a:off x="6586916" y="726675"/>
              <a:ext cx="53223" cy="65388"/>
            </a:xfrm>
            <a:custGeom>
              <a:avLst/>
              <a:gdLst>
                <a:gd name="T0" fmla="*/ 11 w 15"/>
                <a:gd name="T1" fmla="*/ 3 h 18"/>
                <a:gd name="T2" fmla="*/ 14 w 15"/>
                <a:gd name="T3" fmla="*/ 12 h 18"/>
                <a:gd name="T4" fmla="*/ 1 w 15"/>
                <a:gd name="T5" fmla="*/ 13 h 18"/>
                <a:gd name="T6" fmla="*/ 11 w 15"/>
                <a:gd name="T7" fmla="*/ 3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18">
                  <a:moveTo>
                    <a:pt x="11" y="3"/>
                  </a:moveTo>
                  <a:cubicBezTo>
                    <a:pt x="11" y="3"/>
                    <a:pt x="15" y="7"/>
                    <a:pt x="14" y="12"/>
                  </a:cubicBezTo>
                  <a:cubicBezTo>
                    <a:pt x="13" y="17"/>
                    <a:pt x="3" y="18"/>
                    <a:pt x="1" y="13"/>
                  </a:cubicBezTo>
                  <a:cubicBezTo>
                    <a:pt x="0" y="7"/>
                    <a:pt x="5" y="0"/>
                    <a:pt x="11" y="3"/>
                  </a:cubicBezTo>
                  <a:close/>
                </a:path>
              </a:pathLst>
            </a:custGeom>
            <a:solidFill>
              <a:srgbClr val="6054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chenying0907 268"/>
            <p:cNvSpPr/>
            <p:nvPr/>
          </p:nvSpPr>
          <p:spPr bwMode="auto">
            <a:xfrm>
              <a:off x="6284305" y="618708"/>
              <a:ext cx="50182" cy="62347"/>
            </a:xfrm>
            <a:custGeom>
              <a:avLst/>
              <a:gdLst>
                <a:gd name="T0" fmla="*/ 10 w 14"/>
                <a:gd name="T1" fmla="*/ 3 h 17"/>
                <a:gd name="T2" fmla="*/ 12 w 14"/>
                <a:gd name="T3" fmla="*/ 12 h 17"/>
                <a:gd name="T4" fmla="*/ 1 w 14"/>
                <a:gd name="T5" fmla="*/ 12 h 17"/>
                <a:gd name="T6" fmla="*/ 10 w 14"/>
                <a:gd name="T7" fmla="*/ 3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7">
                  <a:moveTo>
                    <a:pt x="10" y="3"/>
                  </a:moveTo>
                  <a:cubicBezTo>
                    <a:pt x="10" y="3"/>
                    <a:pt x="14" y="7"/>
                    <a:pt x="12" y="12"/>
                  </a:cubicBezTo>
                  <a:cubicBezTo>
                    <a:pt x="11" y="17"/>
                    <a:pt x="2" y="17"/>
                    <a:pt x="1" y="12"/>
                  </a:cubicBezTo>
                  <a:cubicBezTo>
                    <a:pt x="0" y="7"/>
                    <a:pt x="4" y="0"/>
                    <a:pt x="10" y="3"/>
                  </a:cubicBezTo>
                  <a:close/>
                </a:path>
              </a:pathLst>
            </a:custGeom>
            <a:solidFill>
              <a:srgbClr val="6054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chenying0907 269"/>
            <p:cNvSpPr/>
            <p:nvPr/>
          </p:nvSpPr>
          <p:spPr bwMode="auto">
            <a:xfrm>
              <a:off x="6553461" y="813352"/>
              <a:ext cx="97322" cy="82115"/>
            </a:xfrm>
            <a:custGeom>
              <a:avLst/>
              <a:gdLst>
                <a:gd name="T0" fmla="*/ 19 w 27"/>
                <a:gd name="T1" fmla="*/ 4 h 23"/>
                <a:gd name="T2" fmla="*/ 24 w 27"/>
                <a:gd name="T3" fmla="*/ 15 h 23"/>
                <a:gd name="T4" fmla="*/ 3 w 27"/>
                <a:gd name="T5" fmla="*/ 13 h 23"/>
                <a:gd name="T6" fmla="*/ 19 w 27"/>
                <a:gd name="T7" fmla="*/ 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23">
                  <a:moveTo>
                    <a:pt x="19" y="4"/>
                  </a:moveTo>
                  <a:cubicBezTo>
                    <a:pt x="19" y="4"/>
                    <a:pt x="27" y="6"/>
                    <a:pt x="24" y="15"/>
                  </a:cubicBezTo>
                  <a:cubicBezTo>
                    <a:pt x="20" y="23"/>
                    <a:pt x="6" y="22"/>
                    <a:pt x="3" y="13"/>
                  </a:cubicBezTo>
                  <a:cubicBezTo>
                    <a:pt x="0" y="4"/>
                    <a:pt x="11" y="0"/>
                    <a:pt x="19" y="4"/>
                  </a:cubicBezTo>
                  <a:close/>
                </a:path>
              </a:pathLst>
            </a:custGeom>
            <a:solidFill>
              <a:srgbClr val="FEF4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chenying0907 270"/>
            <p:cNvSpPr/>
            <p:nvPr/>
          </p:nvSpPr>
          <p:spPr bwMode="auto">
            <a:xfrm>
              <a:off x="6212834" y="694741"/>
              <a:ext cx="89719" cy="79074"/>
            </a:xfrm>
            <a:custGeom>
              <a:avLst/>
              <a:gdLst>
                <a:gd name="T0" fmla="*/ 17 w 25"/>
                <a:gd name="T1" fmla="*/ 4 h 22"/>
                <a:gd name="T2" fmla="*/ 22 w 25"/>
                <a:gd name="T3" fmla="*/ 14 h 22"/>
                <a:gd name="T4" fmla="*/ 2 w 25"/>
                <a:gd name="T5" fmla="*/ 13 h 22"/>
                <a:gd name="T6" fmla="*/ 17 w 25"/>
                <a:gd name="T7" fmla="*/ 4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22">
                  <a:moveTo>
                    <a:pt x="17" y="4"/>
                  </a:moveTo>
                  <a:cubicBezTo>
                    <a:pt x="17" y="4"/>
                    <a:pt x="25" y="7"/>
                    <a:pt x="22" y="14"/>
                  </a:cubicBezTo>
                  <a:cubicBezTo>
                    <a:pt x="19" y="22"/>
                    <a:pt x="5" y="21"/>
                    <a:pt x="2" y="13"/>
                  </a:cubicBezTo>
                  <a:cubicBezTo>
                    <a:pt x="0" y="5"/>
                    <a:pt x="10" y="0"/>
                    <a:pt x="17" y="4"/>
                  </a:cubicBezTo>
                  <a:close/>
                </a:path>
              </a:pathLst>
            </a:custGeom>
            <a:solidFill>
              <a:srgbClr val="FEF4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chenying0907 271"/>
            <p:cNvSpPr/>
            <p:nvPr/>
          </p:nvSpPr>
          <p:spPr bwMode="auto">
            <a:xfrm>
              <a:off x="6255413" y="734278"/>
              <a:ext cx="337585" cy="218974"/>
            </a:xfrm>
            <a:custGeom>
              <a:avLst/>
              <a:gdLst>
                <a:gd name="T0" fmla="*/ 41 w 94"/>
                <a:gd name="T1" fmla="*/ 58 h 61"/>
                <a:gd name="T2" fmla="*/ 0 w 94"/>
                <a:gd name="T3" fmla="*/ 12 h 61"/>
                <a:gd name="T4" fmla="*/ 0 w 94"/>
                <a:gd name="T5" fmla="*/ 12 h 61"/>
                <a:gd name="T6" fmla="*/ 1 w 94"/>
                <a:gd name="T7" fmla="*/ 2 h 61"/>
                <a:gd name="T8" fmla="*/ 1 w 94"/>
                <a:gd name="T9" fmla="*/ 2 h 61"/>
                <a:gd name="T10" fmla="*/ 4 w 94"/>
                <a:gd name="T11" fmla="*/ 1 h 61"/>
                <a:gd name="T12" fmla="*/ 4 w 94"/>
                <a:gd name="T13" fmla="*/ 1 h 61"/>
                <a:gd name="T14" fmla="*/ 5 w 94"/>
                <a:gd name="T15" fmla="*/ 3 h 61"/>
                <a:gd name="T16" fmla="*/ 5 w 94"/>
                <a:gd name="T17" fmla="*/ 3 h 61"/>
                <a:gd name="T18" fmla="*/ 4 w 94"/>
                <a:gd name="T19" fmla="*/ 12 h 61"/>
                <a:gd name="T20" fmla="*/ 4 w 94"/>
                <a:gd name="T21" fmla="*/ 12 h 61"/>
                <a:gd name="T22" fmla="*/ 42 w 94"/>
                <a:gd name="T23" fmla="*/ 54 h 61"/>
                <a:gd name="T24" fmla="*/ 42 w 94"/>
                <a:gd name="T25" fmla="*/ 54 h 61"/>
                <a:gd name="T26" fmla="*/ 58 w 94"/>
                <a:gd name="T27" fmla="*/ 57 h 61"/>
                <a:gd name="T28" fmla="*/ 58 w 94"/>
                <a:gd name="T29" fmla="*/ 57 h 61"/>
                <a:gd name="T30" fmla="*/ 83 w 94"/>
                <a:gd name="T31" fmla="*/ 46 h 61"/>
                <a:gd name="T32" fmla="*/ 83 w 94"/>
                <a:gd name="T33" fmla="*/ 46 h 61"/>
                <a:gd name="T34" fmla="*/ 90 w 94"/>
                <a:gd name="T35" fmla="*/ 35 h 61"/>
                <a:gd name="T36" fmla="*/ 90 w 94"/>
                <a:gd name="T37" fmla="*/ 35 h 61"/>
                <a:gd name="T38" fmla="*/ 90 w 94"/>
                <a:gd name="T39" fmla="*/ 35 h 61"/>
                <a:gd name="T40" fmla="*/ 92 w 94"/>
                <a:gd name="T41" fmla="*/ 33 h 61"/>
                <a:gd name="T42" fmla="*/ 92 w 94"/>
                <a:gd name="T43" fmla="*/ 33 h 61"/>
                <a:gd name="T44" fmla="*/ 93 w 94"/>
                <a:gd name="T45" fmla="*/ 36 h 61"/>
                <a:gd name="T46" fmla="*/ 93 w 94"/>
                <a:gd name="T47" fmla="*/ 36 h 61"/>
                <a:gd name="T48" fmla="*/ 58 w 94"/>
                <a:gd name="T49" fmla="*/ 61 h 61"/>
                <a:gd name="T50" fmla="*/ 58 w 94"/>
                <a:gd name="T51" fmla="*/ 61 h 61"/>
                <a:gd name="T52" fmla="*/ 58 w 94"/>
                <a:gd name="T53" fmla="*/ 61 h 61"/>
                <a:gd name="T54" fmla="*/ 58 w 94"/>
                <a:gd name="T55" fmla="*/ 61 h 61"/>
                <a:gd name="T56" fmla="*/ 41 w 94"/>
                <a:gd name="T57" fmla="*/ 58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94" h="61">
                  <a:moveTo>
                    <a:pt x="41" y="58"/>
                  </a:moveTo>
                  <a:cubicBezTo>
                    <a:pt x="8" y="49"/>
                    <a:pt x="0" y="27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8"/>
                    <a:pt x="0" y="5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2" y="1"/>
                    <a:pt x="3" y="0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5" y="1"/>
                    <a:pt x="5" y="2"/>
                    <a:pt x="5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4" y="6"/>
                    <a:pt x="4" y="9"/>
                    <a:pt x="4" y="12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4" y="26"/>
                    <a:pt x="11" y="45"/>
                    <a:pt x="42" y="54"/>
                  </a:cubicBezTo>
                  <a:cubicBezTo>
                    <a:pt x="42" y="54"/>
                    <a:pt x="42" y="54"/>
                    <a:pt x="42" y="54"/>
                  </a:cubicBezTo>
                  <a:cubicBezTo>
                    <a:pt x="48" y="56"/>
                    <a:pt x="53" y="57"/>
                    <a:pt x="58" y="57"/>
                  </a:cubicBezTo>
                  <a:cubicBezTo>
                    <a:pt x="58" y="57"/>
                    <a:pt x="58" y="57"/>
                    <a:pt x="58" y="57"/>
                  </a:cubicBezTo>
                  <a:cubicBezTo>
                    <a:pt x="71" y="57"/>
                    <a:pt x="78" y="51"/>
                    <a:pt x="83" y="46"/>
                  </a:cubicBezTo>
                  <a:cubicBezTo>
                    <a:pt x="83" y="46"/>
                    <a:pt x="83" y="46"/>
                    <a:pt x="83" y="46"/>
                  </a:cubicBezTo>
                  <a:cubicBezTo>
                    <a:pt x="88" y="40"/>
                    <a:pt x="90" y="35"/>
                    <a:pt x="90" y="35"/>
                  </a:cubicBezTo>
                  <a:cubicBezTo>
                    <a:pt x="90" y="35"/>
                    <a:pt x="90" y="35"/>
                    <a:pt x="90" y="35"/>
                  </a:cubicBezTo>
                  <a:cubicBezTo>
                    <a:pt x="90" y="35"/>
                    <a:pt x="90" y="35"/>
                    <a:pt x="90" y="35"/>
                  </a:cubicBezTo>
                  <a:cubicBezTo>
                    <a:pt x="90" y="34"/>
                    <a:pt x="91" y="33"/>
                    <a:pt x="92" y="33"/>
                  </a:cubicBezTo>
                  <a:cubicBezTo>
                    <a:pt x="92" y="33"/>
                    <a:pt x="92" y="33"/>
                    <a:pt x="92" y="33"/>
                  </a:cubicBezTo>
                  <a:cubicBezTo>
                    <a:pt x="93" y="34"/>
                    <a:pt x="94" y="35"/>
                    <a:pt x="93" y="36"/>
                  </a:cubicBezTo>
                  <a:cubicBezTo>
                    <a:pt x="93" y="36"/>
                    <a:pt x="93" y="36"/>
                    <a:pt x="93" y="36"/>
                  </a:cubicBezTo>
                  <a:cubicBezTo>
                    <a:pt x="93" y="36"/>
                    <a:pt x="86" y="61"/>
                    <a:pt x="58" y="61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3" y="61"/>
                    <a:pt x="47" y="60"/>
                    <a:pt x="41" y="58"/>
                  </a:cubicBezTo>
                  <a:close/>
                </a:path>
              </a:pathLst>
            </a:custGeom>
            <a:solidFill>
              <a:srgbClr val="6054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chenying0907 272"/>
            <p:cNvSpPr/>
            <p:nvPr/>
          </p:nvSpPr>
          <p:spPr bwMode="auto">
            <a:xfrm>
              <a:off x="6039480" y="1071864"/>
              <a:ext cx="60826" cy="79074"/>
            </a:xfrm>
            <a:custGeom>
              <a:avLst/>
              <a:gdLst>
                <a:gd name="T0" fmla="*/ 15 w 17"/>
                <a:gd name="T1" fmla="*/ 0 h 22"/>
                <a:gd name="T2" fmla="*/ 0 w 17"/>
                <a:gd name="T3" fmla="*/ 22 h 22"/>
                <a:gd name="T4" fmla="*/ 16 w 17"/>
                <a:gd name="T5" fmla="*/ 1 h 22"/>
                <a:gd name="T6" fmla="*/ 12 w 17"/>
                <a:gd name="T7" fmla="*/ 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" h="22">
                  <a:moveTo>
                    <a:pt x="15" y="0"/>
                  </a:moveTo>
                  <a:cubicBezTo>
                    <a:pt x="8" y="3"/>
                    <a:pt x="1" y="14"/>
                    <a:pt x="0" y="22"/>
                  </a:cubicBezTo>
                  <a:cubicBezTo>
                    <a:pt x="9" y="20"/>
                    <a:pt x="17" y="10"/>
                    <a:pt x="16" y="1"/>
                  </a:cubicBezTo>
                  <a:cubicBezTo>
                    <a:pt x="14" y="0"/>
                    <a:pt x="14" y="1"/>
                    <a:pt x="12" y="1"/>
                  </a:cubicBezTo>
                </a:path>
              </a:pathLst>
            </a:custGeom>
            <a:solidFill>
              <a:srgbClr val="FFD2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chenying0907 273"/>
            <p:cNvSpPr/>
            <p:nvPr/>
          </p:nvSpPr>
          <p:spPr bwMode="auto">
            <a:xfrm>
              <a:off x="6600601" y="291767"/>
              <a:ext cx="54744" cy="89719"/>
            </a:xfrm>
            <a:custGeom>
              <a:avLst/>
              <a:gdLst>
                <a:gd name="T0" fmla="*/ 5 w 15"/>
                <a:gd name="T1" fmla="*/ 25 h 25"/>
                <a:gd name="T2" fmla="*/ 14 w 15"/>
                <a:gd name="T3" fmla="*/ 0 h 25"/>
                <a:gd name="T4" fmla="*/ 3 w 15"/>
                <a:gd name="T5" fmla="*/ 24 h 25"/>
                <a:gd name="T6" fmla="*/ 7 w 15"/>
                <a:gd name="T7" fmla="*/ 23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25">
                  <a:moveTo>
                    <a:pt x="5" y="25"/>
                  </a:moveTo>
                  <a:cubicBezTo>
                    <a:pt x="11" y="20"/>
                    <a:pt x="15" y="8"/>
                    <a:pt x="14" y="0"/>
                  </a:cubicBezTo>
                  <a:cubicBezTo>
                    <a:pt x="5" y="4"/>
                    <a:pt x="0" y="15"/>
                    <a:pt x="3" y="24"/>
                  </a:cubicBezTo>
                  <a:cubicBezTo>
                    <a:pt x="5" y="25"/>
                    <a:pt x="5" y="24"/>
                    <a:pt x="7" y="23"/>
                  </a:cubicBezTo>
                </a:path>
              </a:pathLst>
            </a:custGeom>
            <a:solidFill>
              <a:srgbClr val="FFD2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chenying0907 274"/>
            <p:cNvSpPr/>
            <p:nvPr/>
          </p:nvSpPr>
          <p:spPr bwMode="auto">
            <a:xfrm>
              <a:off x="5881332" y="662807"/>
              <a:ext cx="92760" cy="50182"/>
            </a:xfrm>
            <a:custGeom>
              <a:avLst/>
              <a:gdLst>
                <a:gd name="T0" fmla="*/ 26 w 26"/>
                <a:gd name="T1" fmla="*/ 10 h 14"/>
                <a:gd name="T2" fmla="*/ 0 w 26"/>
                <a:gd name="T3" fmla="*/ 4 h 14"/>
                <a:gd name="T4" fmla="*/ 24 w 26"/>
                <a:gd name="T5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6" h="14">
                  <a:moveTo>
                    <a:pt x="26" y="10"/>
                  </a:moveTo>
                  <a:cubicBezTo>
                    <a:pt x="20" y="6"/>
                    <a:pt x="6" y="0"/>
                    <a:pt x="0" y="4"/>
                  </a:cubicBezTo>
                  <a:cubicBezTo>
                    <a:pt x="3" y="11"/>
                    <a:pt x="19" y="14"/>
                    <a:pt x="24" y="9"/>
                  </a:cubicBezTo>
                </a:path>
              </a:pathLst>
            </a:custGeom>
            <a:solidFill>
              <a:srgbClr val="FFD2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chenying0907 275"/>
            <p:cNvSpPr/>
            <p:nvPr/>
          </p:nvSpPr>
          <p:spPr bwMode="auto">
            <a:xfrm>
              <a:off x="6507842" y="1226970"/>
              <a:ext cx="45620" cy="89719"/>
            </a:xfrm>
            <a:custGeom>
              <a:avLst/>
              <a:gdLst>
                <a:gd name="T0" fmla="*/ 1 w 13"/>
                <a:gd name="T1" fmla="*/ 0 h 25"/>
                <a:gd name="T2" fmla="*/ 9 w 13"/>
                <a:gd name="T3" fmla="*/ 25 h 25"/>
                <a:gd name="T4" fmla="*/ 1 w 13"/>
                <a:gd name="T5" fmla="*/ 1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" h="25">
                  <a:moveTo>
                    <a:pt x="1" y="0"/>
                  </a:moveTo>
                  <a:cubicBezTo>
                    <a:pt x="0" y="7"/>
                    <a:pt x="3" y="21"/>
                    <a:pt x="9" y="25"/>
                  </a:cubicBezTo>
                  <a:cubicBezTo>
                    <a:pt x="13" y="19"/>
                    <a:pt x="8" y="4"/>
                    <a:pt x="1" y="1"/>
                  </a:cubicBezTo>
                </a:path>
              </a:pathLst>
            </a:custGeom>
            <a:solidFill>
              <a:srgbClr val="FFD2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" name="chenying0907 276"/>
            <p:cNvSpPr/>
            <p:nvPr/>
          </p:nvSpPr>
          <p:spPr bwMode="auto">
            <a:xfrm>
              <a:off x="6766353" y="1115963"/>
              <a:ext cx="65388" cy="74512"/>
            </a:xfrm>
            <a:custGeom>
              <a:avLst/>
              <a:gdLst>
                <a:gd name="T0" fmla="*/ 2 w 18"/>
                <a:gd name="T1" fmla="*/ 0 h 21"/>
                <a:gd name="T2" fmla="*/ 18 w 18"/>
                <a:gd name="T3" fmla="*/ 21 h 21"/>
                <a:gd name="T4" fmla="*/ 0 w 18"/>
                <a:gd name="T5" fmla="*/ 2 h 21"/>
                <a:gd name="T6" fmla="*/ 5 w 18"/>
                <a:gd name="T7" fmla="*/ 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1">
                  <a:moveTo>
                    <a:pt x="2" y="0"/>
                  </a:moveTo>
                  <a:cubicBezTo>
                    <a:pt x="9" y="3"/>
                    <a:pt x="16" y="14"/>
                    <a:pt x="18" y="21"/>
                  </a:cubicBezTo>
                  <a:cubicBezTo>
                    <a:pt x="8" y="20"/>
                    <a:pt x="0" y="11"/>
                    <a:pt x="0" y="2"/>
                  </a:cubicBezTo>
                  <a:cubicBezTo>
                    <a:pt x="2" y="0"/>
                    <a:pt x="3" y="1"/>
                    <a:pt x="5" y="1"/>
                  </a:cubicBezTo>
                </a:path>
              </a:pathLst>
            </a:custGeom>
            <a:solidFill>
              <a:srgbClr val="FFD2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chenying0907 277"/>
            <p:cNvSpPr/>
            <p:nvPr/>
          </p:nvSpPr>
          <p:spPr bwMode="auto">
            <a:xfrm>
              <a:off x="6916898" y="608064"/>
              <a:ext cx="104925" cy="57785"/>
            </a:xfrm>
            <a:custGeom>
              <a:avLst/>
              <a:gdLst>
                <a:gd name="T0" fmla="*/ 0 w 29"/>
                <a:gd name="T1" fmla="*/ 6 h 16"/>
                <a:gd name="T2" fmla="*/ 29 w 29"/>
                <a:gd name="T3" fmla="*/ 5 h 16"/>
                <a:gd name="T4" fmla="*/ 0 w 29"/>
                <a:gd name="T5" fmla="*/ 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16">
                  <a:moveTo>
                    <a:pt x="0" y="6"/>
                  </a:moveTo>
                  <a:cubicBezTo>
                    <a:pt x="7" y="0"/>
                    <a:pt x="21" y="1"/>
                    <a:pt x="29" y="5"/>
                  </a:cubicBezTo>
                  <a:cubicBezTo>
                    <a:pt x="28" y="16"/>
                    <a:pt x="0" y="14"/>
                    <a:pt x="0" y="6"/>
                  </a:cubicBezTo>
                </a:path>
              </a:pathLst>
            </a:custGeom>
            <a:solidFill>
              <a:srgbClr val="FFD2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chenying0907 278"/>
            <p:cNvSpPr/>
            <p:nvPr/>
          </p:nvSpPr>
          <p:spPr bwMode="auto">
            <a:xfrm>
              <a:off x="6118554" y="267437"/>
              <a:ext cx="76033" cy="106446"/>
            </a:xfrm>
            <a:custGeom>
              <a:avLst/>
              <a:gdLst>
                <a:gd name="T0" fmla="*/ 19 w 21"/>
                <a:gd name="T1" fmla="*/ 28 h 30"/>
                <a:gd name="T2" fmla="*/ 10 w 21"/>
                <a:gd name="T3" fmla="*/ 0 h 30"/>
                <a:gd name="T4" fmla="*/ 19 w 21"/>
                <a:gd name="T5" fmla="*/ 28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" h="30">
                  <a:moveTo>
                    <a:pt x="19" y="28"/>
                  </a:moveTo>
                  <a:cubicBezTo>
                    <a:pt x="21" y="19"/>
                    <a:pt x="16" y="6"/>
                    <a:pt x="10" y="0"/>
                  </a:cubicBezTo>
                  <a:cubicBezTo>
                    <a:pt x="0" y="4"/>
                    <a:pt x="10" y="30"/>
                    <a:pt x="19" y="28"/>
                  </a:cubicBezTo>
                </a:path>
              </a:pathLst>
            </a:custGeom>
            <a:solidFill>
              <a:srgbClr val="FFD2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35153" y="1048270"/>
            <a:ext cx="8428395" cy="53846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650"/>
                            </p:stCondLst>
                            <p:childTnLst>
                              <p:par>
                                <p:cTn id="10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99"/>
                            </p:stCondLst>
                            <p:childTnLst>
                              <p:par>
                                <p:cTn id="15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99"/>
                            </p:stCondLst>
                            <p:childTnLst>
                              <p:par>
                                <p:cTn id="20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2"/>
          <p:cNvSpPr txBox="1"/>
          <p:nvPr/>
        </p:nvSpPr>
        <p:spPr>
          <a:xfrm>
            <a:off x="1192479" y="292682"/>
            <a:ext cx="2737705" cy="42518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None/>
              <a:defRPr sz="24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 b="0" dirty="0" smtClean="0">
                <a:solidFill>
                  <a:srgbClr val="005188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前台展示</a:t>
            </a:r>
            <a:endParaRPr lang="zh-CN" altLang="en-US" sz="3200" b="0" dirty="0">
              <a:solidFill>
                <a:srgbClr val="005188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3" name="文本占位符 2"/>
          <p:cNvSpPr txBox="1"/>
          <p:nvPr/>
        </p:nvSpPr>
        <p:spPr>
          <a:xfrm>
            <a:off x="6644385" y="340488"/>
            <a:ext cx="4661453" cy="42518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None/>
              <a:defRPr sz="24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b="0" dirty="0" smtClean="0">
                <a:solidFill>
                  <a:srgbClr val="005188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校庆新闻</a:t>
            </a:r>
            <a:r>
              <a:rPr lang="en-US" altLang="zh-CN" sz="2800" b="0" dirty="0" smtClean="0">
                <a:solidFill>
                  <a:srgbClr val="005188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(Data From Spider)</a:t>
            </a:r>
            <a:endParaRPr lang="zh-CN" altLang="en-US" sz="2800" b="0" dirty="0">
              <a:solidFill>
                <a:srgbClr val="005188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grpSp>
        <p:nvGrpSpPr>
          <p:cNvPr id="20" name="chenying0907 19"/>
          <p:cNvGrpSpPr/>
          <p:nvPr/>
        </p:nvGrpSpPr>
        <p:grpSpPr>
          <a:xfrm rot="18182790">
            <a:off x="426074" y="3367682"/>
            <a:ext cx="936459" cy="839364"/>
            <a:chOff x="5881332" y="267437"/>
            <a:chExt cx="1140491" cy="1049252"/>
          </a:xfrm>
        </p:grpSpPr>
        <p:sp>
          <p:nvSpPr>
            <p:cNvPr id="21" name="chenying0907 265"/>
            <p:cNvSpPr/>
            <p:nvPr/>
          </p:nvSpPr>
          <p:spPr bwMode="auto">
            <a:xfrm>
              <a:off x="6036438" y="396693"/>
              <a:ext cx="790741" cy="798344"/>
            </a:xfrm>
            <a:custGeom>
              <a:avLst/>
              <a:gdLst>
                <a:gd name="T0" fmla="*/ 157 w 220"/>
                <a:gd name="T1" fmla="*/ 25 h 222"/>
                <a:gd name="T2" fmla="*/ 214 w 220"/>
                <a:gd name="T3" fmla="*/ 117 h 222"/>
                <a:gd name="T4" fmla="*/ 61 w 220"/>
                <a:gd name="T5" fmla="*/ 179 h 222"/>
                <a:gd name="T6" fmla="*/ 38 w 220"/>
                <a:gd name="T7" fmla="*/ 37 h 222"/>
                <a:gd name="T8" fmla="*/ 157 w 220"/>
                <a:gd name="T9" fmla="*/ 25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0" h="222">
                  <a:moveTo>
                    <a:pt x="157" y="25"/>
                  </a:moveTo>
                  <a:cubicBezTo>
                    <a:pt x="157" y="25"/>
                    <a:pt x="220" y="47"/>
                    <a:pt x="214" y="117"/>
                  </a:cubicBezTo>
                  <a:cubicBezTo>
                    <a:pt x="207" y="187"/>
                    <a:pt x="122" y="222"/>
                    <a:pt x="61" y="179"/>
                  </a:cubicBezTo>
                  <a:cubicBezTo>
                    <a:pt x="0" y="136"/>
                    <a:pt x="3" y="74"/>
                    <a:pt x="38" y="37"/>
                  </a:cubicBezTo>
                  <a:cubicBezTo>
                    <a:pt x="73" y="0"/>
                    <a:pt x="132" y="12"/>
                    <a:pt x="157" y="25"/>
                  </a:cubicBezTo>
                  <a:close/>
                </a:path>
              </a:pathLst>
            </a:custGeom>
            <a:solidFill>
              <a:srgbClr val="FFD2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chenying0907 266"/>
            <p:cNvSpPr/>
            <p:nvPr/>
          </p:nvSpPr>
          <p:spPr bwMode="auto">
            <a:xfrm>
              <a:off x="6042521" y="402775"/>
              <a:ext cx="742080" cy="719270"/>
            </a:xfrm>
            <a:custGeom>
              <a:avLst/>
              <a:gdLst>
                <a:gd name="T0" fmla="*/ 153 w 206"/>
                <a:gd name="T1" fmla="*/ 40 h 200"/>
                <a:gd name="T2" fmla="*/ 188 w 206"/>
                <a:gd name="T3" fmla="*/ 123 h 200"/>
                <a:gd name="T4" fmla="*/ 40 w 206"/>
                <a:gd name="T5" fmla="*/ 132 h 200"/>
                <a:gd name="T6" fmla="*/ 153 w 206"/>
                <a:gd name="T7" fmla="*/ 4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6" h="200">
                  <a:moveTo>
                    <a:pt x="153" y="40"/>
                  </a:moveTo>
                  <a:cubicBezTo>
                    <a:pt x="153" y="40"/>
                    <a:pt x="206" y="65"/>
                    <a:pt x="188" y="123"/>
                  </a:cubicBezTo>
                  <a:cubicBezTo>
                    <a:pt x="171" y="181"/>
                    <a:pt x="78" y="200"/>
                    <a:pt x="40" y="132"/>
                  </a:cubicBezTo>
                  <a:cubicBezTo>
                    <a:pt x="0" y="59"/>
                    <a:pt x="94" y="0"/>
                    <a:pt x="153" y="40"/>
                  </a:cubicBezTo>
                  <a:close/>
                </a:path>
              </a:pathLst>
            </a:custGeom>
            <a:solidFill>
              <a:srgbClr val="F271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chenying0907 267"/>
            <p:cNvSpPr/>
            <p:nvPr/>
          </p:nvSpPr>
          <p:spPr bwMode="auto">
            <a:xfrm>
              <a:off x="6586916" y="726675"/>
              <a:ext cx="53223" cy="65388"/>
            </a:xfrm>
            <a:custGeom>
              <a:avLst/>
              <a:gdLst>
                <a:gd name="T0" fmla="*/ 11 w 15"/>
                <a:gd name="T1" fmla="*/ 3 h 18"/>
                <a:gd name="T2" fmla="*/ 14 w 15"/>
                <a:gd name="T3" fmla="*/ 12 h 18"/>
                <a:gd name="T4" fmla="*/ 1 w 15"/>
                <a:gd name="T5" fmla="*/ 13 h 18"/>
                <a:gd name="T6" fmla="*/ 11 w 15"/>
                <a:gd name="T7" fmla="*/ 3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18">
                  <a:moveTo>
                    <a:pt x="11" y="3"/>
                  </a:moveTo>
                  <a:cubicBezTo>
                    <a:pt x="11" y="3"/>
                    <a:pt x="15" y="7"/>
                    <a:pt x="14" y="12"/>
                  </a:cubicBezTo>
                  <a:cubicBezTo>
                    <a:pt x="13" y="17"/>
                    <a:pt x="3" y="18"/>
                    <a:pt x="1" y="13"/>
                  </a:cubicBezTo>
                  <a:cubicBezTo>
                    <a:pt x="0" y="7"/>
                    <a:pt x="5" y="0"/>
                    <a:pt x="11" y="3"/>
                  </a:cubicBezTo>
                  <a:close/>
                </a:path>
              </a:pathLst>
            </a:custGeom>
            <a:solidFill>
              <a:srgbClr val="6054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chenying0907 268"/>
            <p:cNvSpPr/>
            <p:nvPr/>
          </p:nvSpPr>
          <p:spPr bwMode="auto">
            <a:xfrm>
              <a:off x="6284305" y="618708"/>
              <a:ext cx="50182" cy="62347"/>
            </a:xfrm>
            <a:custGeom>
              <a:avLst/>
              <a:gdLst>
                <a:gd name="T0" fmla="*/ 10 w 14"/>
                <a:gd name="T1" fmla="*/ 3 h 17"/>
                <a:gd name="T2" fmla="*/ 12 w 14"/>
                <a:gd name="T3" fmla="*/ 12 h 17"/>
                <a:gd name="T4" fmla="*/ 1 w 14"/>
                <a:gd name="T5" fmla="*/ 12 h 17"/>
                <a:gd name="T6" fmla="*/ 10 w 14"/>
                <a:gd name="T7" fmla="*/ 3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7">
                  <a:moveTo>
                    <a:pt x="10" y="3"/>
                  </a:moveTo>
                  <a:cubicBezTo>
                    <a:pt x="10" y="3"/>
                    <a:pt x="14" y="7"/>
                    <a:pt x="12" y="12"/>
                  </a:cubicBezTo>
                  <a:cubicBezTo>
                    <a:pt x="11" y="17"/>
                    <a:pt x="2" y="17"/>
                    <a:pt x="1" y="12"/>
                  </a:cubicBezTo>
                  <a:cubicBezTo>
                    <a:pt x="0" y="7"/>
                    <a:pt x="4" y="0"/>
                    <a:pt x="10" y="3"/>
                  </a:cubicBezTo>
                  <a:close/>
                </a:path>
              </a:pathLst>
            </a:custGeom>
            <a:solidFill>
              <a:srgbClr val="6054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chenying0907 269"/>
            <p:cNvSpPr/>
            <p:nvPr/>
          </p:nvSpPr>
          <p:spPr bwMode="auto">
            <a:xfrm>
              <a:off x="6553461" y="813352"/>
              <a:ext cx="97322" cy="82115"/>
            </a:xfrm>
            <a:custGeom>
              <a:avLst/>
              <a:gdLst>
                <a:gd name="T0" fmla="*/ 19 w 27"/>
                <a:gd name="T1" fmla="*/ 4 h 23"/>
                <a:gd name="T2" fmla="*/ 24 w 27"/>
                <a:gd name="T3" fmla="*/ 15 h 23"/>
                <a:gd name="T4" fmla="*/ 3 w 27"/>
                <a:gd name="T5" fmla="*/ 13 h 23"/>
                <a:gd name="T6" fmla="*/ 19 w 27"/>
                <a:gd name="T7" fmla="*/ 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23">
                  <a:moveTo>
                    <a:pt x="19" y="4"/>
                  </a:moveTo>
                  <a:cubicBezTo>
                    <a:pt x="19" y="4"/>
                    <a:pt x="27" y="6"/>
                    <a:pt x="24" y="15"/>
                  </a:cubicBezTo>
                  <a:cubicBezTo>
                    <a:pt x="20" y="23"/>
                    <a:pt x="6" y="22"/>
                    <a:pt x="3" y="13"/>
                  </a:cubicBezTo>
                  <a:cubicBezTo>
                    <a:pt x="0" y="4"/>
                    <a:pt x="11" y="0"/>
                    <a:pt x="19" y="4"/>
                  </a:cubicBezTo>
                  <a:close/>
                </a:path>
              </a:pathLst>
            </a:custGeom>
            <a:solidFill>
              <a:srgbClr val="FEF4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chenying0907 270"/>
            <p:cNvSpPr/>
            <p:nvPr/>
          </p:nvSpPr>
          <p:spPr bwMode="auto">
            <a:xfrm>
              <a:off x="6212834" y="694741"/>
              <a:ext cx="89719" cy="79074"/>
            </a:xfrm>
            <a:custGeom>
              <a:avLst/>
              <a:gdLst>
                <a:gd name="T0" fmla="*/ 17 w 25"/>
                <a:gd name="T1" fmla="*/ 4 h 22"/>
                <a:gd name="T2" fmla="*/ 22 w 25"/>
                <a:gd name="T3" fmla="*/ 14 h 22"/>
                <a:gd name="T4" fmla="*/ 2 w 25"/>
                <a:gd name="T5" fmla="*/ 13 h 22"/>
                <a:gd name="T6" fmla="*/ 17 w 25"/>
                <a:gd name="T7" fmla="*/ 4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22">
                  <a:moveTo>
                    <a:pt x="17" y="4"/>
                  </a:moveTo>
                  <a:cubicBezTo>
                    <a:pt x="17" y="4"/>
                    <a:pt x="25" y="7"/>
                    <a:pt x="22" y="14"/>
                  </a:cubicBezTo>
                  <a:cubicBezTo>
                    <a:pt x="19" y="22"/>
                    <a:pt x="5" y="21"/>
                    <a:pt x="2" y="13"/>
                  </a:cubicBezTo>
                  <a:cubicBezTo>
                    <a:pt x="0" y="5"/>
                    <a:pt x="10" y="0"/>
                    <a:pt x="17" y="4"/>
                  </a:cubicBezTo>
                  <a:close/>
                </a:path>
              </a:pathLst>
            </a:custGeom>
            <a:solidFill>
              <a:srgbClr val="FEF4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chenying0907 271"/>
            <p:cNvSpPr/>
            <p:nvPr/>
          </p:nvSpPr>
          <p:spPr bwMode="auto">
            <a:xfrm>
              <a:off x="6255413" y="734278"/>
              <a:ext cx="337585" cy="218974"/>
            </a:xfrm>
            <a:custGeom>
              <a:avLst/>
              <a:gdLst>
                <a:gd name="T0" fmla="*/ 41 w 94"/>
                <a:gd name="T1" fmla="*/ 58 h 61"/>
                <a:gd name="T2" fmla="*/ 0 w 94"/>
                <a:gd name="T3" fmla="*/ 12 h 61"/>
                <a:gd name="T4" fmla="*/ 0 w 94"/>
                <a:gd name="T5" fmla="*/ 12 h 61"/>
                <a:gd name="T6" fmla="*/ 1 w 94"/>
                <a:gd name="T7" fmla="*/ 2 h 61"/>
                <a:gd name="T8" fmla="*/ 1 w 94"/>
                <a:gd name="T9" fmla="*/ 2 h 61"/>
                <a:gd name="T10" fmla="*/ 4 w 94"/>
                <a:gd name="T11" fmla="*/ 1 h 61"/>
                <a:gd name="T12" fmla="*/ 4 w 94"/>
                <a:gd name="T13" fmla="*/ 1 h 61"/>
                <a:gd name="T14" fmla="*/ 5 w 94"/>
                <a:gd name="T15" fmla="*/ 3 h 61"/>
                <a:gd name="T16" fmla="*/ 5 w 94"/>
                <a:gd name="T17" fmla="*/ 3 h 61"/>
                <a:gd name="T18" fmla="*/ 4 w 94"/>
                <a:gd name="T19" fmla="*/ 12 h 61"/>
                <a:gd name="T20" fmla="*/ 4 w 94"/>
                <a:gd name="T21" fmla="*/ 12 h 61"/>
                <a:gd name="T22" fmla="*/ 42 w 94"/>
                <a:gd name="T23" fmla="*/ 54 h 61"/>
                <a:gd name="T24" fmla="*/ 42 w 94"/>
                <a:gd name="T25" fmla="*/ 54 h 61"/>
                <a:gd name="T26" fmla="*/ 58 w 94"/>
                <a:gd name="T27" fmla="*/ 57 h 61"/>
                <a:gd name="T28" fmla="*/ 58 w 94"/>
                <a:gd name="T29" fmla="*/ 57 h 61"/>
                <a:gd name="T30" fmla="*/ 83 w 94"/>
                <a:gd name="T31" fmla="*/ 46 h 61"/>
                <a:gd name="T32" fmla="*/ 83 w 94"/>
                <a:gd name="T33" fmla="*/ 46 h 61"/>
                <a:gd name="T34" fmla="*/ 90 w 94"/>
                <a:gd name="T35" fmla="*/ 35 h 61"/>
                <a:gd name="T36" fmla="*/ 90 w 94"/>
                <a:gd name="T37" fmla="*/ 35 h 61"/>
                <a:gd name="T38" fmla="*/ 90 w 94"/>
                <a:gd name="T39" fmla="*/ 35 h 61"/>
                <a:gd name="T40" fmla="*/ 92 w 94"/>
                <a:gd name="T41" fmla="*/ 33 h 61"/>
                <a:gd name="T42" fmla="*/ 92 w 94"/>
                <a:gd name="T43" fmla="*/ 33 h 61"/>
                <a:gd name="T44" fmla="*/ 93 w 94"/>
                <a:gd name="T45" fmla="*/ 36 h 61"/>
                <a:gd name="T46" fmla="*/ 93 w 94"/>
                <a:gd name="T47" fmla="*/ 36 h 61"/>
                <a:gd name="T48" fmla="*/ 58 w 94"/>
                <a:gd name="T49" fmla="*/ 61 h 61"/>
                <a:gd name="T50" fmla="*/ 58 w 94"/>
                <a:gd name="T51" fmla="*/ 61 h 61"/>
                <a:gd name="T52" fmla="*/ 58 w 94"/>
                <a:gd name="T53" fmla="*/ 61 h 61"/>
                <a:gd name="T54" fmla="*/ 58 w 94"/>
                <a:gd name="T55" fmla="*/ 61 h 61"/>
                <a:gd name="T56" fmla="*/ 41 w 94"/>
                <a:gd name="T57" fmla="*/ 58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94" h="61">
                  <a:moveTo>
                    <a:pt x="41" y="58"/>
                  </a:moveTo>
                  <a:cubicBezTo>
                    <a:pt x="8" y="49"/>
                    <a:pt x="0" y="27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8"/>
                    <a:pt x="0" y="5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2" y="1"/>
                    <a:pt x="3" y="0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5" y="1"/>
                    <a:pt x="5" y="2"/>
                    <a:pt x="5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4" y="6"/>
                    <a:pt x="4" y="9"/>
                    <a:pt x="4" y="12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4" y="26"/>
                    <a:pt x="11" y="45"/>
                    <a:pt x="42" y="54"/>
                  </a:cubicBezTo>
                  <a:cubicBezTo>
                    <a:pt x="42" y="54"/>
                    <a:pt x="42" y="54"/>
                    <a:pt x="42" y="54"/>
                  </a:cubicBezTo>
                  <a:cubicBezTo>
                    <a:pt x="48" y="56"/>
                    <a:pt x="53" y="57"/>
                    <a:pt x="58" y="57"/>
                  </a:cubicBezTo>
                  <a:cubicBezTo>
                    <a:pt x="58" y="57"/>
                    <a:pt x="58" y="57"/>
                    <a:pt x="58" y="57"/>
                  </a:cubicBezTo>
                  <a:cubicBezTo>
                    <a:pt x="71" y="57"/>
                    <a:pt x="78" y="51"/>
                    <a:pt x="83" y="46"/>
                  </a:cubicBezTo>
                  <a:cubicBezTo>
                    <a:pt x="83" y="46"/>
                    <a:pt x="83" y="46"/>
                    <a:pt x="83" y="46"/>
                  </a:cubicBezTo>
                  <a:cubicBezTo>
                    <a:pt x="88" y="40"/>
                    <a:pt x="90" y="35"/>
                    <a:pt x="90" y="35"/>
                  </a:cubicBezTo>
                  <a:cubicBezTo>
                    <a:pt x="90" y="35"/>
                    <a:pt x="90" y="35"/>
                    <a:pt x="90" y="35"/>
                  </a:cubicBezTo>
                  <a:cubicBezTo>
                    <a:pt x="90" y="35"/>
                    <a:pt x="90" y="35"/>
                    <a:pt x="90" y="35"/>
                  </a:cubicBezTo>
                  <a:cubicBezTo>
                    <a:pt x="90" y="34"/>
                    <a:pt x="91" y="33"/>
                    <a:pt x="92" y="33"/>
                  </a:cubicBezTo>
                  <a:cubicBezTo>
                    <a:pt x="92" y="33"/>
                    <a:pt x="92" y="33"/>
                    <a:pt x="92" y="33"/>
                  </a:cubicBezTo>
                  <a:cubicBezTo>
                    <a:pt x="93" y="34"/>
                    <a:pt x="94" y="35"/>
                    <a:pt x="93" y="36"/>
                  </a:cubicBezTo>
                  <a:cubicBezTo>
                    <a:pt x="93" y="36"/>
                    <a:pt x="93" y="36"/>
                    <a:pt x="93" y="36"/>
                  </a:cubicBezTo>
                  <a:cubicBezTo>
                    <a:pt x="93" y="36"/>
                    <a:pt x="86" y="61"/>
                    <a:pt x="58" y="61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3" y="61"/>
                    <a:pt x="47" y="60"/>
                    <a:pt x="41" y="58"/>
                  </a:cubicBezTo>
                  <a:close/>
                </a:path>
              </a:pathLst>
            </a:custGeom>
            <a:solidFill>
              <a:srgbClr val="6054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chenying0907 272"/>
            <p:cNvSpPr/>
            <p:nvPr/>
          </p:nvSpPr>
          <p:spPr bwMode="auto">
            <a:xfrm>
              <a:off x="6039480" y="1071864"/>
              <a:ext cx="60826" cy="79074"/>
            </a:xfrm>
            <a:custGeom>
              <a:avLst/>
              <a:gdLst>
                <a:gd name="T0" fmla="*/ 15 w 17"/>
                <a:gd name="T1" fmla="*/ 0 h 22"/>
                <a:gd name="T2" fmla="*/ 0 w 17"/>
                <a:gd name="T3" fmla="*/ 22 h 22"/>
                <a:gd name="T4" fmla="*/ 16 w 17"/>
                <a:gd name="T5" fmla="*/ 1 h 22"/>
                <a:gd name="T6" fmla="*/ 12 w 17"/>
                <a:gd name="T7" fmla="*/ 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" h="22">
                  <a:moveTo>
                    <a:pt x="15" y="0"/>
                  </a:moveTo>
                  <a:cubicBezTo>
                    <a:pt x="8" y="3"/>
                    <a:pt x="1" y="14"/>
                    <a:pt x="0" y="22"/>
                  </a:cubicBezTo>
                  <a:cubicBezTo>
                    <a:pt x="9" y="20"/>
                    <a:pt x="17" y="10"/>
                    <a:pt x="16" y="1"/>
                  </a:cubicBezTo>
                  <a:cubicBezTo>
                    <a:pt x="14" y="0"/>
                    <a:pt x="14" y="1"/>
                    <a:pt x="12" y="1"/>
                  </a:cubicBezTo>
                </a:path>
              </a:pathLst>
            </a:custGeom>
            <a:solidFill>
              <a:srgbClr val="FFD2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chenying0907 273"/>
            <p:cNvSpPr/>
            <p:nvPr/>
          </p:nvSpPr>
          <p:spPr bwMode="auto">
            <a:xfrm>
              <a:off x="6600601" y="291767"/>
              <a:ext cx="54744" cy="89719"/>
            </a:xfrm>
            <a:custGeom>
              <a:avLst/>
              <a:gdLst>
                <a:gd name="T0" fmla="*/ 5 w 15"/>
                <a:gd name="T1" fmla="*/ 25 h 25"/>
                <a:gd name="T2" fmla="*/ 14 w 15"/>
                <a:gd name="T3" fmla="*/ 0 h 25"/>
                <a:gd name="T4" fmla="*/ 3 w 15"/>
                <a:gd name="T5" fmla="*/ 24 h 25"/>
                <a:gd name="T6" fmla="*/ 7 w 15"/>
                <a:gd name="T7" fmla="*/ 23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25">
                  <a:moveTo>
                    <a:pt x="5" y="25"/>
                  </a:moveTo>
                  <a:cubicBezTo>
                    <a:pt x="11" y="20"/>
                    <a:pt x="15" y="8"/>
                    <a:pt x="14" y="0"/>
                  </a:cubicBezTo>
                  <a:cubicBezTo>
                    <a:pt x="5" y="4"/>
                    <a:pt x="0" y="15"/>
                    <a:pt x="3" y="24"/>
                  </a:cubicBezTo>
                  <a:cubicBezTo>
                    <a:pt x="5" y="25"/>
                    <a:pt x="5" y="24"/>
                    <a:pt x="7" y="23"/>
                  </a:cubicBezTo>
                </a:path>
              </a:pathLst>
            </a:custGeom>
            <a:solidFill>
              <a:srgbClr val="FFD2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chenying0907 274"/>
            <p:cNvSpPr/>
            <p:nvPr/>
          </p:nvSpPr>
          <p:spPr bwMode="auto">
            <a:xfrm>
              <a:off x="5881332" y="662807"/>
              <a:ext cx="92760" cy="50182"/>
            </a:xfrm>
            <a:custGeom>
              <a:avLst/>
              <a:gdLst>
                <a:gd name="T0" fmla="*/ 26 w 26"/>
                <a:gd name="T1" fmla="*/ 10 h 14"/>
                <a:gd name="T2" fmla="*/ 0 w 26"/>
                <a:gd name="T3" fmla="*/ 4 h 14"/>
                <a:gd name="T4" fmla="*/ 24 w 26"/>
                <a:gd name="T5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6" h="14">
                  <a:moveTo>
                    <a:pt x="26" y="10"/>
                  </a:moveTo>
                  <a:cubicBezTo>
                    <a:pt x="20" y="6"/>
                    <a:pt x="6" y="0"/>
                    <a:pt x="0" y="4"/>
                  </a:cubicBezTo>
                  <a:cubicBezTo>
                    <a:pt x="3" y="11"/>
                    <a:pt x="19" y="14"/>
                    <a:pt x="24" y="9"/>
                  </a:cubicBezTo>
                </a:path>
              </a:pathLst>
            </a:custGeom>
            <a:solidFill>
              <a:srgbClr val="FFD2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chenying0907 275"/>
            <p:cNvSpPr/>
            <p:nvPr/>
          </p:nvSpPr>
          <p:spPr bwMode="auto">
            <a:xfrm>
              <a:off x="6507842" y="1226970"/>
              <a:ext cx="45620" cy="89719"/>
            </a:xfrm>
            <a:custGeom>
              <a:avLst/>
              <a:gdLst>
                <a:gd name="T0" fmla="*/ 1 w 13"/>
                <a:gd name="T1" fmla="*/ 0 h 25"/>
                <a:gd name="T2" fmla="*/ 9 w 13"/>
                <a:gd name="T3" fmla="*/ 25 h 25"/>
                <a:gd name="T4" fmla="*/ 1 w 13"/>
                <a:gd name="T5" fmla="*/ 1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" h="25">
                  <a:moveTo>
                    <a:pt x="1" y="0"/>
                  </a:moveTo>
                  <a:cubicBezTo>
                    <a:pt x="0" y="7"/>
                    <a:pt x="3" y="21"/>
                    <a:pt x="9" y="25"/>
                  </a:cubicBezTo>
                  <a:cubicBezTo>
                    <a:pt x="13" y="19"/>
                    <a:pt x="8" y="4"/>
                    <a:pt x="1" y="1"/>
                  </a:cubicBezTo>
                </a:path>
              </a:pathLst>
            </a:custGeom>
            <a:solidFill>
              <a:srgbClr val="FFD2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" name="chenying0907 276"/>
            <p:cNvSpPr/>
            <p:nvPr/>
          </p:nvSpPr>
          <p:spPr bwMode="auto">
            <a:xfrm>
              <a:off x="6766353" y="1115963"/>
              <a:ext cx="65388" cy="74512"/>
            </a:xfrm>
            <a:custGeom>
              <a:avLst/>
              <a:gdLst>
                <a:gd name="T0" fmla="*/ 2 w 18"/>
                <a:gd name="T1" fmla="*/ 0 h 21"/>
                <a:gd name="T2" fmla="*/ 18 w 18"/>
                <a:gd name="T3" fmla="*/ 21 h 21"/>
                <a:gd name="T4" fmla="*/ 0 w 18"/>
                <a:gd name="T5" fmla="*/ 2 h 21"/>
                <a:gd name="T6" fmla="*/ 5 w 18"/>
                <a:gd name="T7" fmla="*/ 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1">
                  <a:moveTo>
                    <a:pt x="2" y="0"/>
                  </a:moveTo>
                  <a:cubicBezTo>
                    <a:pt x="9" y="3"/>
                    <a:pt x="16" y="14"/>
                    <a:pt x="18" y="21"/>
                  </a:cubicBezTo>
                  <a:cubicBezTo>
                    <a:pt x="8" y="20"/>
                    <a:pt x="0" y="11"/>
                    <a:pt x="0" y="2"/>
                  </a:cubicBezTo>
                  <a:cubicBezTo>
                    <a:pt x="2" y="0"/>
                    <a:pt x="3" y="1"/>
                    <a:pt x="5" y="1"/>
                  </a:cubicBezTo>
                </a:path>
              </a:pathLst>
            </a:custGeom>
            <a:solidFill>
              <a:srgbClr val="FFD2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chenying0907 277"/>
            <p:cNvSpPr/>
            <p:nvPr/>
          </p:nvSpPr>
          <p:spPr bwMode="auto">
            <a:xfrm>
              <a:off x="6916898" y="608064"/>
              <a:ext cx="104925" cy="57785"/>
            </a:xfrm>
            <a:custGeom>
              <a:avLst/>
              <a:gdLst>
                <a:gd name="T0" fmla="*/ 0 w 29"/>
                <a:gd name="T1" fmla="*/ 6 h 16"/>
                <a:gd name="T2" fmla="*/ 29 w 29"/>
                <a:gd name="T3" fmla="*/ 5 h 16"/>
                <a:gd name="T4" fmla="*/ 0 w 29"/>
                <a:gd name="T5" fmla="*/ 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16">
                  <a:moveTo>
                    <a:pt x="0" y="6"/>
                  </a:moveTo>
                  <a:cubicBezTo>
                    <a:pt x="7" y="0"/>
                    <a:pt x="21" y="1"/>
                    <a:pt x="29" y="5"/>
                  </a:cubicBezTo>
                  <a:cubicBezTo>
                    <a:pt x="28" y="16"/>
                    <a:pt x="0" y="14"/>
                    <a:pt x="0" y="6"/>
                  </a:cubicBezTo>
                </a:path>
              </a:pathLst>
            </a:custGeom>
            <a:solidFill>
              <a:srgbClr val="FFD2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chenying0907 278"/>
            <p:cNvSpPr/>
            <p:nvPr/>
          </p:nvSpPr>
          <p:spPr bwMode="auto">
            <a:xfrm>
              <a:off x="6118554" y="267437"/>
              <a:ext cx="76033" cy="106446"/>
            </a:xfrm>
            <a:custGeom>
              <a:avLst/>
              <a:gdLst>
                <a:gd name="T0" fmla="*/ 19 w 21"/>
                <a:gd name="T1" fmla="*/ 28 h 30"/>
                <a:gd name="T2" fmla="*/ 10 w 21"/>
                <a:gd name="T3" fmla="*/ 0 h 30"/>
                <a:gd name="T4" fmla="*/ 19 w 21"/>
                <a:gd name="T5" fmla="*/ 28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" h="30">
                  <a:moveTo>
                    <a:pt x="19" y="28"/>
                  </a:moveTo>
                  <a:cubicBezTo>
                    <a:pt x="21" y="19"/>
                    <a:pt x="16" y="6"/>
                    <a:pt x="10" y="0"/>
                  </a:cubicBezTo>
                  <a:cubicBezTo>
                    <a:pt x="0" y="4"/>
                    <a:pt x="10" y="30"/>
                    <a:pt x="19" y="28"/>
                  </a:cubicBezTo>
                </a:path>
              </a:pathLst>
            </a:custGeom>
            <a:solidFill>
              <a:srgbClr val="FFD2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76036" y="1238659"/>
            <a:ext cx="10336699" cy="51073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650"/>
                            </p:stCondLst>
                            <p:childTnLst>
                              <p:par>
                                <p:cTn id="10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199"/>
                            </p:stCondLst>
                            <p:childTnLst>
                              <p:par>
                                <p:cTn id="15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199"/>
                            </p:stCondLst>
                            <p:childTnLst>
                              <p:par>
                                <p:cTn id="20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2"/>
          <p:cNvSpPr txBox="1"/>
          <p:nvPr/>
        </p:nvSpPr>
        <p:spPr>
          <a:xfrm>
            <a:off x="1192479" y="292682"/>
            <a:ext cx="2737705" cy="42518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None/>
              <a:defRPr sz="24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 b="0" dirty="0" smtClean="0">
                <a:solidFill>
                  <a:srgbClr val="005188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前台展示</a:t>
            </a:r>
            <a:endParaRPr lang="zh-CN" altLang="en-US" sz="3200" b="0" dirty="0">
              <a:solidFill>
                <a:srgbClr val="005188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3" name="文本占位符 2"/>
          <p:cNvSpPr txBox="1"/>
          <p:nvPr/>
        </p:nvSpPr>
        <p:spPr>
          <a:xfrm>
            <a:off x="9506855" y="340488"/>
            <a:ext cx="1754180" cy="42518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None/>
              <a:defRPr sz="24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b="0" dirty="0" smtClean="0">
                <a:solidFill>
                  <a:srgbClr val="005188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品牌购物</a:t>
            </a:r>
            <a:endParaRPr lang="zh-CN" altLang="en-US" sz="2800" b="0" dirty="0">
              <a:solidFill>
                <a:srgbClr val="005188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grpSp>
        <p:nvGrpSpPr>
          <p:cNvPr id="20" name="chenying0907 19"/>
          <p:cNvGrpSpPr/>
          <p:nvPr/>
        </p:nvGrpSpPr>
        <p:grpSpPr>
          <a:xfrm rot="18182790">
            <a:off x="426074" y="3367682"/>
            <a:ext cx="936459" cy="839364"/>
            <a:chOff x="5881332" y="267437"/>
            <a:chExt cx="1140491" cy="1049252"/>
          </a:xfrm>
        </p:grpSpPr>
        <p:sp>
          <p:nvSpPr>
            <p:cNvPr id="21" name="chenying0907 265"/>
            <p:cNvSpPr/>
            <p:nvPr/>
          </p:nvSpPr>
          <p:spPr bwMode="auto">
            <a:xfrm>
              <a:off x="6036438" y="396693"/>
              <a:ext cx="790741" cy="798344"/>
            </a:xfrm>
            <a:custGeom>
              <a:avLst/>
              <a:gdLst>
                <a:gd name="T0" fmla="*/ 157 w 220"/>
                <a:gd name="T1" fmla="*/ 25 h 222"/>
                <a:gd name="T2" fmla="*/ 214 w 220"/>
                <a:gd name="T3" fmla="*/ 117 h 222"/>
                <a:gd name="T4" fmla="*/ 61 w 220"/>
                <a:gd name="T5" fmla="*/ 179 h 222"/>
                <a:gd name="T6" fmla="*/ 38 w 220"/>
                <a:gd name="T7" fmla="*/ 37 h 222"/>
                <a:gd name="T8" fmla="*/ 157 w 220"/>
                <a:gd name="T9" fmla="*/ 25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0" h="222">
                  <a:moveTo>
                    <a:pt x="157" y="25"/>
                  </a:moveTo>
                  <a:cubicBezTo>
                    <a:pt x="157" y="25"/>
                    <a:pt x="220" y="47"/>
                    <a:pt x="214" y="117"/>
                  </a:cubicBezTo>
                  <a:cubicBezTo>
                    <a:pt x="207" y="187"/>
                    <a:pt x="122" y="222"/>
                    <a:pt x="61" y="179"/>
                  </a:cubicBezTo>
                  <a:cubicBezTo>
                    <a:pt x="0" y="136"/>
                    <a:pt x="3" y="74"/>
                    <a:pt x="38" y="37"/>
                  </a:cubicBezTo>
                  <a:cubicBezTo>
                    <a:pt x="73" y="0"/>
                    <a:pt x="132" y="12"/>
                    <a:pt x="157" y="25"/>
                  </a:cubicBezTo>
                  <a:close/>
                </a:path>
              </a:pathLst>
            </a:custGeom>
            <a:solidFill>
              <a:srgbClr val="FFD2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chenying0907 266"/>
            <p:cNvSpPr/>
            <p:nvPr/>
          </p:nvSpPr>
          <p:spPr bwMode="auto">
            <a:xfrm>
              <a:off x="6042521" y="402775"/>
              <a:ext cx="742080" cy="719270"/>
            </a:xfrm>
            <a:custGeom>
              <a:avLst/>
              <a:gdLst>
                <a:gd name="T0" fmla="*/ 153 w 206"/>
                <a:gd name="T1" fmla="*/ 40 h 200"/>
                <a:gd name="T2" fmla="*/ 188 w 206"/>
                <a:gd name="T3" fmla="*/ 123 h 200"/>
                <a:gd name="T4" fmla="*/ 40 w 206"/>
                <a:gd name="T5" fmla="*/ 132 h 200"/>
                <a:gd name="T6" fmla="*/ 153 w 206"/>
                <a:gd name="T7" fmla="*/ 4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6" h="200">
                  <a:moveTo>
                    <a:pt x="153" y="40"/>
                  </a:moveTo>
                  <a:cubicBezTo>
                    <a:pt x="153" y="40"/>
                    <a:pt x="206" y="65"/>
                    <a:pt x="188" y="123"/>
                  </a:cubicBezTo>
                  <a:cubicBezTo>
                    <a:pt x="171" y="181"/>
                    <a:pt x="78" y="200"/>
                    <a:pt x="40" y="132"/>
                  </a:cubicBezTo>
                  <a:cubicBezTo>
                    <a:pt x="0" y="59"/>
                    <a:pt x="94" y="0"/>
                    <a:pt x="153" y="40"/>
                  </a:cubicBezTo>
                  <a:close/>
                </a:path>
              </a:pathLst>
            </a:custGeom>
            <a:solidFill>
              <a:srgbClr val="F271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chenying0907 267"/>
            <p:cNvSpPr/>
            <p:nvPr/>
          </p:nvSpPr>
          <p:spPr bwMode="auto">
            <a:xfrm>
              <a:off x="6586916" y="726675"/>
              <a:ext cx="53223" cy="65388"/>
            </a:xfrm>
            <a:custGeom>
              <a:avLst/>
              <a:gdLst>
                <a:gd name="T0" fmla="*/ 11 w 15"/>
                <a:gd name="T1" fmla="*/ 3 h 18"/>
                <a:gd name="T2" fmla="*/ 14 w 15"/>
                <a:gd name="T3" fmla="*/ 12 h 18"/>
                <a:gd name="T4" fmla="*/ 1 w 15"/>
                <a:gd name="T5" fmla="*/ 13 h 18"/>
                <a:gd name="T6" fmla="*/ 11 w 15"/>
                <a:gd name="T7" fmla="*/ 3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18">
                  <a:moveTo>
                    <a:pt x="11" y="3"/>
                  </a:moveTo>
                  <a:cubicBezTo>
                    <a:pt x="11" y="3"/>
                    <a:pt x="15" y="7"/>
                    <a:pt x="14" y="12"/>
                  </a:cubicBezTo>
                  <a:cubicBezTo>
                    <a:pt x="13" y="17"/>
                    <a:pt x="3" y="18"/>
                    <a:pt x="1" y="13"/>
                  </a:cubicBezTo>
                  <a:cubicBezTo>
                    <a:pt x="0" y="7"/>
                    <a:pt x="5" y="0"/>
                    <a:pt x="11" y="3"/>
                  </a:cubicBezTo>
                  <a:close/>
                </a:path>
              </a:pathLst>
            </a:custGeom>
            <a:solidFill>
              <a:srgbClr val="6054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chenying0907 268"/>
            <p:cNvSpPr/>
            <p:nvPr/>
          </p:nvSpPr>
          <p:spPr bwMode="auto">
            <a:xfrm>
              <a:off x="6284305" y="618708"/>
              <a:ext cx="50182" cy="62347"/>
            </a:xfrm>
            <a:custGeom>
              <a:avLst/>
              <a:gdLst>
                <a:gd name="T0" fmla="*/ 10 w 14"/>
                <a:gd name="T1" fmla="*/ 3 h 17"/>
                <a:gd name="T2" fmla="*/ 12 w 14"/>
                <a:gd name="T3" fmla="*/ 12 h 17"/>
                <a:gd name="T4" fmla="*/ 1 w 14"/>
                <a:gd name="T5" fmla="*/ 12 h 17"/>
                <a:gd name="T6" fmla="*/ 10 w 14"/>
                <a:gd name="T7" fmla="*/ 3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7">
                  <a:moveTo>
                    <a:pt x="10" y="3"/>
                  </a:moveTo>
                  <a:cubicBezTo>
                    <a:pt x="10" y="3"/>
                    <a:pt x="14" y="7"/>
                    <a:pt x="12" y="12"/>
                  </a:cubicBezTo>
                  <a:cubicBezTo>
                    <a:pt x="11" y="17"/>
                    <a:pt x="2" y="17"/>
                    <a:pt x="1" y="12"/>
                  </a:cubicBezTo>
                  <a:cubicBezTo>
                    <a:pt x="0" y="7"/>
                    <a:pt x="4" y="0"/>
                    <a:pt x="10" y="3"/>
                  </a:cubicBezTo>
                  <a:close/>
                </a:path>
              </a:pathLst>
            </a:custGeom>
            <a:solidFill>
              <a:srgbClr val="6054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chenying0907 269"/>
            <p:cNvSpPr/>
            <p:nvPr/>
          </p:nvSpPr>
          <p:spPr bwMode="auto">
            <a:xfrm>
              <a:off x="6553461" y="813352"/>
              <a:ext cx="97322" cy="82115"/>
            </a:xfrm>
            <a:custGeom>
              <a:avLst/>
              <a:gdLst>
                <a:gd name="T0" fmla="*/ 19 w 27"/>
                <a:gd name="T1" fmla="*/ 4 h 23"/>
                <a:gd name="T2" fmla="*/ 24 w 27"/>
                <a:gd name="T3" fmla="*/ 15 h 23"/>
                <a:gd name="T4" fmla="*/ 3 w 27"/>
                <a:gd name="T5" fmla="*/ 13 h 23"/>
                <a:gd name="T6" fmla="*/ 19 w 27"/>
                <a:gd name="T7" fmla="*/ 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23">
                  <a:moveTo>
                    <a:pt x="19" y="4"/>
                  </a:moveTo>
                  <a:cubicBezTo>
                    <a:pt x="19" y="4"/>
                    <a:pt x="27" y="6"/>
                    <a:pt x="24" y="15"/>
                  </a:cubicBezTo>
                  <a:cubicBezTo>
                    <a:pt x="20" y="23"/>
                    <a:pt x="6" y="22"/>
                    <a:pt x="3" y="13"/>
                  </a:cubicBezTo>
                  <a:cubicBezTo>
                    <a:pt x="0" y="4"/>
                    <a:pt x="11" y="0"/>
                    <a:pt x="19" y="4"/>
                  </a:cubicBezTo>
                  <a:close/>
                </a:path>
              </a:pathLst>
            </a:custGeom>
            <a:solidFill>
              <a:srgbClr val="FEF4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chenying0907 270"/>
            <p:cNvSpPr/>
            <p:nvPr/>
          </p:nvSpPr>
          <p:spPr bwMode="auto">
            <a:xfrm>
              <a:off x="6212834" y="694741"/>
              <a:ext cx="89719" cy="79074"/>
            </a:xfrm>
            <a:custGeom>
              <a:avLst/>
              <a:gdLst>
                <a:gd name="T0" fmla="*/ 17 w 25"/>
                <a:gd name="T1" fmla="*/ 4 h 22"/>
                <a:gd name="T2" fmla="*/ 22 w 25"/>
                <a:gd name="T3" fmla="*/ 14 h 22"/>
                <a:gd name="T4" fmla="*/ 2 w 25"/>
                <a:gd name="T5" fmla="*/ 13 h 22"/>
                <a:gd name="T6" fmla="*/ 17 w 25"/>
                <a:gd name="T7" fmla="*/ 4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22">
                  <a:moveTo>
                    <a:pt x="17" y="4"/>
                  </a:moveTo>
                  <a:cubicBezTo>
                    <a:pt x="17" y="4"/>
                    <a:pt x="25" y="7"/>
                    <a:pt x="22" y="14"/>
                  </a:cubicBezTo>
                  <a:cubicBezTo>
                    <a:pt x="19" y="22"/>
                    <a:pt x="5" y="21"/>
                    <a:pt x="2" y="13"/>
                  </a:cubicBezTo>
                  <a:cubicBezTo>
                    <a:pt x="0" y="5"/>
                    <a:pt x="10" y="0"/>
                    <a:pt x="17" y="4"/>
                  </a:cubicBezTo>
                  <a:close/>
                </a:path>
              </a:pathLst>
            </a:custGeom>
            <a:solidFill>
              <a:srgbClr val="FEF4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chenying0907 271"/>
            <p:cNvSpPr/>
            <p:nvPr/>
          </p:nvSpPr>
          <p:spPr bwMode="auto">
            <a:xfrm>
              <a:off x="6255413" y="734278"/>
              <a:ext cx="337585" cy="218974"/>
            </a:xfrm>
            <a:custGeom>
              <a:avLst/>
              <a:gdLst>
                <a:gd name="T0" fmla="*/ 41 w 94"/>
                <a:gd name="T1" fmla="*/ 58 h 61"/>
                <a:gd name="T2" fmla="*/ 0 w 94"/>
                <a:gd name="T3" fmla="*/ 12 h 61"/>
                <a:gd name="T4" fmla="*/ 0 w 94"/>
                <a:gd name="T5" fmla="*/ 12 h 61"/>
                <a:gd name="T6" fmla="*/ 1 w 94"/>
                <a:gd name="T7" fmla="*/ 2 h 61"/>
                <a:gd name="T8" fmla="*/ 1 w 94"/>
                <a:gd name="T9" fmla="*/ 2 h 61"/>
                <a:gd name="T10" fmla="*/ 4 w 94"/>
                <a:gd name="T11" fmla="*/ 1 h 61"/>
                <a:gd name="T12" fmla="*/ 4 w 94"/>
                <a:gd name="T13" fmla="*/ 1 h 61"/>
                <a:gd name="T14" fmla="*/ 5 w 94"/>
                <a:gd name="T15" fmla="*/ 3 h 61"/>
                <a:gd name="T16" fmla="*/ 5 w 94"/>
                <a:gd name="T17" fmla="*/ 3 h 61"/>
                <a:gd name="T18" fmla="*/ 4 w 94"/>
                <a:gd name="T19" fmla="*/ 12 h 61"/>
                <a:gd name="T20" fmla="*/ 4 w 94"/>
                <a:gd name="T21" fmla="*/ 12 h 61"/>
                <a:gd name="T22" fmla="*/ 42 w 94"/>
                <a:gd name="T23" fmla="*/ 54 h 61"/>
                <a:gd name="T24" fmla="*/ 42 w 94"/>
                <a:gd name="T25" fmla="*/ 54 h 61"/>
                <a:gd name="T26" fmla="*/ 58 w 94"/>
                <a:gd name="T27" fmla="*/ 57 h 61"/>
                <a:gd name="T28" fmla="*/ 58 w 94"/>
                <a:gd name="T29" fmla="*/ 57 h 61"/>
                <a:gd name="T30" fmla="*/ 83 w 94"/>
                <a:gd name="T31" fmla="*/ 46 h 61"/>
                <a:gd name="T32" fmla="*/ 83 w 94"/>
                <a:gd name="T33" fmla="*/ 46 h 61"/>
                <a:gd name="T34" fmla="*/ 90 w 94"/>
                <a:gd name="T35" fmla="*/ 35 h 61"/>
                <a:gd name="T36" fmla="*/ 90 w 94"/>
                <a:gd name="T37" fmla="*/ 35 h 61"/>
                <a:gd name="T38" fmla="*/ 90 w 94"/>
                <a:gd name="T39" fmla="*/ 35 h 61"/>
                <a:gd name="T40" fmla="*/ 92 w 94"/>
                <a:gd name="T41" fmla="*/ 33 h 61"/>
                <a:gd name="T42" fmla="*/ 92 w 94"/>
                <a:gd name="T43" fmla="*/ 33 h 61"/>
                <a:gd name="T44" fmla="*/ 93 w 94"/>
                <a:gd name="T45" fmla="*/ 36 h 61"/>
                <a:gd name="T46" fmla="*/ 93 w 94"/>
                <a:gd name="T47" fmla="*/ 36 h 61"/>
                <a:gd name="T48" fmla="*/ 58 w 94"/>
                <a:gd name="T49" fmla="*/ 61 h 61"/>
                <a:gd name="T50" fmla="*/ 58 w 94"/>
                <a:gd name="T51" fmla="*/ 61 h 61"/>
                <a:gd name="T52" fmla="*/ 58 w 94"/>
                <a:gd name="T53" fmla="*/ 61 h 61"/>
                <a:gd name="T54" fmla="*/ 58 w 94"/>
                <a:gd name="T55" fmla="*/ 61 h 61"/>
                <a:gd name="T56" fmla="*/ 41 w 94"/>
                <a:gd name="T57" fmla="*/ 58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94" h="61">
                  <a:moveTo>
                    <a:pt x="41" y="58"/>
                  </a:moveTo>
                  <a:cubicBezTo>
                    <a:pt x="8" y="49"/>
                    <a:pt x="0" y="27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8"/>
                    <a:pt x="0" y="5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2" y="1"/>
                    <a:pt x="3" y="0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5" y="1"/>
                    <a:pt x="5" y="2"/>
                    <a:pt x="5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4" y="6"/>
                    <a:pt x="4" y="9"/>
                    <a:pt x="4" y="12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4" y="26"/>
                    <a:pt x="11" y="45"/>
                    <a:pt x="42" y="54"/>
                  </a:cubicBezTo>
                  <a:cubicBezTo>
                    <a:pt x="42" y="54"/>
                    <a:pt x="42" y="54"/>
                    <a:pt x="42" y="54"/>
                  </a:cubicBezTo>
                  <a:cubicBezTo>
                    <a:pt x="48" y="56"/>
                    <a:pt x="53" y="57"/>
                    <a:pt x="58" y="57"/>
                  </a:cubicBezTo>
                  <a:cubicBezTo>
                    <a:pt x="58" y="57"/>
                    <a:pt x="58" y="57"/>
                    <a:pt x="58" y="57"/>
                  </a:cubicBezTo>
                  <a:cubicBezTo>
                    <a:pt x="71" y="57"/>
                    <a:pt x="78" y="51"/>
                    <a:pt x="83" y="46"/>
                  </a:cubicBezTo>
                  <a:cubicBezTo>
                    <a:pt x="83" y="46"/>
                    <a:pt x="83" y="46"/>
                    <a:pt x="83" y="46"/>
                  </a:cubicBezTo>
                  <a:cubicBezTo>
                    <a:pt x="88" y="40"/>
                    <a:pt x="90" y="35"/>
                    <a:pt x="90" y="35"/>
                  </a:cubicBezTo>
                  <a:cubicBezTo>
                    <a:pt x="90" y="35"/>
                    <a:pt x="90" y="35"/>
                    <a:pt x="90" y="35"/>
                  </a:cubicBezTo>
                  <a:cubicBezTo>
                    <a:pt x="90" y="35"/>
                    <a:pt x="90" y="35"/>
                    <a:pt x="90" y="35"/>
                  </a:cubicBezTo>
                  <a:cubicBezTo>
                    <a:pt x="90" y="34"/>
                    <a:pt x="91" y="33"/>
                    <a:pt x="92" y="33"/>
                  </a:cubicBezTo>
                  <a:cubicBezTo>
                    <a:pt x="92" y="33"/>
                    <a:pt x="92" y="33"/>
                    <a:pt x="92" y="33"/>
                  </a:cubicBezTo>
                  <a:cubicBezTo>
                    <a:pt x="93" y="34"/>
                    <a:pt x="94" y="35"/>
                    <a:pt x="93" y="36"/>
                  </a:cubicBezTo>
                  <a:cubicBezTo>
                    <a:pt x="93" y="36"/>
                    <a:pt x="93" y="36"/>
                    <a:pt x="93" y="36"/>
                  </a:cubicBezTo>
                  <a:cubicBezTo>
                    <a:pt x="93" y="36"/>
                    <a:pt x="86" y="61"/>
                    <a:pt x="58" y="61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3" y="61"/>
                    <a:pt x="47" y="60"/>
                    <a:pt x="41" y="58"/>
                  </a:cubicBezTo>
                  <a:close/>
                </a:path>
              </a:pathLst>
            </a:custGeom>
            <a:solidFill>
              <a:srgbClr val="6054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chenying0907 272"/>
            <p:cNvSpPr/>
            <p:nvPr/>
          </p:nvSpPr>
          <p:spPr bwMode="auto">
            <a:xfrm>
              <a:off x="6039480" y="1071864"/>
              <a:ext cx="60826" cy="79074"/>
            </a:xfrm>
            <a:custGeom>
              <a:avLst/>
              <a:gdLst>
                <a:gd name="T0" fmla="*/ 15 w 17"/>
                <a:gd name="T1" fmla="*/ 0 h 22"/>
                <a:gd name="T2" fmla="*/ 0 w 17"/>
                <a:gd name="T3" fmla="*/ 22 h 22"/>
                <a:gd name="T4" fmla="*/ 16 w 17"/>
                <a:gd name="T5" fmla="*/ 1 h 22"/>
                <a:gd name="T6" fmla="*/ 12 w 17"/>
                <a:gd name="T7" fmla="*/ 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" h="22">
                  <a:moveTo>
                    <a:pt x="15" y="0"/>
                  </a:moveTo>
                  <a:cubicBezTo>
                    <a:pt x="8" y="3"/>
                    <a:pt x="1" y="14"/>
                    <a:pt x="0" y="22"/>
                  </a:cubicBezTo>
                  <a:cubicBezTo>
                    <a:pt x="9" y="20"/>
                    <a:pt x="17" y="10"/>
                    <a:pt x="16" y="1"/>
                  </a:cubicBezTo>
                  <a:cubicBezTo>
                    <a:pt x="14" y="0"/>
                    <a:pt x="14" y="1"/>
                    <a:pt x="12" y="1"/>
                  </a:cubicBezTo>
                </a:path>
              </a:pathLst>
            </a:custGeom>
            <a:solidFill>
              <a:srgbClr val="FFD2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chenying0907 273"/>
            <p:cNvSpPr/>
            <p:nvPr/>
          </p:nvSpPr>
          <p:spPr bwMode="auto">
            <a:xfrm>
              <a:off x="6600601" y="291767"/>
              <a:ext cx="54744" cy="89719"/>
            </a:xfrm>
            <a:custGeom>
              <a:avLst/>
              <a:gdLst>
                <a:gd name="T0" fmla="*/ 5 w 15"/>
                <a:gd name="T1" fmla="*/ 25 h 25"/>
                <a:gd name="T2" fmla="*/ 14 w 15"/>
                <a:gd name="T3" fmla="*/ 0 h 25"/>
                <a:gd name="T4" fmla="*/ 3 w 15"/>
                <a:gd name="T5" fmla="*/ 24 h 25"/>
                <a:gd name="T6" fmla="*/ 7 w 15"/>
                <a:gd name="T7" fmla="*/ 23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25">
                  <a:moveTo>
                    <a:pt x="5" y="25"/>
                  </a:moveTo>
                  <a:cubicBezTo>
                    <a:pt x="11" y="20"/>
                    <a:pt x="15" y="8"/>
                    <a:pt x="14" y="0"/>
                  </a:cubicBezTo>
                  <a:cubicBezTo>
                    <a:pt x="5" y="4"/>
                    <a:pt x="0" y="15"/>
                    <a:pt x="3" y="24"/>
                  </a:cubicBezTo>
                  <a:cubicBezTo>
                    <a:pt x="5" y="25"/>
                    <a:pt x="5" y="24"/>
                    <a:pt x="7" y="23"/>
                  </a:cubicBezTo>
                </a:path>
              </a:pathLst>
            </a:custGeom>
            <a:solidFill>
              <a:srgbClr val="FFD2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chenying0907 274"/>
            <p:cNvSpPr/>
            <p:nvPr/>
          </p:nvSpPr>
          <p:spPr bwMode="auto">
            <a:xfrm>
              <a:off x="5881332" y="662807"/>
              <a:ext cx="92760" cy="50182"/>
            </a:xfrm>
            <a:custGeom>
              <a:avLst/>
              <a:gdLst>
                <a:gd name="T0" fmla="*/ 26 w 26"/>
                <a:gd name="T1" fmla="*/ 10 h 14"/>
                <a:gd name="T2" fmla="*/ 0 w 26"/>
                <a:gd name="T3" fmla="*/ 4 h 14"/>
                <a:gd name="T4" fmla="*/ 24 w 26"/>
                <a:gd name="T5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6" h="14">
                  <a:moveTo>
                    <a:pt x="26" y="10"/>
                  </a:moveTo>
                  <a:cubicBezTo>
                    <a:pt x="20" y="6"/>
                    <a:pt x="6" y="0"/>
                    <a:pt x="0" y="4"/>
                  </a:cubicBezTo>
                  <a:cubicBezTo>
                    <a:pt x="3" y="11"/>
                    <a:pt x="19" y="14"/>
                    <a:pt x="24" y="9"/>
                  </a:cubicBezTo>
                </a:path>
              </a:pathLst>
            </a:custGeom>
            <a:solidFill>
              <a:srgbClr val="FFD2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chenying0907 275"/>
            <p:cNvSpPr/>
            <p:nvPr/>
          </p:nvSpPr>
          <p:spPr bwMode="auto">
            <a:xfrm>
              <a:off x="6507842" y="1226970"/>
              <a:ext cx="45620" cy="89719"/>
            </a:xfrm>
            <a:custGeom>
              <a:avLst/>
              <a:gdLst>
                <a:gd name="T0" fmla="*/ 1 w 13"/>
                <a:gd name="T1" fmla="*/ 0 h 25"/>
                <a:gd name="T2" fmla="*/ 9 w 13"/>
                <a:gd name="T3" fmla="*/ 25 h 25"/>
                <a:gd name="T4" fmla="*/ 1 w 13"/>
                <a:gd name="T5" fmla="*/ 1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" h="25">
                  <a:moveTo>
                    <a:pt x="1" y="0"/>
                  </a:moveTo>
                  <a:cubicBezTo>
                    <a:pt x="0" y="7"/>
                    <a:pt x="3" y="21"/>
                    <a:pt x="9" y="25"/>
                  </a:cubicBezTo>
                  <a:cubicBezTo>
                    <a:pt x="13" y="19"/>
                    <a:pt x="8" y="4"/>
                    <a:pt x="1" y="1"/>
                  </a:cubicBezTo>
                </a:path>
              </a:pathLst>
            </a:custGeom>
            <a:solidFill>
              <a:srgbClr val="FFD2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" name="chenying0907 276"/>
            <p:cNvSpPr/>
            <p:nvPr/>
          </p:nvSpPr>
          <p:spPr bwMode="auto">
            <a:xfrm>
              <a:off x="6766353" y="1115963"/>
              <a:ext cx="65388" cy="74512"/>
            </a:xfrm>
            <a:custGeom>
              <a:avLst/>
              <a:gdLst>
                <a:gd name="T0" fmla="*/ 2 w 18"/>
                <a:gd name="T1" fmla="*/ 0 h 21"/>
                <a:gd name="T2" fmla="*/ 18 w 18"/>
                <a:gd name="T3" fmla="*/ 21 h 21"/>
                <a:gd name="T4" fmla="*/ 0 w 18"/>
                <a:gd name="T5" fmla="*/ 2 h 21"/>
                <a:gd name="T6" fmla="*/ 5 w 18"/>
                <a:gd name="T7" fmla="*/ 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1">
                  <a:moveTo>
                    <a:pt x="2" y="0"/>
                  </a:moveTo>
                  <a:cubicBezTo>
                    <a:pt x="9" y="3"/>
                    <a:pt x="16" y="14"/>
                    <a:pt x="18" y="21"/>
                  </a:cubicBezTo>
                  <a:cubicBezTo>
                    <a:pt x="8" y="20"/>
                    <a:pt x="0" y="11"/>
                    <a:pt x="0" y="2"/>
                  </a:cubicBezTo>
                  <a:cubicBezTo>
                    <a:pt x="2" y="0"/>
                    <a:pt x="3" y="1"/>
                    <a:pt x="5" y="1"/>
                  </a:cubicBezTo>
                </a:path>
              </a:pathLst>
            </a:custGeom>
            <a:solidFill>
              <a:srgbClr val="FFD2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chenying0907 277"/>
            <p:cNvSpPr/>
            <p:nvPr/>
          </p:nvSpPr>
          <p:spPr bwMode="auto">
            <a:xfrm>
              <a:off x="6916898" y="608064"/>
              <a:ext cx="104925" cy="57785"/>
            </a:xfrm>
            <a:custGeom>
              <a:avLst/>
              <a:gdLst>
                <a:gd name="T0" fmla="*/ 0 w 29"/>
                <a:gd name="T1" fmla="*/ 6 h 16"/>
                <a:gd name="T2" fmla="*/ 29 w 29"/>
                <a:gd name="T3" fmla="*/ 5 h 16"/>
                <a:gd name="T4" fmla="*/ 0 w 29"/>
                <a:gd name="T5" fmla="*/ 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16">
                  <a:moveTo>
                    <a:pt x="0" y="6"/>
                  </a:moveTo>
                  <a:cubicBezTo>
                    <a:pt x="7" y="0"/>
                    <a:pt x="21" y="1"/>
                    <a:pt x="29" y="5"/>
                  </a:cubicBezTo>
                  <a:cubicBezTo>
                    <a:pt x="28" y="16"/>
                    <a:pt x="0" y="14"/>
                    <a:pt x="0" y="6"/>
                  </a:cubicBezTo>
                </a:path>
              </a:pathLst>
            </a:custGeom>
            <a:solidFill>
              <a:srgbClr val="FFD2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chenying0907 278"/>
            <p:cNvSpPr/>
            <p:nvPr/>
          </p:nvSpPr>
          <p:spPr bwMode="auto">
            <a:xfrm>
              <a:off x="6118554" y="267437"/>
              <a:ext cx="76033" cy="106446"/>
            </a:xfrm>
            <a:custGeom>
              <a:avLst/>
              <a:gdLst>
                <a:gd name="T0" fmla="*/ 19 w 21"/>
                <a:gd name="T1" fmla="*/ 28 h 30"/>
                <a:gd name="T2" fmla="*/ 10 w 21"/>
                <a:gd name="T3" fmla="*/ 0 h 30"/>
                <a:gd name="T4" fmla="*/ 19 w 21"/>
                <a:gd name="T5" fmla="*/ 28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" h="30">
                  <a:moveTo>
                    <a:pt x="19" y="28"/>
                  </a:moveTo>
                  <a:cubicBezTo>
                    <a:pt x="21" y="19"/>
                    <a:pt x="16" y="6"/>
                    <a:pt x="10" y="0"/>
                  </a:cubicBezTo>
                  <a:cubicBezTo>
                    <a:pt x="0" y="4"/>
                    <a:pt x="10" y="30"/>
                    <a:pt x="19" y="28"/>
                  </a:cubicBezTo>
                </a:path>
              </a:pathLst>
            </a:custGeom>
            <a:solidFill>
              <a:srgbClr val="FFD2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33589" y="939373"/>
            <a:ext cx="8968170" cy="550968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2232" y="1247634"/>
            <a:ext cx="6890884" cy="50294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650"/>
                            </p:stCondLst>
                            <p:childTnLst>
                              <p:par>
                                <p:cTn id="10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300"/>
                            </p:stCondLst>
                            <p:childTnLst>
                              <p:par>
                                <p:cTn id="15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3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800"/>
                            </p:stCondLst>
                            <p:childTnLst>
                              <p:par>
                                <p:cTn id="25" presetID="2" presetClass="exit" presetSubtype="4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300"/>
                            </p:stCondLst>
                            <p:childTnLst>
                              <p:par>
                                <p:cTn id="3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2"/>
          <p:cNvSpPr txBox="1"/>
          <p:nvPr/>
        </p:nvSpPr>
        <p:spPr>
          <a:xfrm>
            <a:off x="1192479" y="292682"/>
            <a:ext cx="2737705" cy="42518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None/>
              <a:defRPr sz="24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 b="0" dirty="0" smtClean="0">
                <a:solidFill>
                  <a:srgbClr val="005188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前台展示</a:t>
            </a:r>
            <a:endParaRPr lang="zh-CN" altLang="en-US" sz="3200" b="0" dirty="0">
              <a:solidFill>
                <a:srgbClr val="005188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3" name="文本占位符 2"/>
          <p:cNvSpPr txBox="1"/>
          <p:nvPr/>
        </p:nvSpPr>
        <p:spPr>
          <a:xfrm>
            <a:off x="8050696" y="340488"/>
            <a:ext cx="3210339" cy="42518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None/>
              <a:defRPr sz="24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b="0" dirty="0" smtClean="0">
                <a:solidFill>
                  <a:srgbClr val="005188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留言板</a:t>
            </a:r>
            <a:r>
              <a:rPr lang="en-US" altLang="zh-CN" sz="2800" b="0" dirty="0" smtClean="0">
                <a:solidFill>
                  <a:srgbClr val="005188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(</a:t>
            </a:r>
            <a:r>
              <a:rPr lang="zh-CN" altLang="en-US" sz="2800" b="0" dirty="0" smtClean="0">
                <a:solidFill>
                  <a:srgbClr val="005188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留言需审核</a:t>
            </a:r>
            <a:r>
              <a:rPr lang="en-US" altLang="zh-CN" sz="2800" b="0" dirty="0" smtClean="0">
                <a:solidFill>
                  <a:srgbClr val="005188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)</a:t>
            </a:r>
            <a:endParaRPr lang="zh-CN" altLang="en-US" sz="2800" b="0" dirty="0">
              <a:solidFill>
                <a:srgbClr val="005188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grpSp>
        <p:nvGrpSpPr>
          <p:cNvPr id="20" name="chenying0907 19"/>
          <p:cNvGrpSpPr/>
          <p:nvPr/>
        </p:nvGrpSpPr>
        <p:grpSpPr>
          <a:xfrm rot="18182790">
            <a:off x="426074" y="3367682"/>
            <a:ext cx="936459" cy="839364"/>
            <a:chOff x="5881332" y="267437"/>
            <a:chExt cx="1140491" cy="1049252"/>
          </a:xfrm>
        </p:grpSpPr>
        <p:sp>
          <p:nvSpPr>
            <p:cNvPr id="21" name="chenying0907 265"/>
            <p:cNvSpPr/>
            <p:nvPr/>
          </p:nvSpPr>
          <p:spPr bwMode="auto">
            <a:xfrm>
              <a:off x="6036438" y="396693"/>
              <a:ext cx="790741" cy="798344"/>
            </a:xfrm>
            <a:custGeom>
              <a:avLst/>
              <a:gdLst>
                <a:gd name="T0" fmla="*/ 157 w 220"/>
                <a:gd name="T1" fmla="*/ 25 h 222"/>
                <a:gd name="T2" fmla="*/ 214 w 220"/>
                <a:gd name="T3" fmla="*/ 117 h 222"/>
                <a:gd name="T4" fmla="*/ 61 w 220"/>
                <a:gd name="T5" fmla="*/ 179 h 222"/>
                <a:gd name="T6" fmla="*/ 38 w 220"/>
                <a:gd name="T7" fmla="*/ 37 h 222"/>
                <a:gd name="T8" fmla="*/ 157 w 220"/>
                <a:gd name="T9" fmla="*/ 25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0" h="222">
                  <a:moveTo>
                    <a:pt x="157" y="25"/>
                  </a:moveTo>
                  <a:cubicBezTo>
                    <a:pt x="157" y="25"/>
                    <a:pt x="220" y="47"/>
                    <a:pt x="214" y="117"/>
                  </a:cubicBezTo>
                  <a:cubicBezTo>
                    <a:pt x="207" y="187"/>
                    <a:pt x="122" y="222"/>
                    <a:pt x="61" y="179"/>
                  </a:cubicBezTo>
                  <a:cubicBezTo>
                    <a:pt x="0" y="136"/>
                    <a:pt x="3" y="74"/>
                    <a:pt x="38" y="37"/>
                  </a:cubicBezTo>
                  <a:cubicBezTo>
                    <a:pt x="73" y="0"/>
                    <a:pt x="132" y="12"/>
                    <a:pt x="157" y="25"/>
                  </a:cubicBezTo>
                  <a:close/>
                </a:path>
              </a:pathLst>
            </a:custGeom>
            <a:solidFill>
              <a:srgbClr val="FFD2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chenying0907 266"/>
            <p:cNvSpPr/>
            <p:nvPr/>
          </p:nvSpPr>
          <p:spPr bwMode="auto">
            <a:xfrm>
              <a:off x="6042521" y="402775"/>
              <a:ext cx="742080" cy="719270"/>
            </a:xfrm>
            <a:custGeom>
              <a:avLst/>
              <a:gdLst>
                <a:gd name="T0" fmla="*/ 153 w 206"/>
                <a:gd name="T1" fmla="*/ 40 h 200"/>
                <a:gd name="T2" fmla="*/ 188 w 206"/>
                <a:gd name="T3" fmla="*/ 123 h 200"/>
                <a:gd name="T4" fmla="*/ 40 w 206"/>
                <a:gd name="T5" fmla="*/ 132 h 200"/>
                <a:gd name="T6" fmla="*/ 153 w 206"/>
                <a:gd name="T7" fmla="*/ 4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6" h="200">
                  <a:moveTo>
                    <a:pt x="153" y="40"/>
                  </a:moveTo>
                  <a:cubicBezTo>
                    <a:pt x="153" y="40"/>
                    <a:pt x="206" y="65"/>
                    <a:pt x="188" y="123"/>
                  </a:cubicBezTo>
                  <a:cubicBezTo>
                    <a:pt x="171" y="181"/>
                    <a:pt x="78" y="200"/>
                    <a:pt x="40" y="132"/>
                  </a:cubicBezTo>
                  <a:cubicBezTo>
                    <a:pt x="0" y="59"/>
                    <a:pt x="94" y="0"/>
                    <a:pt x="153" y="40"/>
                  </a:cubicBezTo>
                  <a:close/>
                </a:path>
              </a:pathLst>
            </a:custGeom>
            <a:solidFill>
              <a:srgbClr val="F271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chenying0907 267"/>
            <p:cNvSpPr/>
            <p:nvPr/>
          </p:nvSpPr>
          <p:spPr bwMode="auto">
            <a:xfrm>
              <a:off x="6586916" y="726675"/>
              <a:ext cx="53223" cy="65388"/>
            </a:xfrm>
            <a:custGeom>
              <a:avLst/>
              <a:gdLst>
                <a:gd name="T0" fmla="*/ 11 w 15"/>
                <a:gd name="T1" fmla="*/ 3 h 18"/>
                <a:gd name="T2" fmla="*/ 14 w 15"/>
                <a:gd name="T3" fmla="*/ 12 h 18"/>
                <a:gd name="T4" fmla="*/ 1 w 15"/>
                <a:gd name="T5" fmla="*/ 13 h 18"/>
                <a:gd name="T6" fmla="*/ 11 w 15"/>
                <a:gd name="T7" fmla="*/ 3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18">
                  <a:moveTo>
                    <a:pt x="11" y="3"/>
                  </a:moveTo>
                  <a:cubicBezTo>
                    <a:pt x="11" y="3"/>
                    <a:pt x="15" y="7"/>
                    <a:pt x="14" y="12"/>
                  </a:cubicBezTo>
                  <a:cubicBezTo>
                    <a:pt x="13" y="17"/>
                    <a:pt x="3" y="18"/>
                    <a:pt x="1" y="13"/>
                  </a:cubicBezTo>
                  <a:cubicBezTo>
                    <a:pt x="0" y="7"/>
                    <a:pt x="5" y="0"/>
                    <a:pt x="11" y="3"/>
                  </a:cubicBezTo>
                  <a:close/>
                </a:path>
              </a:pathLst>
            </a:custGeom>
            <a:solidFill>
              <a:srgbClr val="6054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chenying0907 268"/>
            <p:cNvSpPr/>
            <p:nvPr/>
          </p:nvSpPr>
          <p:spPr bwMode="auto">
            <a:xfrm>
              <a:off x="6284305" y="618708"/>
              <a:ext cx="50182" cy="62347"/>
            </a:xfrm>
            <a:custGeom>
              <a:avLst/>
              <a:gdLst>
                <a:gd name="T0" fmla="*/ 10 w 14"/>
                <a:gd name="T1" fmla="*/ 3 h 17"/>
                <a:gd name="T2" fmla="*/ 12 w 14"/>
                <a:gd name="T3" fmla="*/ 12 h 17"/>
                <a:gd name="T4" fmla="*/ 1 w 14"/>
                <a:gd name="T5" fmla="*/ 12 h 17"/>
                <a:gd name="T6" fmla="*/ 10 w 14"/>
                <a:gd name="T7" fmla="*/ 3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7">
                  <a:moveTo>
                    <a:pt x="10" y="3"/>
                  </a:moveTo>
                  <a:cubicBezTo>
                    <a:pt x="10" y="3"/>
                    <a:pt x="14" y="7"/>
                    <a:pt x="12" y="12"/>
                  </a:cubicBezTo>
                  <a:cubicBezTo>
                    <a:pt x="11" y="17"/>
                    <a:pt x="2" y="17"/>
                    <a:pt x="1" y="12"/>
                  </a:cubicBezTo>
                  <a:cubicBezTo>
                    <a:pt x="0" y="7"/>
                    <a:pt x="4" y="0"/>
                    <a:pt x="10" y="3"/>
                  </a:cubicBezTo>
                  <a:close/>
                </a:path>
              </a:pathLst>
            </a:custGeom>
            <a:solidFill>
              <a:srgbClr val="6054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chenying0907 269"/>
            <p:cNvSpPr/>
            <p:nvPr/>
          </p:nvSpPr>
          <p:spPr bwMode="auto">
            <a:xfrm>
              <a:off x="6553461" y="813352"/>
              <a:ext cx="97322" cy="82115"/>
            </a:xfrm>
            <a:custGeom>
              <a:avLst/>
              <a:gdLst>
                <a:gd name="T0" fmla="*/ 19 w 27"/>
                <a:gd name="T1" fmla="*/ 4 h 23"/>
                <a:gd name="T2" fmla="*/ 24 w 27"/>
                <a:gd name="T3" fmla="*/ 15 h 23"/>
                <a:gd name="T4" fmla="*/ 3 w 27"/>
                <a:gd name="T5" fmla="*/ 13 h 23"/>
                <a:gd name="T6" fmla="*/ 19 w 27"/>
                <a:gd name="T7" fmla="*/ 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23">
                  <a:moveTo>
                    <a:pt x="19" y="4"/>
                  </a:moveTo>
                  <a:cubicBezTo>
                    <a:pt x="19" y="4"/>
                    <a:pt x="27" y="6"/>
                    <a:pt x="24" y="15"/>
                  </a:cubicBezTo>
                  <a:cubicBezTo>
                    <a:pt x="20" y="23"/>
                    <a:pt x="6" y="22"/>
                    <a:pt x="3" y="13"/>
                  </a:cubicBezTo>
                  <a:cubicBezTo>
                    <a:pt x="0" y="4"/>
                    <a:pt x="11" y="0"/>
                    <a:pt x="19" y="4"/>
                  </a:cubicBezTo>
                  <a:close/>
                </a:path>
              </a:pathLst>
            </a:custGeom>
            <a:solidFill>
              <a:srgbClr val="FEF4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chenying0907 270"/>
            <p:cNvSpPr/>
            <p:nvPr/>
          </p:nvSpPr>
          <p:spPr bwMode="auto">
            <a:xfrm>
              <a:off x="6212834" y="694741"/>
              <a:ext cx="89719" cy="79074"/>
            </a:xfrm>
            <a:custGeom>
              <a:avLst/>
              <a:gdLst>
                <a:gd name="T0" fmla="*/ 17 w 25"/>
                <a:gd name="T1" fmla="*/ 4 h 22"/>
                <a:gd name="T2" fmla="*/ 22 w 25"/>
                <a:gd name="T3" fmla="*/ 14 h 22"/>
                <a:gd name="T4" fmla="*/ 2 w 25"/>
                <a:gd name="T5" fmla="*/ 13 h 22"/>
                <a:gd name="T6" fmla="*/ 17 w 25"/>
                <a:gd name="T7" fmla="*/ 4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22">
                  <a:moveTo>
                    <a:pt x="17" y="4"/>
                  </a:moveTo>
                  <a:cubicBezTo>
                    <a:pt x="17" y="4"/>
                    <a:pt x="25" y="7"/>
                    <a:pt x="22" y="14"/>
                  </a:cubicBezTo>
                  <a:cubicBezTo>
                    <a:pt x="19" y="22"/>
                    <a:pt x="5" y="21"/>
                    <a:pt x="2" y="13"/>
                  </a:cubicBezTo>
                  <a:cubicBezTo>
                    <a:pt x="0" y="5"/>
                    <a:pt x="10" y="0"/>
                    <a:pt x="17" y="4"/>
                  </a:cubicBezTo>
                  <a:close/>
                </a:path>
              </a:pathLst>
            </a:custGeom>
            <a:solidFill>
              <a:srgbClr val="FEF4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chenying0907 271"/>
            <p:cNvSpPr/>
            <p:nvPr/>
          </p:nvSpPr>
          <p:spPr bwMode="auto">
            <a:xfrm>
              <a:off x="6255413" y="734278"/>
              <a:ext cx="337585" cy="218974"/>
            </a:xfrm>
            <a:custGeom>
              <a:avLst/>
              <a:gdLst>
                <a:gd name="T0" fmla="*/ 41 w 94"/>
                <a:gd name="T1" fmla="*/ 58 h 61"/>
                <a:gd name="T2" fmla="*/ 0 w 94"/>
                <a:gd name="T3" fmla="*/ 12 h 61"/>
                <a:gd name="T4" fmla="*/ 0 w 94"/>
                <a:gd name="T5" fmla="*/ 12 h 61"/>
                <a:gd name="T6" fmla="*/ 1 w 94"/>
                <a:gd name="T7" fmla="*/ 2 h 61"/>
                <a:gd name="T8" fmla="*/ 1 w 94"/>
                <a:gd name="T9" fmla="*/ 2 h 61"/>
                <a:gd name="T10" fmla="*/ 4 w 94"/>
                <a:gd name="T11" fmla="*/ 1 h 61"/>
                <a:gd name="T12" fmla="*/ 4 w 94"/>
                <a:gd name="T13" fmla="*/ 1 h 61"/>
                <a:gd name="T14" fmla="*/ 5 w 94"/>
                <a:gd name="T15" fmla="*/ 3 h 61"/>
                <a:gd name="T16" fmla="*/ 5 w 94"/>
                <a:gd name="T17" fmla="*/ 3 h 61"/>
                <a:gd name="T18" fmla="*/ 4 w 94"/>
                <a:gd name="T19" fmla="*/ 12 h 61"/>
                <a:gd name="T20" fmla="*/ 4 w 94"/>
                <a:gd name="T21" fmla="*/ 12 h 61"/>
                <a:gd name="T22" fmla="*/ 42 w 94"/>
                <a:gd name="T23" fmla="*/ 54 h 61"/>
                <a:gd name="T24" fmla="*/ 42 w 94"/>
                <a:gd name="T25" fmla="*/ 54 h 61"/>
                <a:gd name="T26" fmla="*/ 58 w 94"/>
                <a:gd name="T27" fmla="*/ 57 h 61"/>
                <a:gd name="T28" fmla="*/ 58 w 94"/>
                <a:gd name="T29" fmla="*/ 57 h 61"/>
                <a:gd name="T30" fmla="*/ 83 w 94"/>
                <a:gd name="T31" fmla="*/ 46 h 61"/>
                <a:gd name="T32" fmla="*/ 83 w 94"/>
                <a:gd name="T33" fmla="*/ 46 h 61"/>
                <a:gd name="T34" fmla="*/ 90 w 94"/>
                <a:gd name="T35" fmla="*/ 35 h 61"/>
                <a:gd name="T36" fmla="*/ 90 w 94"/>
                <a:gd name="T37" fmla="*/ 35 h 61"/>
                <a:gd name="T38" fmla="*/ 90 w 94"/>
                <a:gd name="T39" fmla="*/ 35 h 61"/>
                <a:gd name="T40" fmla="*/ 92 w 94"/>
                <a:gd name="T41" fmla="*/ 33 h 61"/>
                <a:gd name="T42" fmla="*/ 92 w 94"/>
                <a:gd name="T43" fmla="*/ 33 h 61"/>
                <a:gd name="T44" fmla="*/ 93 w 94"/>
                <a:gd name="T45" fmla="*/ 36 h 61"/>
                <a:gd name="T46" fmla="*/ 93 w 94"/>
                <a:gd name="T47" fmla="*/ 36 h 61"/>
                <a:gd name="T48" fmla="*/ 58 w 94"/>
                <a:gd name="T49" fmla="*/ 61 h 61"/>
                <a:gd name="T50" fmla="*/ 58 w 94"/>
                <a:gd name="T51" fmla="*/ 61 h 61"/>
                <a:gd name="T52" fmla="*/ 58 w 94"/>
                <a:gd name="T53" fmla="*/ 61 h 61"/>
                <a:gd name="T54" fmla="*/ 58 w 94"/>
                <a:gd name="T55" fmla="*/ 61 h 61"/>
                <a:gd name="T56" fmla="*/ 41 w 94"/>
                <a:gd name="T57" fmla="*/ 58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94" h="61">
                  <a:moveTo>
                    <a:pt x="41" y="58"/>
                  </a:moveTo>
                  <a:cubicBezTo>
                    <a:pt x="8" y="49"/>
                    <a:pt x="0" y="27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8"/>
                    <a:pt x="0" y="5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2" y="1"/>
                    <a:pt x="3" y="0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5" y="1"/>
                    <a:pt x="5" y="2"/>
                    <a:pt x="5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4" y="6"/>
                    <a:pt x="4" y="9"/>
                    <a:pt x="4" y="12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4" y="26"/>
                    <a:pt x="11" y="45"/>
                    <a:pt x="42" y="54"/>
                  </a:cubicBezTo>
                  <a:cubicBezTo>
                    <a:pt x="42" y="54"/>
                    <a:pt x="42" y="54"/>
                    <a:pt x="42" y="54"/>
                  </a:cubicBezTo>
                  <a:cubicBezTo>
                    <a:pt x="48" y="56"/>
                    <a:pt x="53" y="57"/>
                    <a:pt x="58" y="57"/>
                  </a:cubicBezTo>
                  <a:cubicBezTo>
                    <a:pt x="58" y="57"/>
                    <a:pt x="58" y="57"/>
                    <a:pt x="58" y="57"/>
                  </a:cubicBezTo>
                  <a:cubicBezTo>
                    <a:pt x="71" y="57"/>
                    <a:pt x="78" y="51"/>
                    <a:pt x="83" y="46"/>
                  </a:cubicBezTo>
                  <a:cubicBezTo>
                    <a:pt x="83" y="46"/>
                    <a:pt x="83" y="46"/>
                    <a:pt x="83" y="46"/>
                  </a:cubicBezTo>
                  <a:cubicBezTo>
                    <a:pt x="88" y="40"/>
                    <a:pt x="90" y="35"/>
                    <a:pt x="90" y="35"/>
                  </a:cubicBezTo>
                  <a:cubicBezTo>
                    <a:pt x="90" y="35"/>
                    <a:pt x="90" y="35"/>
                    <a:pt x="90" y="35"/>
                  </a:cubicBezTo>
                  <a:cubicBezTo>
                    <a:pt x="90" y="35"/>
                    <a:pt x="90" y="35"/>
                    <a:pt x="90" y="35"/>
                  </a:cubicBezTo>
                  <a:cubicBezTo>
                    <a:pt x="90" y="34"/>
                    <a:pt x="91" y="33"/>
                    <a:pt x="92" y="33"/>
                  </a:cubicBezTo>
                  <a:cubicBezTo>
                    <a:pt x="92" y="33"/>
                    <a:pt x="92" y="33"/>
                    <a:pt x="92" y="33"/>
                  </a:cubicBezTo>
                  <a:cubicBezTo>
                    <a:pt x="93" y="34"/>
                    <a:pt x="94" y="35"/>
                    <a:pt x="93" y="36"/>
                  </a:cubicBezTo>
                  <a:cubicBezTo>
                    <a:pt x="93" y="36"/>
                    <a:pt x="93" y="36"/>
                    <a:pt x="93" y="36"/>
                  </a:cubicBezTo>
                  <a:cubicBezTo>
                    <a:pt x="93" y="36"/>
                    <a:pt x="86" y="61"/>
                    <a:pt x="58" y="61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3" y="61"/>
                    <a:pt x="47" y="60"/>
                    <a:pt x="41" y="58"/>
                  </a:cubicBezTo>
                  <a:close/>
                </a:path>
              </a:pathLst>
            </a:custGeom>
            <a:solidFill>
              <a:srgbClr val="6054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chenying0907 272"/>
            <p:cNvSpPr/>
            <p:nvPr/>
          </p:nvSpPr>
          <p:spPr bwMode="auto">
            <a:xfrm>
              <a:off x="6039480" y="1071864"/>
              <a:ext cx="60826" cy="79074"/>
            </a:xfrm>
            <a:custGeom>
              <a:avLst/>
              <a:gdLst>
                <a:gd name="T0" fmla="*/ 15 w 17"/>
                <a:gd name="T1" fmla="*/ 0 h 22"/>
                <a:gd name="T2" fmla="*/ 0 w 17"/>
                <a:gd name="T3" fmla="*/ 22 h 22"/>
                <a:gd name="T4" fmla="*/ 16 w 17"/>
                <a:gd name="T5" fmla="*/ 1 h 22"/>
                <a:gd name="T6" fmla="*/ 12 w 17"/>
                <a:gd name="T7" fmla="*/ 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" h="22">
                  <a:moveTo>
                    <a:pt x="15" y="0"/>
                  </a:moveTo>
                  <a:cubicBezTo>
                    <a:pt x="8" y="3"/>
                    <a:pt x="1" y="14"/>
                    <a:pt x="0" y="22"/>
                  </a:cubicBezTo>
                  <a:cubicBezTo>
                    <a:pt x="9" y="20"/>
                    <a:pt x="17" y="10"/>
                    <a:pt x="16" y="1"/>
                  </a:cubicBezTo>
                  <a:cubicBezTo>
                    <a:pt x="14" y="0"/>
                    <a:pt x="14" y="1"/>
                    <a:pt x="12" y="1"/>
                  </a:cubicBezTo>
                </a:path>
              </a:pathLst>
            </a:custGeom>
            <a:solidFill>
              <a:srgbClr val="FFD2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chenying0907 273"/>
            <p:cNvSpPr/>
            <p:nvPr/>
          </p:nvSpPr>
          <p:spPr bwMode="auto">
            <a:xfrm>
              <a:off x="6600601" y="291767"/>
              <a:ext cx="54744" cy="89719"/>
            </a:xfrm>
            <a:custGeom>
              <a:avLst/>
              <a:gdLst>
                <a:gd name="T0" fmla="*/ 5 w 15"/>
                <a:gd name="T1" fmla="*/ 25 h 25"/>
                <a:gd name="T2" fmla="*/ 14 w 15"/>
                <a:gd name="T3" fmla="*/ 0 h 25"/>
                <a:gd name="T4" fmla="*/ 3 w 15"/>
                <a:gd name="T5" fmla="*/ 24 h 25"/>
                <a:gd name="T6" fmla="*/ 7 w 15"/>
                <a:gd name="T7" fmla="*/ 23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25">
                  <a:moveTo>
                    <a:pt x="5" y="25"/>
                  </a:moveTo>
                  <a:cubicBezTo>
                    <a:pt x="11" y="20"/>
                    <a:pt x="15" y="8"/>
                    <a:pt x="14" y="0"/>
                  </a:cubicBezTo>
                  <a:cubicBezTo>
                    <a:pt x="5" y="4"/>
                    <a:pt x="0" y="15"/>
                    <a:pt x="3" y="24"/>
                  </a:cubicBezTo>
                  <a:cubicBezTo>
                    <a:pt x="5" y="25"/>
                    <a:pt x="5" y="24"/>
                    <a:pt x="7" y="23"/>
                  </a:cubicBezTo>
                </a:path>
              </a:pathLst>
            </a:custGeom>
            <a:solidFill>
              <a:srgbClr val="FFD2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chenying0907 274"/>
            <p:cNvSpPr/>
            <p:nvPr/>
          </p:nvSpPr>
          <p:spPr bwMode="auto">
            <a:xfrm>
              <a:off x="5881332" y="662807"/>
              <a:ext cx="92760" cy="50182"/>
            </a:xfrm>
            <a:custGeom>
              <a:avLst/>
              <a:gdLst>
                <a:gd name="T0" fmla="*/ 26 w 26"/>
                <a:gd name="T1" fmla="*/ 10 h 14"/>
                <a:gd name="T2" fmla="*/ 0 w 26"/>
                <a:gd name="T3" fmla="*/ 4 h 14"/>
                <a:gd name="T4" fmla="*/ 24 w 26"/>
                <a:gd name="T5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6" h="14">
                  <a:moveTo>
                    <a:pt x="26" y="10"/>
                  </a:moveTo>
                  <a:cubicBezTo>
                    <a:pt x="20" y="6"/>
                    <a:pt x="6" y="0"/>
                    <a:pt x="0" y="4"/>
                  </a:cubicBezTo>
                  <a:cubicBezTo>
                    <a:pt x="3" y="11"/>
                    <a:pt x="19" y="14"/>
                    <a:pt x="24" y="9"/>
                  </a:cubicBezTo>
                </a:path>
              </a:pathLst>
            </a:custGeom>
            <a:solidFill>
              <a:srgbClr val="FFD2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chenying0907 275"/>
            <p:cNvSpPr/>
            <p:nvPr/>
          </p:nvSpPr>
          <p:spPr bwMode="auto">
            <a:xfrm>
              <a:off x="6507842" y="1226970"/>
              <a:ext cx="45620" cy="89719"/>
            </a:xfrm>
            <a:custGeom>
              <a:avLst/>
              <a:gdLst>
                <a:gd name="T0" fmla="*/ 1 w 13"/>
                <a:gd name="T1" fmla="*/ 0 h 25"/>
                <a:gd name="T2" fmla="*/ 9 w 13"/>
                <a:gd name="T3" fmla="*/ 25 h 25"/>
                <a:gd name="T4" fmla="*/ 1 w 13"/>
                <a:gd name="T5" fmla="*/ 1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" h="25">
                  <a:moveTo>
                    <a:pt x="1" y="0"/>
                  </a:moveTo>
                  <a:cubicBezTo>
                    <a:pt x="0" y="7"/>
                    <a:pt x="3" y="21"/>
                    <a:pt x="9" y="25"/>
                  </a:cubicBezTo>
                  <a:cubicBezTo>
                    <a:pt x="13" y="19"/>
                    <a:pt x="8" y="4"/>
                    <a:pt x="1" y="1"/>
                  </a:cubicBezTo>
                </a:path>
              </a:pathLst>
            </a:custGeom>
            <a:solidFill>
              <a:srgbClr val="FFD2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" name="chenying0907 276"/>
            <p:cNvSpPr/>
            <p:nvPr/>
          </p:nvSpPr>
          <p:spPr bwMode="auto">
            <a:xfrm>
              <a:off x="6766353" y="1115963"/>
              <a:ext cx="65388" cy="74512"/>
            </a:xfrm>
            <a:custGeom>
              <a:avLst/>
              <a:gdLst>
                <a:gd name="T0" fmla="*/ 2 w 18"/>
                <a:gd name="T1" fmla="*/ 0 h 21"/>
                <a:gd name="T2" fmla="*/ 18 w 18"/>
                <a:gd name="T3" fmla="*/ 21 h 21"/>
                <a:gd name="T4" fmla="*/ 0 w 18"/>
                <a:gd name="T5" fmla="*/ 2 h 21"/>
                <a:gd name="T6" fmla="*/ 5 w 18"/>
                <a:gd name="T7" fmla="*/ 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1">
                  <a:moveTo>
                    <a:pt x="2" y="0"/>
                  </a:moveTo>
                  <a:cubicBezTo>
                    <a:pt x="9" y="3"/>
                    <a:pt x="16" y="14"/>
                    <a:pt x="18" y="21"/>
                  </a:cubicBezTo>
                  <a:cubicBezTo>
                    <a:pt x="8" y="20"/>
                    <a:pt x="0" y="11"/>
                    <a:pt x="0" y="2"/>
                  </a:cubicBezTo>
                  <a:cubicBezTo>
                    <a:pt x="2" y="0"/>
                    <a:pt x="3" y="1"/>
                    <a:pt x="5" y="1"/>
                  </a:cubicBezTo>
                </a:path>
              </a:pathLst>
            </a:custGeom>
            <a:solidFill>
              <a:srgbClr val="FFD2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chenying0907 277"/>
            <p:cNvSpPr/>
            <p:nvPr/>
          </p:nvSpPr>
          <p:spPr bwMode="auto">
            <a:xfrm>
              <a:off x="6916898" y="608064"/>
              <a:ext cx="104925" cy="57785"/>
            </a:xfrm>
            <a:custGeom>
              <a:avLst/>
              <a:gdLst>
                <a:gd name="T0" fmla="*/ 0 w 29"/>
                <a:gd name="T1" fmla="*/ 6 h 16"/>
                <a:gd name="T2" fmla="*/ 29 w 29"/>
                <a:gd name="T3" fmla="*/ 5 h 16"/>
                <a:gd name="T4" fmla="*/ 0 w 29"/>
                <a:gd name="T5" fmla="*/ 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16">
                  <a:moveTo>
                    <a:pt x="0" y="6"/>
                  </a:moveTo>
                  <a:cubicBezTo>
                    <a:pt x="7" y="0"/>
                    <a:pt x="21" y="1"/>
                    <a:pt x="29" y="5"/>
                  </a:cubicBezTo>
                  <a:cubicBezTo>
                    <a:pt x="28" y="16"/>
                    <a:pt x="0" y="14"/>
                    <a:pt x="0" y="6"/>
                  </a:cubicBezTo>
                </a:path>
              </a:pathLst>
            </a:custGeom>
            <a:solidFill>
              <a:srgbClr val="FFD2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chenying0907 278"/>
            <p:cNvSpPr/>
            <p:nvPr/>
          </p:nvSpPr>
          <p:spPr bwMode="auto">
            <a:xfrm>
              <a:off x="6118554" y="267437"/>
              <a:ext cx="76033" cy="106446"/>
            </a:xfrm>
            <a:custGeom>
              <a:avLst/>
              <a:gdLst>
                <a:gd name="T0" fmla="*/ 19 w 21"/>
                <a:gd name="T1" fmla="*/ 28 h 30"/>
                <a:gd name="T2" fmla="*/ 10 w 21"/>
                <a:gd name="T3" fmla="*/ 0 h 30"/>
                <a:gd name="T4" fmla="*/ 19 w 21"/>
                <a:gd name="T5" fmla="*/ 28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" h="30">
                  <a:moveTo>
                    <a:pt x="19" y="28"/>
                  </a:moveTo>
                  <a:cubicBezTo>
                    <a:pt x="21" y="19"/>
                    <a:pt x="16" y="6"/>
                    <a:pt x="10" y="0"/>
                  </a:cubicBezTo>
                  <a:cubicBezTo>
                    <a:pt x="0" y="4"/>
                    <a:pt x="10" y="30"/>
                    <a:pt x="19" y="28"/>
                  </a:cubicBezTo>
                </a:path>
              </a:pathLst>
            </a:custGeom>
            <a:solidFill>
              <a:srgbClr val="FFD2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50315" y="947559"/>
            <a:ext cx="9331809" cy="575127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650"/>
                            </p:stCondLst>
                            <p:childTnLst>
                              <p:par>
                                <p:cTn id="10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99"/>
                            </p:stCondLst>
                            <p:childTnLst>
                              <p:par>
                                <p:cTn id="15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99"/>
                            </p:stCondLst>
                            <p:childTnLst>
                              <p:par>
                                <p:cTn id="20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8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9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0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1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3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5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2"/>
          <p:cNvSpPr txBox="1"/>
          <p:nvPr/>
        </p:nvSpPr>
        <p:spPr>
          <a:xfrm>
            <a:off x="1192479" y="292682"/>
            <a:ext cx="2737705" cy="42518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None/>
              <a:defRPr sz="24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 b="0" dirty="0" smtClean="0">
                <a:solidFill>
                  <a:srgbClr val="005188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前台展示</a:t>
            </a:r>
            <a:endParaRPr lang="zh-CN" altLang="en-US" sz="3200" b="0" dirty="0">
              <a:solidFill>
                <a:srgbClr val="005188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3" name="文本占位符 2"/>
          <p:cNvSpPr txBox="1"/>
          <p:nvPr/>
        </p:nvSpPr>
        <p:spPr>
          <a:xfrm>
            <a:off x="9659689" y="404819"/>
            <a:ext cx="1649895" cy="42518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None/>
              <a:defRPr sz="24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b="0" dirty="0" smtClean="0">
                <a:solidFill>
                  <a:srgbClr val="005188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南开历史</a:t>
            </a:r>
            <a:endParaRPr lang="zh-CN" altLang="en-US" sz="2800" b="0" dirty="0">
              <a:solidFill>
                <a:srgbClr val="005188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grpSp>
        <p:nvGrpSpPr>
          <p:cNvPr id="20" name="chenying0907 19"/>
          <p:cNvGrpSpPr/>
          <p:nvPr/>
        </p:nvGrpSpPr>
        <p:grpSpPr>
          <a:xfrm rot="18182790">
            <a:off x="426074" y="3367682"/>
            <a:ext cx="936459" cy="839364"/>
            <a:chOff x="5881332" y="267437"/>
            <a:chExt cx="1140491" cy="1049252"/>
          </a:xfrm>
        </p:grpSpPr>
        <p:sp>
          <p:nvSpPr>
            <p:cNvPr id="21" name="chenying0907 265"/>
            <p:cNvSpPr/>
            <p:nvPr/>
          </p:nvSpPr>
          <p:spPr bwMode="auto">
            <a:xfrm>
              <a:off x="6036438" y="396693"/>
              <a:ext cx="790741" cy="798344"/>
            </a:xfrm>
            <a:custGeom>
              <a:avLst/>
              <a:gdLst>
                <a:gd name="T0" fmla="*/ 157 w 220"/>
                <a:gd name="T1" fmla="*/ 25 h 222"/>
                <a:gd name="T2" fmla="*/ 214 w 220"/>
                <a:gd name="T3" fmla="*/ 117 h 222"/>
                <a:gd name="T4" fmla="*/ 61 w 220"/>
                <a:gd name="T5" fmla="*/ 179 h 222"/>
                <a:gd name="T6" fmla="*/ 38 w 220"/>
                <a:gd name="T7" fmla="*/ 37 h 222"/>
                <a:gd name="T8" fmla="*/ 157 w 220"/>
                <a:gd name="T9" fmla="*/ 25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0" h="222">
                  <a:moveTo>
                    <a:pt x="157" y="25"/>
                  </a:moveTo>
                  <a:cubicBezTo>
                    <a:pt x="157" y="25"/>
                    <a:pt x="220" y="47"/>
                    <a:pt x="214" y="117"/>
                  </a:cubicBezTo>
                  <a:cubicBezTo>
                    <a:pt x="207" y="187"/>
                    <a:pt x="122" y="222"/>
                    <a:pt x="61" y="179"/>
                  </a:cubicBezTo>
                  <a:cubicBezTo>
                    <a:pt x="0" y="136"/>
                    <a:pt x="3" y="74"/>
                    <a:pt x="38" y="37"/>
                  </a:cubicBezTo>
                  <a:cubicBezTo>
                    <a:pt x="73" y="0"/>
                    <a:pt x="132" y="12"/>
                    <a:pt x="157" y="25"/>
                  </a:cubicBezTo>
                  <a:close/>
                </a:path>
              </a:pathLst>
            </a:custGeom>
            <a:solidFill>
              <a:srgbClr val="FFD2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chenying0907 266"/>
            <p:cNvSpPr/>
            <p:nvPr/>
          </p:nvSpPr>
          <p:spPr bwMode="auto">
            <a:xfrm>
              <a:off x="6042521" y="402775"/>
              <a:ext cx="742080" cy="719270"/>
            </a:xfrm>
            <a:custGeom>
              <a:avLst/>
              <a:gdLst>
                <a:gd name="T0" fmla="*/ 153 w 206"/>
                <a:gd name="T1" fmla="*/ 40 h 200"/>
                <a:gd name="T2" fmla="*/ 188 w 206"/>
                <a:gd name="T3" fmla="*/ 123 h 200"/>
                <a:gd name="T4" fmla="*/ 40 w 206"/>
                <a:gd name="T5" fmla="*/ 132 h 200"/>
                <a:gd name="T6" fmla="*/ 153 w 206"/>
                <a:gd name="T7" fmla="*/ 4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6" h="200">
                  <a:moveTo>
                    <a:pt x="153" y="40"/>
                  </a:moveTo>
                  <a:cubicBezTo>
                    <a:pt x="153" y="40"/>
                    <a:pt x="206" y="65"/>
                    <a:pt x="188" y="123"/>
                  </a:cubicBezTo>
                  <a:cubicBezTo>
                    <a:pt x="171" y="181"/>
                    <a:pt x="78" y="200"/>
                    <a:pt x="40" y="132"/>
                  </a:cubicBezTo>
                  <a:cubicBezTo>
                    <a:pt x="0" y="59"/>
                    <a:pt x="94" y="0"/>
                    <a:pt x="153" y="40"/>
                  </a:cubicBezTo>
                  <a:close/>
                </a:path>
              </a:pathLst>
            </a:custGeom>
            <a:solidFill>
              <a:srgbClr val="F271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chenying0907 267"/>
            <p:cNvSpPr/>
            <p:nvPr/>
          </p:nvSpPr>
          <p:spPr bwMode="auto">
            <a:xfrm>
              <a:off x="6586916" y="726675"/>
              <a:ext cx="53223" cy="65388"/>
            </a:xfrm>
            <a:custGeom>
              <a:avLst/>
              <a:gdLst>
                <a:gd name="T0" fmla="*/ 11 w 15"/>
                <a:gd name="T1" fmla="*/ 3 h 18"/>
                <a:gd name="T2" fmla="*/ 14 w 15"/>
                <a:gd name="T3" fmla="*/ 12 h 18"/>
                <a:gd name="T4" fmla="*/ 1 w 15"/>
                <a:gd name="T5" fmla="*/ 13 h 18"/>
                <a:gd name="T6" fmla="*/ 11 w 15"/>
                <a:gd name="T7" fmla="*/ 3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18">
                  <a:moveTo>
                    <a:pt x="11" y="3"/>
                  </a:moveTo>
                  <a:cubicBezTo>
                    <a:pt x="11" y="3"/>
                    <a:pt x="15" y="7"/>
                    <a:pt x="14" y="12"/>
                  </a:cubicBezTo>
                  <a:cubicBezTo>
                    <a:pt x="13" y="17"/>
                    <a:pt x="3" y="18"/>
                    <a:pt x="1" y="13"/>
                  </a:cubicBezTo>
                  <a:cubicBezTo>
                    <a:pt x="0" y="7"/>
                    <a:pt x="5" y="0"/>
                    <a:pt x="11" y="3"/>
                  </a:cubicBezTo>
                  <a:close/>
                </a:path>
              </a:pathLst>
            </a:custGeom>
            <a:solidFill>
              <a:srgbClr val="6054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chenying0907 268"/>
            <p:cNvSpPr/>
            <p:nvPr/>
          </p:nvSpPr>
          <p:spPr bwMode="auto">
            <a:xfrm>
              <a:off x="6284305" y="618708"/>
              <a:ext cx="50182" cy="62347"/>
            </a:xfrm>
            <a:custGeom>
              <a:avLst/>
              <a:gdLst>
                <a:gd name="T0" fmla="*/ 10 w 14"/>
                <a:gd name="T1" fmla="*/ 3 h 17"/>
                <a:gd name="T2" fmla="*/ 12 w 14"/>
                <a:gd name="T3" fmla="*/ 12 h 17"/>
                <a:gd name="T4" fmla="*/ 1 w 14"/>
                <a:gd name="T5" fmla="*/ 12 h 17"/>
                <a:gd name="T6" fmla="*/ 10 w 14"/>
                <a:gd name="T7" fmla="*/ 3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7">
                  <a:moveTo>
                    <a:pt x="10" y="3"/>
                  </a:moveTo>
                  <a:cubicBezTo>
                    <a:pt x="10" y="3"/>
                    <a:pt x="14" y="7"/>
                    <a:pt x="12" y="12"/>
                  </a:cubicBezTo>
                  <a:cubicBezTo>
                    <a:pt x="11" y="17"/>
                    <a:pt x="2" y="17"/>
                    <a:pt x="1" y="12"/>
                  </a:cubicBezTo>
                  <a:cubicBezTo>
                    <a:pt x="0" y="7"/>
                    <a:pt x="4" y="0"/>
                    <a:pt x="10" y="3"/>
                  </a:cubicBezTo>
                  <a:close/>
                </a:path>
              </a:pathLst>
            </a:custGeom>
            <a:solidFill>
              <a:srgbClr val="6054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chenying0907 269"/>
            <p:cNvSpPr/>
            <p:nvPr/>
          </p:nvSpPr>
          <p:spPr bwMode="auto">
            <a:xfrm>
              <a:off x="6553461" y="813352"/>
              <a:ext cx="97322" cy="82115"/>
            </a:xfrm>
            <a:custGeom>
              <a:avLst/>
              <a:gdLst>
                <a:gd name="T0" fmla="*/ 19 w 27"/>
                <a:gd name="T1" fmla="*/ 4 h 23"/>
                <a:gd name="T2" fmla="*/ 24 w 27"/>
                <a:gd name="T3" fmla="*/ 15 h 23"/>
                <a:gd name="T4" fmla="*/ 3 w 27"/>
                <a:gd name="T5" fmla="*/ 13 h 23"/>
                <a:gd name="T6" fmla="*/ 19 w 27"/>
                <a:gd name="T7" fmla="*/ 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23">
                  <a:moveTo>
                    <a:pt x="19" y="4"/>
                  </a:moveTo>
                  <a:cubicBezTo>
                    <a:pt x="19" y="4"/>
                    <a:pt x="27" y="6"/>
                    <a:pt x="24" y="15"/>
                  </a:cubicBezTo>
                  <a:cubicBezTo>
                    <a:pt x="20" y="23"/>
                    <a:pt x="6" y="22"/>
                    <a:pt x="3" y="13"/>
                  </a:cubicBezTo>
                  <a:cubicBezTo>
                    <a:pt x="0" y="4"/>
                    <a:pt x="11" y="0"/>
                    <a:pt x="19" y="4"/>
                  </a:cubicBezTo>
                  <a:close/>
                </a:path>
              </a:pathLst>
            </a:custGeom>
            <a:solidFill>
              <a:srgbClr val="FEF4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chenying0907 270"/>
            <p:cNvSpPr/>
            <p:nvPr/>
          </p:nvSpPr>
          <p:spPr bwMode="auto">
            <a:xfrm>
              <a:off x="6212834" y="694741"/>
              <a:ext cx="89719" cy="79074"/>
            </a:xfrm>
            <a:custGeom>
              <a:avLst/>
              <a:gdLst>
                <a:gd name="T0" fmla="*/ 17 w 25"/>
                <a:gd name="T1" fmla="*/ 4 h 22"/>
                <a:gd name="T2" fmla="*/ 22 w 25"/>
                <a:gd name="T3" fmla="*/ 14 h 22"/>
                <a:gd name="T4" fmla="*/ 2 w 25"/>
                <a:gd name="T5" fmla="*/ 13 h 22"/>
                <a:gd name="T6" fmla="*/ 17 w 25"/>
                <a:gd name="T7" fmla="*/ 4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22">
                  <a:moveTo>
                    <a:pt x="17" y="4"/>
                  </a:moveTo>
                  <a:cubicBezTo>
                    <a:pt x="17" y="4"/>
                    <a:pt x="25" y="7"/>
                    <a:pt x="22" y="14"/>
                  </a:cubicBezTo>
                  <a:cubicBezTo>
                    <a:pt x="19" y="22"/>
                    <a:pt x="5" y="21"/>
                    <a:pt x="2" y="13"/>
                  </a:cubicBezTo>
                  <a:cubicBezTo>
                    <a:pt x="0" y="5"/>
                    <a:pt x="10" y="0"/>
                    <a:pt x="17" y="4"/>
                  </a:cubicBezTo>
                  <a:close/>
                </a:path>
              </a:pathLst>
            </a:custGeom>
            <a:solidFill>
              <a:srgbClr val="FEF4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chenying0907 271"/>
            <p:cNvSpPr/>
            <p:nvPr/>
          </p:nvSpPr>
          <p:spPr bwMode="auto">
            <a:xfrm>
              <a:off x="6255413" y="734278"/>
              <a:ext cx="337585" cy="218974"/>
            </a:xfrm>
            <a:custGeom>
              <a:avLst/>
              <a:gdLst>
                <a:gd name="T0" fmla="*/ 41 w 94"/>
                <a:gd name="T1" fmla="*/ 58 h 61"/>
                <a:gd name="T2" fmla="*/ 0 w 94"/>
                <a:gd name="T3" fmla="*/ 12 h 61"/>
                <a:gd name="T4" fmla="*/ 0 w 94"/>
                <a:gd name="T5" fmla="*/ 12 h 61"/>
                <a:gd name="T6" fmla="*/ 1 w 94"/>
                <a:gd name="T7" fmla="*/ 2 h 61"/>
                <a:gd name="T8" fmla="*/ 1 w 94"/>
                <a:gd name="T9" fmla="*/ 2 h 61"/>
                <a:gd name="T10" fmla="*/ 4 w 94"/>
                <a:gd name="T11" fmla="*/ 1 h 61"/>
                <a:gd name="T12" fmla="*/ 4 w 94"/>
                <a:gd name="T13" fmla="*/ 1 h 61"/>
                <a:gd name="T14" fmla="*/ 5 w 94"/>
                <a:gd name="T15" fmla="*/ 3 h 61"/>
                <a:gd name="T16" fmla="*/ 5 w 94"/>
                <a:gd name="T17" fmla="*/ 3 h 61"/>
                <a:gd name="T18" fmla="*/ 4 w 94"/>
                <a:gd name="T19" fmla="*/ 12 h 61"/>
                <a:gd name="T20" fmla="*/ 4 w 94"/>
                <a:gd name="T21" fmla="*/ 12 h 61"/>
                <a:gd name="T22" fmla="*/ 42 w 94"/>
                <a:gd name="T23" fmla="*/ 54 h 61"/>
                <a:gd name="T24" fmla="*/ 42 w 94"/>
                <a:gd name="T25" fmla="*/ 54 h 61"/>
                <a:gd name="T26" fmla="*/ 58 w 94"/>
                <a:gd name="T27" fmla="*/ 57 h 61"/>
                <a:gd name="T28" fmla="*/ 58 w 94"/>
                <a:gd name="T29" fmla="*/ 57 h 61"/>
                <a:gd name="T30" fmla="*/ 83 w 94"/>
                <a:gd name="T31" fmla="*/ 46 h 61"/>
                <a:gd name="T32" fmla="*/ 83 w 94"/>
                <a:gd name="T33" fmla="*/ 46 h 61"/>
                <a:gd name="T34" fmla="*/ 90 w 94"/>
                <a:gd name="T35" fmla="*/ 35 h 61"/>
                <a:gd name="T36" fmla="*/ 90 w 94"/>
                <a:gd name="T37" fmla="*/ 35 h 61"/>
                <a:gd name="T38" fmla="*/ 90 w 94"/>
                <a:gd name="T39" fmla="*/ 35 h 61"/>
                <a:gd name="T40" fmla="*/ 92 w 94"/>
                <a:gd name="T41" fmla="*/ 33 h 61"/>
                <a:gd name="T42" fmla="*/ 92 w 94"/>
                <a:gd name="T43" fmla="*/ 33 h 61"/>
                <a:gd name="T44" fmla="*/ 93 w 94"/>
                <a:gd name="T45" fmla="*/ 36 h 61"/>
                <a:gd name="T46" fmla="*/ 93 w 94"/>
                <a:gd name="T47" fmla="*/ 36 h 61"/>
                <a:gd name="T48" fmla="*/ 58 w 94"/>
                <a:gd name="T49" fmla="*/ 61 h 61"/>
                <a:gd name="T50" fmla="*/ 58 w 94"/>
                <a:gd name="T51" fmla="*/ 61 h 61"/>
                <a:gd name="T52" fmla="*/ 58 w 94"/>
                <a:gd name="T53" fmla="*/ 61 h 61"/>
                <a:gd name="T54" fmla="*/ 58 w 94"/>
                <a:gd name="T55" fmla="*/ 61 h 61"/>
                <a:gd name="T56" fmla="*/ 41 w 94"/>
                <a:gd name="T57" fmla="*/ 58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94" h="61">
                  <a:moveTo>
                    <a:pt x="41" y="58"/>
                  </a:moveTo>
                  <a:cubicBezTo>
                    <a:pt x="8" y="49"/>
                    <a:pt x="0" y="27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8"/>
                    <a:pt x="0" y="5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2" y="1"/>
                    <a:pt x="3" y="0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5" y="1"/>
                    <a:pt x="5" y="2"/>
                    <a:pt x="5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4" y="6"/>
                    <a:pt x="4" y="9"/>
                    <a:pt x="4" y="12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4" y="26"/>
                    <a:pt x="11" y="45"/>
                    <a:pt x="42" y="54"/>
                  </a:cubicBezTo>
                  <a:cubicBezTo>
                    <a:pt x="42" y="54"/>
                    <a:pt x="42" y="54"/>
                    <a:pt x="42" y="54"/>
                  </a:cubicBezTo>
                  <a:cubicBezTo>
                    <a:pt x="48" y="56"/>
                    <a:pt x="53" y="57"/>
                    <a:pt x="58" y="57"/>
                  </a:cubicBezTo>
                  <a:cubicBezTo>
                    <a:pt x="58" y="57"/>
                    <a:pt x="58" y="57"/>
                    <a:pt x="58" y="57"/>
                  </a:cubicBezTo>
                  <a:cubicBezTo>
                    <a:pt x="71" y="57"/>
                    <a:pt x="78" y="51"/>
                    <a:pt x="83" y="46"/>
                  </a:cubicBezTo>
                  <a:cubicBezTo>
                    <a:pt x="83" y="46"/>
                    <a:pt x="83" y="46"/>
                    <a:pt x="83" y="46"/>
                  </a:cubicBezTo>
                  <a:cubicBezTo>
                    <a:pt x="88" y="40"/>
                    <a:pt x="90" y="35"/>
                    <a:pt x="90" y="35"/>
                  </a:cubicBezTo>
                  <a:cubicBezTo>
                    <a:pt x="90" y="35"/>
                    <a:pt x="90" y="35"/>
                    <a:pt x="90" y="35"/>
                  </a:cubicBezTo>
                  <a:cubicBezTo>
                    <a:pt x="90" y="35"/>
                    <a:pt x="90" y="35"/>
                    <a:pt x="90" y="35"/>
                  </a:cubicBezTo>
                  <a:cubicBezTo>
                    <a:pt x="90" y="34"/>
                    <a:pt x="91" y="33"/>
                    <a:pt x="92" y="33"/>
                  </a:cubicBezTo>
                  <a:cubicBezTo>
                    <a:pt x="92" y="33"/>
                    <a:pt x="92" y="33"/>
                    <a:pt x="92" y="33"/>
                  </a:cubicBezTo>
                  <a:cubicBezTo>
                    <a:pt x="93" y="34"/>
                    <a:pt x="94" y="35"/>
                    <a:pt x="93" y="36"/>
                  </a:cubicBezTo>
                  <a:cubicBezTo>
                    <a:pt x="93" y="36"/>
                    <a:pt x="93" y="36"/>
                    <a:pt x="93" y="36"/>
                  </a:cubicBezTo>
                  <a:cubicBezTo>
                    <a:pt x="93" y="36"/>
                    <a:pt x="86" y="61"/>
                    <a:pt x="58" y="61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3" y="61"/>
                    <a:pt x="47" y="60"/>
                    <a:pt x="41" y="58"/>
                  </a:cubicBezTo>
                  <a:close/>
                </a:path>
              </a:pathLst>
            </a:custGeom>
            <a:solidFill>
              <a:srgbClr val="6054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chenying0907 272"/>
            <p:cNvSpPr/>
            <p:nvPr/>
          </p:nvSpPr>
          <p:spPr bwMode="auto">
            <a:xfrm>
              <a:off x="6039480" y="1071864"/>
              <a:ext cx="60826" cy="79074"/>
            </a:xfrm>
            <a:custGeom>
              <a:avLst/>
              <a:gdLst>
                <a:gd name="T0" fmla="*/ 15 w 17"/>
                <a:gd name="T1" fmla="*/ 0 h 22"/>
                <a:gd name="T2" fmla="*/ 0 w 17"/>
                <a:gd name="T3" fmla="*/ 22 h 22"/>
                <a:gd name="T4" fmla="*/ 16 w 17"/>
                <a:gd name="T5" fmla="*/ 1 h 22"/>
                <a:gd name="T6" fmla="*/ 12 w 17"/>
                <a:gd name="T7" fmla="*/ 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" h="22">
                  <a:moveTo>
                    <a:pt x="15" y="0"/>
                  </a:moveTo>
                  <a:cubicBezTo>
                    <a:pt x="8" y="3"/>
                    <a:pt x="1" y="14"/>
                    <a:pt x="0" y="22"/>
                  </a:cubicBezTo>
                  <a:cubicBezTo>
                    <a:pt x="9" y="20"/>
                    <a:pt x="17" y="10"/>
                    <a:pt x="16" y="1"/>
                  </a:cubicBezTo>
                  <a:cubicBezTo>
                    <a:pt x="14" y="0"/>
                    <a:pt x="14" y="1"/>
                    <a:pt x="12" y="1"/>
                  </a:cubicBezTo>
                </a:path>
              </a:pathLst>
            </a:custGeom>
            <a:solidFill>
              <a:srgbClr val="FFD2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chenying0907 273"/>
            <p:cNvSpPr/>
            <p:nvPr/>
          </p:nvSpPr>
          <p:spPr bwMode="auto">
            <a:xfrm>
              <a:off x="6600601" y="291767"/>
              <a:ext cx="54744" cy="89719"/>
            </a:xfrm>
            <a:custGeom>
              <a:avLst/>
              <a:gdLst>
                <a:gd name="T0" fmla="*/ 5 w 15"/>
                <a:gd name="T1" fmla="*/ 25 h 25"/>
                <a:gd name="T2" fmla="*/ 14 w 15"/>
                <a:gd name="T3" fmla="*/ 0 h 25"/>
                <a:gd name="T4" fmla="*/ 3 w 15"/>
                <a:gd name="T5" fmla="*/ 24 h 25"/>
                <a:gd name="T6" fmla="*/ 7 w 15"/>
                <a:gd name="T7" fmla="*/ 23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25">
                  <a:moveTo>
                    <a:pt x="5" y="25"/>
                  </a:moveTo>
                  <a:cubicBezTo>
                    <a:pt x="11" y="20"/>
                    <a:pt x="15" y="8"/>
                    <a:pt x="14" y="0"/>
                  </a:cubicBezTo>
                  <a:cubicBezTo>
                    <a:pt x="5" y="4"/>
                    <a:pt x="0" y="15"/>
                    <a:pt x="3" y="24"/>
                  </a:cubicBezTo>
                  <a:cubicBezTo>
                    <a:pt x="5" y="25"/>
                    <a:pt x="5" y="24"/>
                    <a:pt x="7" y="23"/>
                  </a:cubicBezTo>
                </a:path>
              </a:pathLst>
            </a:custGeom>
            <a:solidFill>
              <a:srgbClr val="FFD2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chenying0907 274"/>
            <p:cNvSpPr/>
            <p:nvPr/>
          </p:nvSpPr>
          <p:spPr bwMode="auto">
            <a:xfrm>
              <a:off x="5881332" y="662807"/>
              <a:ext cx="92760" cy="50182"/>
            </a:xfrm>
            <a:custGeom>
              <a:avLst/>
              <a:gdLst>
                <a:gd name="T0" fmla="*/ 26 w 26"/>
                <a:gd name="T1" fmla="*/ 10 h 14"/>
                <a:gd name="T2" fmla="*/ 0 w 26"/>
                <a:gd name="T3" fmla="*/ 4 h 14"/>
                <a:gd name="T4" fmla="*/ 24 w 26"/>
                <a:gd name="T5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6" h="14">
                  <a:moveTo>
                    <a:pt x="26" y="10"/>
                  </a:moveTo>
                  <a:cubicBezTo>
                    <a:pt x="20" y="6"/>
                    <a:pt x="6" y="0"/>
                    <a:pt x="0" y="4"/>
                  </a:cubicBezTo>
                  <a:cubicBezTo>
                    <a:pt x="3" y="11"/>
                    <a:pt x="19" y="14"/>
                    <a:pt x="24" y="9"/>
                  </a:cubicBezTo>
                </a:path>
              </a:pathLst>
            </a:custGeom>
            <a:solidFill>
              <a:srgbClr val="FFD2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chenying0907 275"/>
            <p:cNvSpPr/>
            <p:nvPr/>
          </p:nvSpPr>
          <p:spPr bwMode="auto">
            <a:xfrm>
              <a:off x="6507842" y="1226970"/>
              <a:ext cx="45620" cy="89719"/>
            </a:xfrm>
            <a:custGeom>
              <a:avLst/>
              <a:gdLst>
                <a:gd name="T0" fmla="*/ 1 w 13"/>
                <a:gd name="T1" fmla="*/ 0 h 25"/>
                <a:gd name="T2" fmla="*/ 9 w 13"/>
                <a:gd name="T3" fmla="*/ 25 h 25"/>
                <a:gd name="T4" fmla="*/ 1 w 13"/>
                <a:gd name="T5" fmla="*/ 1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" h="25">
                  <a:moveTo>
                    <a:pt x="1" y="0"/>
                  </a:moveTo>
                  <a:cubicBezTo>
                    <a:pt x="0" y="7"/>
                    <a:pt x="3" y="21"/>
                    <a:pt x="9" y="25"/>
                  </a:cubicBezTo>
                  <a:cubicBezTo>
                    <a:pt x="13" y="19"/>
                    <a:pt x="8" y="4"/>
                    <a:pt x="1" y="1"/>
                  </a:cubicBezTo>
                </a:path>
              </a:pathLst>
            </a:custGeom>
            <a:solidFill>
              <a:srgbClr val="FFD2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" name="chenying0907 276"/>
            <p:cNvSpPr/>
            <p:nvPr/>
          </p:nvSpPr>
          <p:spPr bwMode="auto">
            <a:xfrm>
              <a:off x="6766353" y="1115963"/>
              <a:ext cx="65388" cy="74512"/>
            </a:xfrm>
            <a:custGeom>
              <a:avLst/>
              <a:gdLst>
                <a:gd name="T0" fmla="*/ 2 w 18"/>
                <a:gd name="T1" fmla="*/ 0 h 21"/>
                <a:gd name="T2" fmla="*/ 18 w 18"/>
                <a:gd name="T3" fmla="*/ 21 h 21"/>
                <a:gd name="T4" fmla="*/ 0 w 18"/>
                <a:gd name="T5" fmla="*/ 2 h 21"/>
                <a:gd name="T6" fmla="*/ 5 w 18"/>
                <a:gd name="T7" fmla="*/ 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1">
                  <a:moveTo>
                    <a:pt x="2" y="0"/>
                  </a:moveTo>
                  <a:cubicBezTo>
                    <a:pt x="9" y="3"/>
                    <a:pt x="16" y="14"/>
                    <a:pt x="18" y="21"/>
                  </a:cubicBezTo>
                  <a:cubicBezTo>
                    <a:pt x="8" y="20"/>
                    <a:pt x="0" y="11"/>
                    <a:pt x="0" y="2"/>
                  </a:cubicBezTo>
                  <a:cubicBezTo>
                    <a:pt x="2" y="0"/>
                    <a:pt x="3" y="1"/>
                    <a:pt x="5" y="1"/>
                  </a:cubicBezTo>
                </a:path>
              </a:pathLst>
            </a:custGeom>
            <a:solidFill>
              <a:srgbClr val="FFD2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chenying0907 277"/>
            <p:cNvSpPr/>
            <p:nvPr/>
          </p:nvSpPr>
          <p:spPr bwMode="auto">
            <a:xfrm>
              <a:off x="6916898" y="608064"/>
              <a:ext cx="104925" cy="57785"/>
            </a:xfrm>
            <a:custGeom>
              <a:avLst/>
              <a:gdLst>
                <a:gd name="T0" fmla="*/ 0 w 29"/>
                <a:gd name="T1" fmla="*/ 6 h 16"/>
                <a:gd name="T2" fmla="*/ 29 w 29"/>
                <a:gd name="T3" fmla="*/ 5 h 16"/>
                <a:gd name="T4" fmla="*/ 0 w 29"/>
                <a:gd name="T5" fmla="*/ 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16">
                  <a:moveTo>
                    <a:pt x="0" y="6"/>
                  </a:moveTo>
                  <a:cubicBezTo>
                    <a:pt x="7" y="0"/>
                    <a:pt x="21" y="1"/>
                    <a:pt x="29" y="5"/>
                  </a:cubicBezTo>
                  <a:cubicBezTo>
                    <a:pt x="28" y="16"/>
                    <a:pt x="0" y="14"/>
                    <a:pt x="0" y="6"/>
                  </a:cubicBezTo>
                </a:path>
              </a:pathLst>
            </a:custGeom>
            <a:solidFill>
              <a:srgbClr val="FFD2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chenying0907 278"/>
            <p:cNvSpPr/>
            <p:nvPr/>
          </p:nvSpPr>
          <p:spPr bwMode="auto">
            <a:xfrm>
              <a:off x="6118554" y="267437"/>
              <a:ext cx="76033" cy="106446"/>
            </a:xfrm>
            <a:custGeom>
              <a:avLst/>
              <a:gdLst>
                <a:gd name="T0" fmla="*/ 19 w 21"/>
                <a:gd name="T1" fmla="*/ 28 h 30"/>
                <a:gd name="T2" fmla="*/ 10 w 21"/>
                <a:gd name="T3" fmla="*/ 0 h 30"/>
                <a:gd name="T4" fmla="*/ 19 w 21"/>
                <a:gd name="T5" fmla="*/ 28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" h="30">
                  <a:moveTo>
                    <a:pt x="19" y="28"/>
                  </a:moveTo>
                  <a:cubicBezTo>
                    <a:pt x="21" y="19"/>
                    <a:pt x="16" y="6"/>
                    <a:pt x="10" y="0"/>
                  </a:cubicBezTo>
                  <a:cubicBezTo>
                    <a:pt x="0" y="4"/>
                    <a:pt x="10" y="30"/>
                    <a:pt x="19" y="28"/>
                  </a:cubicBezTo>
                </a:path>
              </a:pathLst>
            </a:custGeom>
            <a:solidFill>
              <a:srgbClr val="FFD2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78003" y="942139"/>
            <a:ext cx="9331581" cy="573695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650"/>
                            </p:stCondLst>
                            <p:childTnLst>
                              <p:par>
                                <p:cTn id="10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300"/>
                            </p:stCondLst>
                            <p:childTnLst>
                              <p:par>
                                <p:cTn id="15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300"/>
                            </p:stCondLst>
                            <p:childTnLst>
                              <p:par>
                                <p:cTn id="2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2"/>
          <p:cNvSpPr txBox="1"/>
          <p:nvPr/>
        </p:nvSpPr>
        <p:spPr>
          <a:xfrm>
            <a:off x="1192479" y="292682"/>
            <a:ext cx="2737705" cy="42518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None/>
              <a:defRPr sz="24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 b="0" dirty="0" smtClean="0">
                <a:solidFill>
                  <a:srgbClr val="005188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前台展示</a:t>
            </a:r>
            <a:endParaRPr lang="zh-CN" altLang="en-US" sz="3200" b="0" dirty="0">
              <a:solidFill>
                <a:srgbClr val="005188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3" name="文本占位符 2"/>
          <p:cNvSpPr txBox="1"/>
          <p:nvPr/>
        </p:nvSpPr>
        <p:spPr>
          <a:xfrm>
            <a:off x="5456584" y="404819"/>
            <a:ext cx="5853002" cy="42518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None/>
              <a:defRPr sz="24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b="0" dirty="0" smtClean="0">
                <a:solidFill>
                  <a:srgbClr val="005188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Echarts</a:t>
            </a:r>
            <a:r>
              <a:rPr lang="zh-CN" altLang="en-US" sz="2800" b="0" dirty="0" smtClean="0">
                <a:solidFill>
                  <a:srgbClr val="005188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数据展示</a:t>
            </a:r>
            <a:r>
              <a:rPr lang="en-US" altLang="zh-CN" sz="2800" b="0" dirty="0" smtClean="0">
                <a:solidFill>
                  <a:srgbClr val="005188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(Data From MySQL)</a:t>
            </a:r>
            <a:endParaRPr lang="zh-CN" altLang="en-US" sz="2800" b="0" dirty="0">
              <a:solidFill>
                <a:srgbClr val="005188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grpSp>
        <p:nvGrpSpPr>
          <p:cNvPr id="20" name="chenying0907 19"/>
          <p:cNvGrpSpPr/>
          <p:nvPr/>
        </p:nvGrpSpPr>
        <p:grpSpPr>
          <a:xfrm rot="18182790">
            <a:off x="426074" y="3367682"/>
            <a:ext cx="936459" cy="839364"/>
            <a:chOff x="5881332" y="267437"/>
            <a:chExt cx="1140491" cy="1049252"/>
          </a:xfrm>
        </p:grpSpPr>
        <p:sp>
          <p:nvSpPr>
            <p:cNvPr id="21" name="chenying0907 265"/>
            <p:cNvSpPr/>
            <p:nvPr/>
          </p:nvSpPr>
          <p:spPr bwMode="auto">
            <a:xfrm>
              <a:off x="6036438" y="396693"/>
              <a:ext cx="790741" cy="798344"/>
            </a:xfrm>
            <a:custGeom>
              <a:avLst/>
              <a:gdLst>
                <a:gd name="T0" fmla="*/ 157 w 220"/>
                <a:gd name="T1" fmla="*/ 25 h 222"/>
                <a:gd name="T2" fmla="*/ 214 w 220"/>
                <a:gd name="T3" fmla="*/ 117 h 222"/>
                <a:gd name="T4" fmla="*/ 61 w 220"/>
                <a:gd name="T5" fmla="*/ 179 h 222"/>
                <a:gd name="T6" fmla="*/ 38 w 220"/>
                <a:gd name="T7" fmla="*/ 37 h 222"/>
                <a:gd name="T8" fmla="*/ 157 w 220"/>
                <a:gd name="T9" fmla="*/ 25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0" h="222">
                  <a:moveTo>
                    <a:pt x="157" y="25"/>
                  </a:moveTo>
                  <a:cubicBezTo>
                    <a:pt x="157" y="25"/>
                    <a:pt x="220" y="47"/>
                    <a:pt x="214" y="117"/>
                  </a:cubicBezTo>
                  <a:cubicBezTo>
                    <a:pt x="207" y="187"/>
                    <a:pt x="122" y="222"/>
                    <a:pt x="61" y="179"/>
                  </a:cubicBezTo>
                  <a:cubicBezTo>
                    <a:pt x="0" y="136"/>
                    <a:pt x="3" y="74"/>
                    <a:pt x="38" y="37"/>
                  </a:cubicBezTo>
                  <a:cubicBezTo>
                    <a:pt x="73" y="0"/>
                    <a:pt x="132" y="12"/>
                    <a:pt x="157" y="25"/>
                  </a:cubicBezTo>
                  <a:close/>
                </a:path>
              </a:pathLst>
            </a:custGeom>
            <a:solidFill>
              <a:srgbClr val="FFD2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chenying0907 266"/>
            <p:cNvSpPr/>
            <p:nvPr/>
          </p:nvSpPr>
          <p:spPr bwMode="auto">
            <a:xfrm>
              <a:off x="6042521" y="402775"/>
              <a:ext cx="742080" cy="719270"/>
            </a:xfrm>
            <a:custGeom>
              <a:avLst/>
              <a:gdLst>
                <a:gd name="T0" fmla="*/ 153 w 206"/>
                <a:gd name="T1" fmla="*/ 40 h 200"/>
                <a:gd name="T2" fmla="*/ 188 w 206"/>
                <a:gd name="T3" fmla="*/ 123 h 200"/>
                <a:gd name="T4" fmla="*/ 40 w 206"/>
                <a:gd name="T5" fmla="*/ 132 h 200"/>
                <a:gd name="T6" fmla="*/ 153 w 206"/>
                <a:gd name="T7" fmla="*/ 4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6" h="200">
                  <a:moveTo>
                    <a:pt x="153" y="40"/>
                  </a:moveTo>
                  <a:cubicBezTo>
                    <a:pt x="153" y="40"/>
                    <a:pt x="206" y="65"/>
                    <a:pt x="188" y="123"/>
                  </a:cubicBezTo>
                  <a:cubicBezTo>
                    <a:pt x="171" y="181"/>
                    <a:pt x="78" y="200"/>
                    <a:pt x="40" y="132"/>
                  </a:cubicBezTo>
                  <a:cubicBezTo>
                    <a:pt x="0" y="59"/>
                    <a:pt x="94" y="0"/>
                    <a:pt x="153" y="40"/>
                  </a:cubicBezTo>
                  <a:close/>
                </a:path>
              </a:pathLst>
            </a:custGeom>
            <a:solidFill>
              <a:srgbClr val="F271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chenying0907 267"/>
            <p:cNvSpPr/>
            <p:nvPr/>
          </p:nvSpPr>
          <p:spPr bwMode="auto">
            <a:xfrm>
              <a:off x="6586916" y="726675"/>
              <a:ext cx="53223" cy="65388"/>
            </a:xfrm>
            <a:custGeom>
              <a:avLst/>
              <a:gdLst>
                <a:gd name="T0" fmla="*/ 11 w 15"/>
                <a:gd name="T1" fmla="*/ 3 h 18"/>
                <a:gd name="T2" fmla="*/ 14 w 15"/>
                <a:gd name="T3" fmla="*/ 12 h 18"/>
                <a:gd name="T4" fmla="*/ 1 w 15"/>
                <a:gd name="T5" fmla="*/ 13 h 18"/>
                <a:gd name="T6" fmla="*/ 11 w 15"/>
                <a:gd name="T7" fmla="*/ 3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18">
                  <a:moveTo>
                    <a:pt x="11" y="3"/>
                  </a:moveTo>
                  <a:cubicBezTo>
                    <a:pt x="11" y="3"/>
                    <a:pt x="15" y="7"/>
                    <a:pt x="14" y="12"/>
                  </a:cubicBezTo>
                  <a:cubicBezTo>
                    <a:pt x="13" y="17"/>
                    <a:pt x="3" y="18"/>
                    <a:pt x="1" y="13"/>
                  </a:cubicBezTo>
                  <a:cubicBezTo>
                    <a:pt x="0" y="7"/>
                    <a:pt x="5" y="0"/>
                    <a:pt x="11" y="3"/>
                  </a:cubicBezTo>
                  <a:close/>
                </a:path>
              </a:pathLst>
            </a:custGeom>
            <a:solidFill>
              <a:srgbClr val="6054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chenying0907 268"/>
            <p:cNvSpPr/>
            <p:nvPr/>
          </p:nvSpPr>
          <p:spPr bwMode="auto">
            <a:xfrm>
              <a:off x="6284305" y="618708"/>
              <a:ext cx="50182" cy="62347"/>
            </a:xfrm>
            <a:custGeom>
              <a:avLst/>
              <a:gdLst>
                <a:gd name="T0" fmla="*/ 10 w 14"/>
                <a:gd name="T1" fmla="*/ 3 h 17"/>
                <a:gd name="T2" fmla="*/ 12 w 14"/>
                <a:gd name="T3" fmla="*/ 12 h 17"/>
                <a:gd name="T4" fmla="*/ 1 w 14"/>
                <a:gd name="T5" fmla="*/ 12 h 17"/>
                <a:gd name="T6" fmla="*/ 10 w 14"/>
                <a:gd name="T7" fmla="*/ 3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7">
                  <a:moveTo>
                    <a:pt x="10" y="3"/>
                  </a:moveTo>
                  <a:cubicBezTo>
                    <a:pt x="10" y="3"/>
                    <a:pt x="14" y="7"/>
                    <a:pt x="12" y="12"/>
                  </a:cubicBezTo>
                  <a:cubicBezTo>
                    <a:pt x="11" y="17"/>
                    <a:pt x="2" y="17"/>
                    <a:pt x="1" y="12"/>
                  </a:cubicBezTo>
                  <a:cubicBezTo>
                    <a:pt x="0" y="7"/>
                    <a:pt x="4" y="0"/>
                    <a:pt x="10" y="3"/>
                  </a:cubicBezTo>
                  <a:close/>
                </a:path>
              </a:pathLst>
            </a:custGeom>
            <a:solidFill>
              <a:srgbClr val="6054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chenying0907 269"/>
            <p:cNvSpPr/>
            <p:nvPr/>
          </p:nvSpPr>
          <p:spPr bwMode="auto">
            <a:xfrm>
              <a:off x="6553461" y="813352"/>
              <a:ext cx="97322" cy="82115"/>
            </a:xfrm>
            <a:custGeom>
              <a:avLst/>
              <a:gdLst>
                <a:gd name="T0" fmla="*/ 19 w 27"/>
                <a:gd name="T1" fmla="*/ 4 h 23"/>
                <a:gd name="T2" fmla="*/ 24 w 27"/>
                <a:gd name="T3" fmla="*/ 15 h 23"/>
                <a:gd name="T4" fmla="*/ 3 w 27"/>
                <a:gd name="T5" fmla="*/ 13 h 23"/>
                <a:gd name="T6" fmla="*/ 19 w 27"/>
                <a:gd name="T7" fmla="*/ 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23">
                  <a:moveTo>
                    <a:pt x="19" y="4"/>
                  </a:moveTo>
                  <a:cubicBezTo>
                    <a:pt x="19" y="4"/>
                    <a:pt x="27" y="6"/>
                    <a:pt x="24" y="15"/>
                  </a:cubicBezTo>
                  <a:cubicBezTo>
                    <a:pt x="20" y="23"/>
                    <a:pt x="6" y="22"/>
                    <a:pt x="3" y="13"/>
                  </a:cubicBezTo>
                  <a:cubicBezTo>
                    <a:pt x="0" y="4"/>
                    <a:pt x="11" y="0"/>
                    <a:pt x="19" y="4"/>
                  </a:cubicBezTo>
                  <a:close/>
                </a:path>
              </a:pathLst>
            </a:custGeom>
            <a:solidFill>
              <a:srgbClr val="FEF4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chenying0907 270"/>
            <p:cNvSpPr/>
            <p:nvPr/>
          </p:nvSpPr>
          <p:spPr bwMode="auto">
            <a:xfrm>
              <a:off x="6212834" y="694741"/>
              <a:ext cx="89719" cy="79074"/>
            </a:xfrm>
            <a:custGeom>
              <a:avLst/>
              <a:gdLst>
                <a:gd name="T0" fmla="*/ 17 w 25"/>
                <a:gd name="T1" fmla="*/ 4 h 22"/>
                <a:gd name="T2" fmla="*/ 22 w 25"/>
                <a:gd name="T3" fmla="*/ 14 h 22"/>
                <a:gd name="T4" fmla="*/ 2 w 25"/>
                <a:gd name="T5" fmla="*/ 13 h 22"/>
                <a:gd name="T6" fmla="*/ 17 w 25"/>
                <a:gd name="T7" fmla="*/ 4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22">
                  <a:moveTo>
                    <a:pt x="17" y="4"/>
                  </a:moveTo>
                  <a:cubicBezTo>
                    <a:pt x="17" y="4"/>
                    <a:pt x="25" y="7"/>
                    <a:pt x="22" y="14"/>
                  </a:cubicBezTo>
                  <a:cubicBezTo>
                    <a:pt x="19" y="22"/>
                    <a:pt x="5" y="21"/>
                    <a:pt x="2" y="13"/>
                  </a:cubicBezTo>
                  <a:cubicBezTo>
                    <a:pt x="0" y="5"/>
                    <a:pt x="10" y="0"/>
                    <a:pt x="17" y="4"/>
                  </a:cubicBezTo>
                  <a:close/>
                </a:path>
              </a:pathLst>
            </a:custGeom>
            <a:solidFill>
              <a:srgbClr val="FEF4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chenying0907 271"/>
            <p:cNvSpPr/>
            <p:nvPr/>
          </p:nvSpPr>
          <p:spPr bwMode="auto">
            <a:xfrm>
              <a:off x="6255413" y="734278"/>
              <a:ext cx="337585" cy="218974"/>
            </a:xfrm>
            <a:custGeom>
              <a:avLst/>
              <a:gdLst>
                <a:gd name="T0" fmla="*/ 41 w 94"/>
                <a:gd name="T1" fmla="*/ 58 h 61"/>
                <a:gd name="T2" fmla="*/ 0 w 94"/>
                <a:gd name="T3" fmla="*/ 12 h 61"/>
                <a:gd name="T4" fmla="*/ 0 w 94"/>
                <a:gd name="T5" fmla="*/ 12 h 61"/>
                <a:gd name="T6" fmla="*/ 1 w 94"/>
                <a:gd name="T7" fmla="*/ 2 h 61"/>
                <a:gd name="T8" fmla="*/ 1 w 94"/>
                <a:gd name="T9" fmla="*/ 2 h 61"/>
                <a:gd name="T10" fmla="*/ 4 w 94"/>
                <a:gd name="T11" fmla="*/ 1 h 61"/>
                <a:gd name="T12" fmla="*/ 4 w 94"/>
                <a:gd name="T13" fmla="*/ 1 h 61"/>
                <a:gd name="T14" fmla="*/ 5 w 94"/>
                <a:gd name="T15" fmla="*/ 3 h 61"/>
                <a:gd name="T16" fmla="*/ 5 w 94"/>
                <a:gd name="T17" fmla="*/ 3 h 61"/>
                <a:gd name="T18" fmla="*/ 4 w 94"/>
                <a:gd name="T19" fmla="*/ 12 h 61"/>
                <a:gd name="T20" fmla="*/ 4 w 94"/>
                <a:gd name="T21" fmla="*/ 12 h 61"/>
                <a:gd name="T22" fmla="*/ 42 w 94"/>
                <a:gd name="T23" fmla="*/ 54 h 61"/>
                <a:gd name="T24" fmla="*/ 42 w 94"/>
                <a:gd name="T25" fmla="*/ 54 h 61"/>
                <a:gd name="T26" fmla="*/ 58 w 94"/>
                <a:gd name="T27" fmla="*/ 57 h 61"/>
                <a:gd name="T28" fmla="*/ 58 w 94"/>
                <a:gd name="T29" fmla="*/ 57 h 61"/>
                <a:gd name="T30" fmla="*/ 83 w 94"/>
                <a:gd name="T31" fmla="*/ 46 h 61"/>
                <a:gd name="T32" fmla="*/ 83 w 94"/>
                <a:gd name="T33" fmla="*/ 46 h 61"/>
                <a:gd name="T34" fmla="*/ 90 w 94"/>
                <a:gd name="T35" fmla="*/ 35 h 61"/>
                <a:gd name="T36" fmla="*/ 90 w 94"/>
                <a:gd name="T37" fmla="*/ 35 h 61"/>
                <a:gd name="T38" fmla="*/ 90 w 94"/>
                <a:gd name="T39" fmla="*/ 35 h 61"/>
                <a:gd name="T40" fmla="*/ 92 w 94"/>
                <a:gd name="T41" fmla="*/ 33 h 61"/>
                <a:gd name="T42" fmla="*/ 92 w 94"/>
                <a:gd name="T43" fmla="*/ 33 h 61"/>
                <a:gd name="T44" fmla="*/ 93 w 94"/>
                <a:gd name="T45" fmla="*/ 36 h 61"/>
                <a:gd name="T46" fmla="*/ 93 w 94"/>
                <a:gd name="T47" fmla="*/ 36 h 61"/>
                <a:gd name="T48" fmla="*/ 58 w 94"/>
                <a:gd name="T49" fmla="*/ 61 h 61"/>
                <a:gd name="T50" fmla="*/ 58 w 94"/>
                <a:gd name="T51" fmla="*/ 61 h 61"/>
                <a:gd name="T52" fmla="*/ 58 w 94"/>
                <a:gd name="T53" fmla="*/ 61 h 61"/>
                <a:gd name="T54" fmla="*/ 58 w 94"/>
                <a:gd name="T55" fmla="*/ 61 h 61"/>
                <a:gd name="T56" fmla="*/ 41 w 94"/>
                <a:gd name="T57" fmla="*/ 58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94" h="61">
                  <a:moveTo>
                    <a:pt x="41" y="58"/>
                  </a:moveTo>
                  <a:cubicBezTo>
                    <a:pt x="8" y="49"/>
                    <a:pt x="0" y="27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8"/>
                    <a:pt x="0" y="5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2" y="1"/>
                    <a:pt x="3" y="0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5" y="1"/>
                    <a:pt x="5" y="2"/>
                    <a:pt x="5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4" y="6"/>
                    <a:pt x="4" y="9"/>
                    <a:pt x="4" y="12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4" y="26"/>
                    <a:pt x="11" y="45"/>
                    <a:pt x="42" y="54"/>
                  </a:cubicBezTo>
                  <a:cubicBezTo>
                    <a:pt x="42" y="54"/>
                    <a:pt x="42" y="54"/>
                    <a:pt x="42" y="54"/>
                  </a:cubicBezTo>
                  <a:cubicBezTo>
                    <a:pt x="48" y="56"/>
                    <a:pt x="53" y="57"/>
                    <a:pt x="58" y="57"/>
                  </a:cubicBezTo>
                  <a:cubicBezTo>
                    <a:pt x="58" y="57"/>
                    <a:pt x="58" y="57"/>
                    <a:pt x="58" y="57"/>
                  </a:cubicBezTo>
                  <a:cubicBezTo>
                    <a:pt x="71" y="57"/>
                    <a:pt x="78" y="51"/>
                    <a:pt x="83" y="46"/>
                  </a:cubicBezTo>
                  <a:cubicBezTo>
                    <a:pt x="83" y="46"/>
                    <a:pt x="83" y="46"/>
                    <a:pt x="83" y="46"/>
                  </a:cubicBezTo>
                  <a:cubicBezTo>
                    <a:pt x="88" y="40"/>
                    <a:pt x="90" y="35"/>
                    <a:pt x="90" y="35"/>
                  </a:cubicBezTo>
                  <a:cubicBezTo>
                    <a:pt x="90" y="35"/>
                    <a:pt x="90" y="35"/>
                    <a:pt x="90" y="35"/>
                  </a:cubicBezTo>
                  <a:cubicBezTo>
                    <a:pt x="90" y="35"/>
                    <a:pt x="90" y="35"/>
                    <a:pt x="90" y="35"/>
                  </a:cubicBezTo>
                  <a:cubicBezTo>
                    <a:pt x="90" y="34"/>
                    <a:pt x="91" y="33"/>
                    <a:pt x="92" y="33"/>
                  </a:cubicBezTo>
                  <a:cubicBezTo>
                    <a:pt x="92" y="33"/>
                    <a:pt x="92" y="33"/>
                    <a:pt x="92" y="33"/>
                  </a:cubicBezTo>
                  <a:cubicBezTo>
                    <a:pt x="93" y="34"/>
                    <a:pt x="94" y="35"/>
                    <a:pt x="93" y="36"/>
                  </a:cubicBezTo>
                  <a:cubicBezTo>
                    <a:pt x="93" y="36"/>
                    <a:pt x="93" y="36"/>
                    <a:pt x="93" y="36"/>
                  </a:cubicBezTo>
                  <a:cubicBezTo>
                    <a:pt x="93" y="36"/>
                    <a:pt x="86" y="61"/>
                    <a:pt x="58" y="61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3" y="61"/>
                    <a:pt x="47" y="60"/>
                    <a:pt x="41" y="58"/>
                  </a:cubicBezTo>
                  <a:close/>
                </a:path>
              </a:pathLst>
            </a:custGeom>
            <a:solidFill>
              <a:srgbClr val="6054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chenying0907 272"/>
            <p:cNvSpPr/>
            <p:nvPr/>
          </p:nvSpPr>
          <p:spPr bwMode="auto">
            <a:xfrm>
              <a:off x="6039480" y="1071864"/>
              <a:ext cx="60826" cy="79074"/>
            </a:xfrm>
            <a:custGeom>
              <a:avLst/>
              <a:gdLst>
                <a:gd name="T0" fmla="*/ 15 w 17"/>
                <a:gd name="T1" fmla="*/ 0 h 22"/>
                <a:gd name="T2" fmla="*/ 0 w 17"/>
                <a:gd name="T3" fmla="*/ 22 h 22"/>
                <a:gd name="T4" fmla="*/ 16 w 17"/>
                <a:gd name="T5" fmla="*/ 1 h 22"/>
                <a:gd name="T6" fmla="*/ 12 w 17"/>
                <a:gd name="T7" fmla="*/ 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" h="22">
                  <a:moveTo>
                    <a:pt x="15" y="0"/>
                  </a:moveTo>
                  <a:cubicBezTo>
                    <a:pt x="8" y="3"/>
                    <a:pt x="1" y="14"/>
                    <a:pt x="0" y="22"/>
                  </a:cubicBezTo>
                  <a:cubicBezTo>
                    <a:pt x="9" y="20"/>
                    <a:pt x="17" y="10"/>
                    <a:pt x="16" y="1"/>
                  </a:cubicBezTo>
                  <a:cubicBezTo>
                    <a:pt x="14" y="0"/>
                    <a:pt x="14" y="1"/>
                    <a:pt x="12" y="1"/>
                  </a:cubicBezTo>
                </a:path>
              </a:pathLst>
            </a:custGeom>
            <a:solidFill>
              <a:srgbClr val="FFD2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chenying0907 273"/>
            <p:cNvSpPr/>
            <p:nvPr/>
          </p:nvSpPr>
          <p:spPr bwMode="auto">
            <a:xfrm>
              <a:off x="6600601" y="291767"/>
              <a:ext cx="54744" cy="89719"/>
            </a:xfrm>
            <a:custGeom>
              <a:avLst/>
              <a:gdLst>
                <a:gd name="T0" fmla="*/ 5 w 15"/>
                <a:gd name="T1" fmla="*/ 25 h 25"/>
                <a:gd name="T2" fmla="*/ 14 w 15"/>
                <a:gd name="T3" fmla="*/ 0 h 25"/>
                <a:gd name="T4" fmla="*/ 3 w 15"/>
                <a:gd name="T5" fmla="*/ 24 h 25"/>
                <a:gd name="T6" fmla="*/ 7 w 15"/>
                <a:gd name="T7" fmla="*/ 23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25">
                  <a:moveTo>
                    <a:pt x="5" y="25"/>
                  </a:moveTo>
                  <a:cubicBezTo>
                    <a:pt x="11" y="20"/>
                    <a:pt x="15" y="8"/>
                    <a:pt x="14" y="0"/>
                  </a:cubicBezTo>
                  <a:cubicBezTo>
                    <a:pt x="5" y="4"/>
                    <a:pt x="0" y="15"/>
                    <a:pt x="3" y="24"/>
                  </a:cubicBezTo>
                  <a:cubicBezTo>
                    <a:pt x="5" y="25"/>
                    <a:pt x="5" y="24"/>
                    <a:pt x="7" y="23"/>
                  </a:cubicBezTo>
                </a:path>
              </a:pathLst>
            </a:custGeom>
            <a:solidFill>
              <a:srgbClr val="FFD2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chenying0907 274"/>
            <p:cNvSpPr/>
            <p:nvPr/>
          </p:nvSpPr>
          <p:spPr bwMode="auto">
            <a:xfrm>
              <a:off x="5881332" y="662807"/>
              <a:ext cx="92760" cy="50182"/>
            </a:xfrm>
            <a:custGeom>
              <a:avLst/>
              <a:gdLst>
                <a:gd name="T0" fmla="*/ 26 w 26"/>
                <a:gd name="T1" fmla="*/ 10 h 14"/>
                <a:gd name="T2" fmla="*/ 0 w 26"/>
                <a:gd name="T3" fmla="*/ 4 h 14"/>
                <a:gd name="T4" fmla="*/ 24 w 26"/>
                <a:gd name="T5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6" h="14">
                  <a:moveTo>
                    <a:pt x="26" y="10"/>
                  </a:moveTo>
                  <a:cubicBezTo>
                    <a:pt x="20" y="6"/>
                    <a:pt x="6" y="0"/>
                    <a:pt x="0" y="4"/>
                  </a:cubicBezTo>
                  <a:cubicBezTo>
                    <a:pt x="3" y="11"/>
                    <a:pt x="19" y="14"/>
                    <a:pt x="24" y="9"/>
                  </a:cubicBezTo>
                </a:path>
              </a:pathLst>
            </a:custGeom>
            <a:solidFill>
              <a:srgbClr val="FFD2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chenying0907 275"/>
            <p:cNvSpPr/>
            <p:nvPr/>
          </p:nvSpPr>
          <p:spPr bwMode="auto">
            <a:xfrm>
              <a:off x="6507842" y="1226970"/>
              <a:ext cx="45620" cy="89719"/>
            </a:xfrm>
            <a:custGeom>
              <a:avLst/>
              <a:gdLst>
                <a:gd name="T0" fmla="*/ 1 w 13"/>
                <a:gd name="T1" fmla="*/ 0 h 25"/>
                <a:gd name="T2" fmla="*/ 9 w 13"/>
                <a:gd name="T3" fmla="*/ 25 h 25"/>
                <a:gd name="T4" fmla="*/ 1 w 13"/>
                <a:gd name="T5" fmla="*/ 1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" h="25">
                  <a:moveTo>
                    <a:pt x="1" y="0"/>
                  </a:moveTo>
                  <a:cubicBezTo>
                    <a:pt x="0" y="7"/>
                    <a:pt x="3" y="21"/>
                    <a:pt x="9" y="25"/>
                  </a:cubicBezTo>
                  <a:cubicBezTo>
                    <a:pt x="13" y="19"/>
                    <a:pt x="8" y="4"/>
                    <a:pt x="1" y="1"/>
                  </a:cubicBezTo>
                </a:path>
              </a:pathLst>
            </a:custGeom>
            <a:solidFill>
              <a:srgbClr val="FFD2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" name="chenying0907 276"/>
            <p:cNvSpPr/>
            <p:nvPr/>
          </p:nvSpPr>
          <p:spPr bwMode="auto">
            <a:xfrm>
              <a:off x="6766353" y="1115963"/>
              <a:ext cx="65388" cy="74512"/>
            </a:xfrm>
            <a:custGeom>
              <a:avLst/>
              <a:gdLst>
                <a:gd name="T0" fmla="*/ 2 w 18"/>
                <a:gd name="T1" fmla="*/ 0 h 21"/>
                <a:gd name="T2" fmla="*/ 18 w 18"/>
                <a:gd name="T3" fmla="*/ 21 h 21"/>
                <a:gd name="T4" fmla="*/ 0 w 18"/>
                <a:gd name="T5" fmla="*/ 2 h 21"/>
                <a:gd name="T6" fmla="*/ 5 w 18"/>
                <a:gd name="T7" fmla="*/ 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1">
                  <a:moveTo>
                    <a:pt x="2" y="0"/>
                  </a:moveTo>
                  <a:cubicBezTo>
                    <a:pt x="9" y="3"/>
                    <a:pt x="16" y="14"/>
                    <a:pt x="18" y="21"/>
                  </a:cubicBezTo>
                  <a:cubicBezTo>
                    <a:pt x="8" y="20"/>
                    <a:pt x="0" y="11"/>
                    <a:pt x="0" y="2"/>
                  </a:cubicBezTo>
                  <a:cubicBezTo>
                    <a:pt x="2" y="0"/>
                    <a:pt x="3" y="1"/>
                    <a:pt x="5" y="1"/>
                  </a:cubicBezTo>
                </a:path>
              </a:pathLst>
            </a:custGeom>
            <a:solidFill>
              <a:srgbClr val="FFD2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chenying0907 277"/>
            <p:cNvSpPr/>
            <p:nvPr/>
          </p:nvSpPr>
          <p:spPr bwMode="auto">
            <a:xfrm>
              <a:off x="6916898" y="608064"/>
              <a:ext cx="104925" cy="57785"/>
            </a:xfrm>
            <a:custGeom>
              <a:avLst/>
              <a:gdLst>
                <a:gd name="T0" fmla="*/ 0 w 29"/>
                <a:gd name="T1" fmla="*/ 6 h 16"/>
                <a:gd name="T2" fmla="*/ 29 w 29"/>
                <a:gd name="T3" fmla="*/ 5 h 16"/>
                <a:gd name="T4" fmla="*/ 0 w 29"/>
                <a:gd name="T5" fmla="*/ 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16">
                  <a:moveTo>
                    <a:pt x="0" y="6"/>
                  </a:moveTo>
                  <a:cubicBezTo>
                    <a:pt x="7" y="0"/>
                    <a:pt x="21" y="1"/>
                    <a:pt x="29" y="5"/>
                  </a:cubicBezTo>
                  <a:cubicBezTo>
                    <a:pt x="28" y="16"/>
                    <a:pt x="0" y="14"/>
                    <a:pt x="0" y="6"/>
                  </a:cubicBezTo>
                </a:path>
              </a:pathLst>
            </a:custGeom>
            <a:solidFill>
              <a:srgbClr val="FFD2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chenying0907 278"/>
            <p:cNvSpPr/>
            <p:nvPr/>
          </p:nvSpPr>
          <p:spPr bwMode="auto">
            <a:xfrm>
              <a:off x="6118554" y="267437"/>
              <a:ext cx="76033" cy="106446"/>
            </a:xfrm>
            <a:custGeom>
              <a:avLst/>
              <a:gdLst>
                <a:gd name="T0" fmla="*/ 19 w 21"/>
                <a:gd name="T1" fmla="*/ 28 h 30"/>
                <a:gd name="T2" fmla="*/ 10 w 21"/>
                <a:gd name="T3" fmla="*/ 0 h 30"/>
                <a:gd name="T4" fmla="*/ 19 w 21"/>
                <a:gd name="T5" fmla="*/ 28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" h="30">
                  <a:moveTo>
                    <a:pt x="19" y="28"/>
                  </a:moveTo>
                  <a:cubicBezTo>
                    <a:pt x="21" y="19"/>
                    <a:pt x="16" y="6"/>
                    <a:pt x="10" y="0"/>
                  </a:cubicBezTo>
                  <a:cubicBezTo>
                    <a:pt x="0" y="4"/>
                    <a:pt x="10" y="30"/>
                    <a:pt x="19" y="28"/>
                  </a:cubicBezTo>
                </a:path>
              </a:pathLst>
            </a:custGeom>
            <a:solidFill>
              <a:srgbClr val="FFD2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88811" y="1085564"/>
            <a:ext cx="9571066" cy="538481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2009" y="1128575"/>
            <a:ext cx="10037948" cy="54111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650"/>
                            </p:stCondLst>
                            <p:childTnLst>
                              <p:par>
                                <p:cTn id="10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0"/>
                            </p:stCondLst>
                            <p:childTnLst>
                              <p:par>
                                <p:cTn id="15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500"/>
                            </p:stCondLst>
                            <p:childTnLst>
                              <p:par>
                                <p:cTn id="2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500"/>
                            </p:stCondLst>
                            <p:childTnLst>
                              <p:par>
                                <p:cTn id="26" presetID="10" presetClass="exit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7000"/>
                            </p:stCondLst>
                            <p:childTnLst>
                              <p:par>
                                <p:cTn id="30" presetID="42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chenying0907 3"/>
          <p:cNvGrpSpPr/>
          <p:nvPr/>
        </p:nvGrpSpPr>
        <p:grpSpPr>
          <a:xfrm>
            <a:off x="0" y="1713701"/>
            <a:ext cx="12192000" cy="3519054"/>
            <a:chOff x="0" y="1713701"/>
            <a:chExt cx="12192000" cy="3519054"/>
          </a:xfrm>
        </p:grpSpPr>
        <p:sp>
          <p:nvSpPr>
            <p:cNvPr id="2" name="矩形 1"/>
            <p:cNvSpPr/>
            <p:nvPr/>
          </p:nvSpPr>
          <p:spPr>
            <a:xfrm>
              <a:off x="0" y="1713701"/>
              <a:ext cx="12192000" cy="3519054"/>
            </a:xfrm>
            <a:prstGeom prst="rect">
              <a:avLst/>
            </a:prstGeom>
            <a:solidFill>
              <a:srgbClr val="0051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矩形 4"/>
            <p:cNvSpPr/>
            <p:nvPr/>
          </p:nvSpPr>
          <p:spPr>
            <a:xfrm>
              <a:off x="0" y="1713701"/>
              <a:ext cx="12192000" cy="3519054"/>
            </a:xfrm>
            <a:prstGeom prst="rect">
              <a:avLst/>
            </a:prstGeom>
            <a:blipFill dpi="0" rotWithShape="1">
              <a:blip r:embed="rId1" cstate="print">
                <a:alphaModFix amt="5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>
            <a:off x="4523542" y="526912"/>
            <a:ext cx="3069953" cy="3029559"/>
          </a:xfrm>
          <a:prstGeom prst="rect">
            <a:avLst/>
          </a:prstGeom>
        </p:spPr>
      </p:pic>
      <p:sp>
        <p:nvSpPr>
          <p:cNvPr id="6" name="TextBox 37"/>
          <p:cNvSpPr txBox="1"/>
          <p:nvPr/>
        </p:nvSpPr>
        <p:spPr>
          <a:xfrm>
            <a:off x="4292048" y="3734096"/>
            <a:ext cx="3607904" cy="76944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zh-CN" altLang="en-US" sz="4400" b="1" dirty="0" smtClean="0">
                <a:solidFill>
                  <a:schemeClr val="bg1"/>
                </a:solidFill>
                <a:effectLst>
                  <a:reflection blurRad="6350" stA="55000" endA="300" endPos="45500" dir="5400000" sy="-100000" algn="bl" rotWithShape="0"/>
                </a:effectLst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方正静蕾简体" panose="03000509000000000000" pitchFamily="65" charset="-122"/>
              </a:rPr>
              <a:t>后台界面展示</a:t>
            </a:r>
            <a:endParaRPr lang="zh-CN" altLang="en-US" sz="4400" b="1" dirty="0">
              <a:solidFill>
                <a:schemeClr val="bg1"/>
              </a:solidFill>
              <a:effectLst>
                <a:reflection blurRad="6350" stA="55000" endA="300" endPos="45500" dir="5400000" sy="-100000" algn="bl" rotWithShape="0"/>
              </a:effectLst>
              <a:latin typeface="方正清刻本悦宋简体" panose="02000000000000000000" pitchFamily="2" charset="-122"/>
              <a:ea typeface="方正清刻本悦宋简体" panose="02000000000000000000" pitchFamily="2" charset="-122"/>
              <a:cs typeface="方正静蕾简体" panose="03000509000000000000" pitchFamily="65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6" presetClass="entr" presetSubtype="2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7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2" presetClass="entr" presetSubtype="1" accel="26000" fill="hold" nodeType="afterEffect" p14:presetBounceEnd="67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7000">
                                          <p:cBhvr additive="base">
                                            <p:cTn id="11" dur="12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7000">
                                          <p:cBhvr additive="base">
                                            <p:cTn id="12" dur="12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4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6" dur="75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6" presetClass="entr" presetSubtype="2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7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2" presetClass="entr" presetSubtype="1" accel="26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2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2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4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6" dur="75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/>
        </p:bldLst>
      </p:timing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2"/>
          <p:cNvSpPr txBox="1"/>
          <p:nvPr/>
        </p:nvSpPr>
        <p:spPr>
          <a:xfrm>
            <a:off x="1192479" y="292682"/>
            <a:ext cx="2737705" cy="42518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None/>
              <a:defRPr sz="24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 b="0" dirty="0">
                <a:solidFill>
                  <a:srgbClr val="005188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后</a:t>
            </a:r>
            <a:r>
              <a:rPr lang="zh-CN" altLang="en-US" sz="3200" b="0" dirty="0" smtClean="0">
                <a:solidFill>
                  <a:srgbClr val="005188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台展示</a:t>
            </a:r>
            <a:endParaRPr lang="zh-CN" altLang="en-US" sz="3200" b="0" dirty="0">
              <a:solidFill>
                <a:srgbClr val="005188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3" name="文本占位符 2"/>
          <p:cNvSpPr txBox="1"/>
          <p:nvPr/>
        </p:nvSpPr>
        <p:spPr>
          <a:xfrm>
            <a:off x="9829800" y="404819"/>
            <a:ext cx="1479785" cy="42518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None/>
              <a:defRPr sz="24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b="0" dirty="0" smtClean="0">
                <a:solidFill>
                  <a:srgbClr val="005188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Sign Up</a:t>
            </a:r>
            <a:endParaRPr lang="zh-CN" altLang="en-US" sz="2800" b="0" dirty="0">
              <a:solidFill>
                <a:srgbClr val="005188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grpSp>
        <p:nvGrpSpPr>
          <p:cNvPr id="20" name="chenying0907 19"/>
          <p:cNvGrpSpPr/>
          <p:nvPr/>
        </p:nvGrpSpPr>
        <p:grpSpPr>
          <a:xfrm rot="18182790">
            <a:off x="426074" y="3367682"/>
            <a:ext cx="936459" cy="839364"/>
            <a:chOff x="5881332" y="267437"/>
            <a:chExt cx="1140491" cy="1049252"/>
          </a:xfrm>
        </p:grpSpPr>
        <p:sp>
          <p:nvSpPr>
            <p:cNvPr id="21" name="chenying0907 265"/>
            <p:cNvSpPr/>
            <p:nvPr/>
          </p:nvSpPr>
          <p:spPr bwMode="auto">
            <a:xfrm>
              <a:off x="6036438" y="396693"/>
              <a:ext cx="790741" cy="798344"/>
            </a:xfrm>
            <a:custGeom>
              <a:avLst/>
              <a:gdLst>
                <a:gd name="T0" fmla="*/ 157 w 220"/>
                <a:gd name="T1" fmla="*/ 25 h 222"/>
                <a:gd name="T2" fmla="*/ 214 w 220"/>
                <a:gd name="T3" fmla="*/ 117 h 222"/>
                <a:gd name="T4" fmla="*/ 61 w 220"/>
                <a:gd name="T5" fmla="*/ 179 h 222"/>
                <a:gd name="T6" fmla="*/ 38 w 220"/>
                <a:gd name="T7" fmla="*/ 37 h 222"/>
                <a:gd name="T8" fmla="*/ 157 w 220"/>
                <a:gd name="T9" fmla="*/ 25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0" h="222">
                  <a:moveTo>
                    <a:pt x="157" y="25"/>
                  </a:moveTo>
                  <a:cubicBezTo>
                    <a:pt x="157" y="25"/>
                    <a:pt x="220" y="47"/>
                    <a:pt x="214" y="117"/>
                  </a:cubicBezTo>
                  <a:cubicBezTo>
                    <a:pt x="207" y="187"/>
                    <a:pt x="122" y="222"/>
                    <a:pt x="61" y="179"/>
                  </a:cubicBezTo>
                  <a:cubicBezTo>
                    <a:pt x="0" y="136"/>
                    <a:pt x="3" y="74"/>
                    <a:pt x="38" y="37"/>
                  </a:cubicBezTo>
                  <a:cubicBezTo>
                    <a:pt x="73" y="0"/>
                    <a:pt x="132" y="12"/>
                    <a:pt x="157" y="25"/>
                  </a:cubicBezTo>
                  <a:close/>
                </a:path>
              </a:pathLst>
            </a:custGeom>
            <a:solidFill>
              <a:srgbClr val="FFD2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chenying0907 266"/>
            <p:cNvSpPr/>
            <p:nvPr/>
          </p:nvSpPr>
          <p:spPr bwMode="auto">
            <a:xfrm>
              <a:off x="6042521" y="402775"/>
              <a:ext cx="742080" cy="719270"/>
            </a:xfrm>
            <a:custGeom>
              <a:avLst/>
              <a:gdLst>
                <a:gd name="T0" fmla="*/ 153 w 206"/>
                <a:gd name="T1" fmla="*/ 40 h 200"/>
                <a:gd name="T2" fmla="*/ 188 w 206"/>
                <a:gd name="T3" fmla="*/ 123 h 200"/>
                <a:gd name="T4" fmla="*/ 40 w 206"/>
                <a:gd name="T5" fmla="*/ 132 h 200"/>
                <a:gd name="T6" fmla="*/ 153 w 206"/>
                <a:gd name="T7" fmla="*/ 4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6" h="200">
                  <a:moveTo>
                    <a:pt x="153" y="40"/>
                  </a:moveTo>
                  <a:cubicBezTo>
                    <a:pt x="153" y="40"/>
                    <a:pt x="206" y="65"/>
                    <a:pt x="188" y="123"/>
                  </a:cubicBezTo>
                  <a:cubicBezTo>
                    <a:pt x="171" y="181"/>
                    <a:pt x="78" y="200"/>
                    <a:pt x="40" y="132"/>
                  </a:cubicBezTo>
                  <a:cubicBezTo>
                    <a:pt x="0" y="59"/>
                    <a:pt x="94" y="0"/>
                    <a:pt x="153" y="40"/>
                  </a:cubicBezTo>
                  <a:close/>
                </a:path>
              </a:pathLst>
            </a:custGeom>
            <a:solidFill>
              <a:srgbClr val="F271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chenying0907 267"/>
            <p:cNvSpPr/>
            <p:nvPr/>
          </p:nvSpPr>
          <p:spPr bwMode="auto">
            <a:xfrm>
              <a:off x="6586916" y="726675"/>
              <a:ext cx="53223" cy="65388"/>
            </a:xfrm>
            <a:custGeom>
              <a:avLst/>
              <a:gdLst>
                <a:gd name="T0" fmla="*/ 11 w 15"/>
                <a:gd name="T1" fmla="*/ 3 h 18"/>
                <a:gd name="T2" fmla="*/ 14 w 15"/>
                <a:gd name="T3" fmla="*/ 12 h 18"/>
                <a:gd name="T4" fmla="*/ 1 w 15"/>
                <a:gd name="T5" fmla="*/ 13 h 18"/>
                <a:gd name="T6" fmla="*/ 11 w 15"/>
                <a:gd name="T7" fmla="*/ 3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18">
                  <a:moveTo>
                    <a:pt x="11" y="3"/>
                  </a:moveTo>
                  <a:cubicBezTo>
                    <a:pt x="11" y="3"/>
                    <a:pt x="15" y="7"/>
                    <a:pt x="14" y="12"/>
                  </a:cubicBezTo>
                  <a:cubicBezTo>
                    <a:pt x="13" y="17"/>
                    <a:pt x="3" y="18"/>
                    <a:pt x="1" y="13"/>
                  </a:cubicBezTo>
                  <a:cubicBezTo>
                    <a:pt x="0" y="7"/>
                    <a:pt x="5" y="0"/>
                    <a:pt x="11" y="3"/>
                  </a:cubicBezTo>
                  <a:close/>
                </a:path>
              </a:pathLst>
            </a:custGeom>
            <a:solidFill>
              <a:srgbClr val="6054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chenying0907 268"/>
            <p:cNvSpPr/>
            <p:nvPr/>
          </p:nvSpPr>
          <p:spPr bwMode="auto">
            <a:xfrm>
              <a:off x="6284305" y="618708"/>
              <a:ext cx="50182" cy="62347"/>
            </a:xfrm>
            <a:custGeom>
              <a:avLst/>
              <a:gdLst>
                <a:gd name="T0" fmla="*/ 10 w 14"/>
                <a:gd name="T1" fmla="*/ 3 h 17"/>
                <a:gd name="T2" fmla="*/ 12 w 14"/>
                <a:gd name="T3" fmla="*/ 12 h 17"/>
                <a:gd name="T4" fmla="*/ 1 w 14"/>
                <a:gd name="T5" fmla="*/ 12 h 17"/>
                <a:gd name="T6" fmla="*/ 10 w 14"/>
                <a:gd name="T7" fmla="*/ 3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7">
                  <a:moveTo>
                    <a:pt x="10" y="3"/>
                  </a:moveTo>
                  <a:cubicBezTo>
                    <a:pt x="10" y="3"/>
                    <a:pt x="14" y="7"/>
                    <a:pt x="12" y="12"/>
                  </a:cubicBezTo>
                  <a:cubicBezTo>
                    <a:pt x="11" y="17"/>
                    <a:pt x="2" y="17"/>
                    <a:pt x="1" y="12"/>
                  </a:cubicBezTo>
                  <a:cubicBezTo>
                    <a:pt x="0" y="7"/>
                    <a:pt x="4" y="0"/>
                    <a:pt x="10" y="3"/>
                  </a:cubicBezTo>
                  <a:close/>
                </a:path>
              </a:pathLst>
            </a:custGeom>
            <a:solidFill>
              <a:srgbClr val="6054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chenying0907 269"/>
            <p:cNvSpPr/>
            <p:nvPr/>
          </p:nvSpPr>
          <p:spPr bwMode="auto">
            <a:xfrm>
              <a:off x="6553461" y="813352"/>
              <a:ext cx="97322" cy="82115"/>
            </a:xfrm>
            <a:custGeom>
              <a:avLst/>
              <a:gdLst>
                <a:gd name="T0" fmla="*/ 19 w 27"/>
                <a:gd name="T1" fmla="*/ 4 h 23"/>
                <a:gd name="T2" fmla="*/ 24 w 27"/>
                <a:gd name="T3" fmla="*/ 15 h 23"/>
                <a:gd name="T4" fmla="*/ 3 w 27"/>
                <a:gd name="T5" fmla="*/ 13 h 23"/>
                <a:gd name="T6" fmla="*/ 19 w 27"/>
                <a:gd name="T7" fmla="*/ 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23">
                  <a:moveTo>
                    <a:pt x="19" y="4"/>
                  </a:moveTo>
                  <a:cubicBezTo>
                    <a:pt x="19" y="4"/>
                    <a:pt x="27" y="6"/>
                    <a:pt x="24" y="15"/>
                  </a:cubicBezTo>
                  <a:cubicBezTo>
                    <a:pt x="20" y="23"/>
                    <a:pt x="6" y="22"/>
                    <a:pt x="3" y="13"/>
                  </a:cubicBezTo>
                  <a:cubicBezTo>
                    <a:pt x="0" y="4"/>
                    <a:pt x="11" y="0"/>
                    <a:pt x="19" y="4"/>
                  </a:cubicBezTo>
                  <a:close/>
                </a:path>
              </a:pathLst>
            </a:custGeom>
            <a:solidFill>
              <a:srgbClr val="FEF4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chenying0907 270"/>
            <p:cNvSpPr/>
            <p:nvPr/>
          </p:nvSpPr>
          <p:spPr bwMode="auto">
            <a:xfrm>
              <a:off x="6212834" y="694741"/>
              <a:ext cx="89719" cy="79074"/>
            </a:xfrm>
            <a:custGeom>
              <a:avLst/>
              <a:gdLst>
                <a:gd name="T0" fmla="*/ 17 w 25"/>
                <a:gd name="T1" fmla="*/ 4 h 22"/>
                <a:gd name="T2" fmla="*/ 22 w 25"/>
                <a:gd name="T3" fmla="*/ 14 h 22"/>
                <a:gd name="T4" fmla="*/ 2 w 25"/>
                <a:gd name="T5" fmla="*/ 13 h 22"/>
                <a:gd name="T6" fmla="*/ 17 w 25"/>
                <a:gd name="T7" fmla="*/ 4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22">
                  <a:moveTo>
                    <a:pt x="17" y="4"/>
                  </a:moveTo>
                  <a:cubicBezTo>
                    <a:pt x="17" y="4"/>
                    <a:pt x="25" y="7"/>
                    <a:pt x="22" y="14"/>
                  </a:cubicBezTo>
                  <a:cubicBezTo>
                    <a:pt x="19" y="22"/>
                    <a:pt x="5" y="21"/>
                    <a:pt x="2" y="13"/>
                  </a:cubicBezTo>
                  <a:cubicBezTo>
                    <a:pt x="0" y="5"/>
                    <a:pt x="10" y="0"/>
                    <a:pt x="17" y="4"/>
                  </a:cubicBezTo>
                  <a:close/>
                </a:path>
              </a:pathLst>
            </a:custGeom>
            <a:solidFill>
              <a:srgbClr val="FEF4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chenying0907 271"/>
            <p:cNvSpPr/>
            <p:nvPr/>
          </p:nvSpPr>
          <p:spPr bwMode="auto">
            <a:xfrm>
              <a:off x="6255413" y="734278"/>
              <a:ext cx="337585" cy="218974"/>
            </a:xfrm>
            <a:custGeom>
              <a:avLst/>
              <a:gdLst>
                <a:gd name="T0" fmla="*/ 41 w 94"/>
                <a:gd name="T1" fmla="*/ 58 h 61"/>
                <a:gd name="T2" fmla="*/ 0 w 94"/>
                <a:gd name="T3" fmla="*/ 12 h 61"/>
                <a:gd name="T4" fmla="*/ 0 w 94"/>
                <a:gd name="T5" fmla="*/ 12 h 61"/>
                <a:gd name="T6" fmla="*/ 1 w 94"/>
                <a:gd name="T7" fmla="*/ 2 h 61"/>
                <a:gd name="T8" fmla="*/ 1 w 94"/>
                <a:gd name="T9" fmla="*/ 2 h 61"/>
                <a:gd name="T10" fmla="*/ 4 w 94"/>
                <a:gd name="T11" fmla="*/ 1 h 61"/>
                <a:gd name="T12" fmla="*/ 4 w 94"/>
                <a:gd name="T13" fmla="*/ 1 h 61"/>
                <a:gd name="T14" fmla="*/ 5 w 94"/>
                <a:gd name="T15" fmla="*/ 3 h 61"/>
                <a:gd name="T16" fmla="*/ 5 w 94"/>
                <a:gd name="T17" fmla="*/ 3 h 61"/>
                <a:gd name="T18" fmla="*/ 4 w 94"/>
                <a:gd name="T19" fmla="*/ 12 h 61"/>
                <a:gd name="T20" fmla="*/ 4 w 94"/>
                <a:gd name="T21" fmla="*/ 12 h 61"/>
                <a:gd name="T22" fmla="*/ 42 w 94"/>
                <a:gd name="T23" fmla="*/ 54 h 61"/>
                <a:gd name="T24" fmla="*/ 42 w 94"/>
                <a:gd name="T25" fmla="*/ 54 h 61"/>
                <a:gd name="T26" fmla="*/ 58 w 94"/>
                <a:gd name="T27" fmla="*/ 57 h 61"/>
                <a:gd name="T28" fmla="*/ 58 w 94"/>
                <a:gd name="T29" fmla="*/ 57 h 61"/>
                <a:gd name="T30" fmla="*/ 83 w 94"/>
                <a:gd name="T31" fmla="*/ 46 h 61"/>
                <a:gd name="T32" fmla="*/ 83 w 94"/>
                <a:gd name="T33" fmla="*/ 46 h 61"/>
                <a:gd name="T34" fmla="*/ 90 w 94"/>
                <a:gd name="T35" fmla="*/ 35 h 61"/>
                <a:gd name="T36" fmla="*/ 90 w 94"/>
                <a:gd name="T37" fmla="*/ 35 h 61"/>
                <a:gd name="T38" fmla="*/ 90 w 94"/>
                <a:gd name="T39" fmla="*/ 35 h 61"/>
                <a:gd name="T40" fmla="*/ 92 w 94"/>
                <a:gd name="T41" fmla="*/ 33 h 61"/>
                <a:gd name="T42" fmla="*/ 92 w 94"/>
                <a:gd name="T43" fmla="*/ 33 h 61"/>
                <a:gd name="T44" fmla="*/ 93 w 94"/>
                <a:gd name="T45" fmla="*/ 36 h 61"/>
                <a:gd name="T46" fmla="*/ 93 w 94"/>
                <a:gd name="T47" fmla="*/ 36 h 61"/>
                <a:gd name="T48" fmla="*/ 58 w 94"/>
                <a:gd name="T49" fmla="*/ 61 h 61"/>
                <a:gd name="T50" fmla="*/ 58 w 94"/>
                <a:gd name="T51" fmla="*/ 61 h 61"/>
                <a:gd name="T52" fmla="*/ 58 w 94"/>
                <a:gd name="T53" fmla="*/ 61 h 61"/>
                <a:gd name="T54" fmla="*/ 58 w 94"/>
                <a:gd name="T55" fmla="*/ 61 h 61"/>
                <a:gd name="T56" fmla="*/ 41 w 94"/>
                <a:gd name="T57" fmla="*/ 58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94" h="61">
                  <a:moveTo>
                    <a:pt x="41" y="58"/>
                  </a:moveTo>
                  <a:cubicBezTo>
                    <a:pt x="8" y="49"/>
                    <a:pt x="0" y="27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8"/>
                    <a:pt x="0" y="5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2" y="1"/>
                    <a:pt x="3" y="0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5" y="1"/>
                    <a:pt x="5" y="2"/>
                    <a:pt x="5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4" y="6"/>
                    <a:pt x="4" y="9"/>
                    <a:pt x="4" y="12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4" y="26"/>
                    <a:pt x="11" y="45"/>
                    <a:pt x="42" y="54"/>
                  </a:cubicBezTo>
                  <a:cubicBezTo>
                    <a:pt x="42" y="54"/>
                    <a:pt x="42" y="54"/>
                    <a:pt x="42" y="54"/>
                  </a:cubicBezTo>
                  <a:cubicBezTo>
                    <a:pt x="48" y="56"/>
                    <a:pt x="53" y="57"/>
                    <a:pt x="58" y="57"/>
                  </a:cubicBezTo>
                  <a:cubicBezTo>
                    <a:pt x="58" y="57"/>
                    <a:pt x="58" y="57"/>
                    <a:pt x="58" y="57"/>
                  </a:cubicBezTo>
                  <a:cubicBezTo>
                    <a:pt x="71" y="57"/>
                    <a:pt x="78" y="51"/>
                    <a:pt x="83" y="46"/>
                  </a:cubicBezTo>
                  <a:cubicBezTo>
                    <a:pt x="83" y="46"/>
                    <a:pt x="83" y="46"/>
                    <a:pt x="83" y="46"/>
                  </a:cubicBezTo>
                  <a:cubicBezTo>
                    <a:pt x="88" y="40"/>
                    <a:pt x="90" y="35"/>
                    <a:pt x="90" y="35"/>
                  </a:cubicBezTo>
                  <a:cubicBezTo>
                    <a:pt x="90" y="35"/>
                    <a:pt x="90" y="35"/>
                    <a:pt x="90" y="35"/>
                  </a:cubicBezTo>
                  <a:cubicBezTo>
                    <a:pt x="90" y="35"/>
                    <a:pt x="90" y="35"/>
                    <a:pt x="90" y="35"/>
                  </a:cubicBezTo>
                  <a:cubicBezTo>
                    <a:pt x="90" y="34"/>
                    <a:pt x="91" y="33"/>
                    <a:pt x="92" y="33"/>
                  </a:cubicBezTo>
                  <a:cubicBezTo>
                    <a:pt x="92" y="33"/>
                    <a:pt x="92" y="33"/>
                    <a:pt x="92" y="33"/>
                  </a:cubicBezTo>
                  <a:cubicBezTo>
                    <a:pt x="93" y="34"/>
                    <a:pt x="94" y="35"/>
                    <a:pt x="93" y="36"/>
                  </a:cubicBezTo>
                  <a:cubicBezTo>
                    <a:pt x="93" y="36"/>
                    <a:pt x="93" y="36"/>
                    <a:pt x="93" y="36"/>
                  </a:cubicBezTo>
                  <a:cubicBezTo>
                    <a:pt x="93" y="36"/>
                    <a:pt x="86" y="61"/>
                    <a:pt x="58" y="61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3" y="61"/>
                    <a:pt x="47" y="60"/>
                    <a:pt x="41" y="58"/>
                  </a:cubicBezTo>
                  <a:close/>
                </a:path>
              </a:pathLst>
            </a:custGeom>
            <a:solidFill>
              <a:srgbClr val="6054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chenying0907 272"/>
            <p:cNvSpPr/>
            <p:nvPr/>
          </p:nvSpPr>
          <p:spPr bwMode="auto">
            <a:xfrm>
              <a:off x="6039480" y="1071864"/>
              <a:ext cx="60826" cy="79074"/>
            </a:xfrm>
            <a:custGeom>
              <a:avLst/>
              <a:gdLst>
                <a:gd name="T0" fmla="*/ 15 w 17"/>
                <a:gd name="T1" fmla="*/ 0 h 22"/>
                <a:gd name="T2" fmla="*/ 0 w 17"/>
                <a:gd name="T3" fmla="*/ 22 h 22"/>
                <a:gd name="T4" fmla="*/ 16 w 17"/>
                <a:gd name="T5" fmla="*/ 1 h 22"/>
                <a:gd name="T6" fmla="*/ 12 w 17"/>
                <a:gd name="T7" fmla="*/ 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" h="22">
                  <a:moveTo>
                    <a:pt x="15" y="0"/>
                  </a:moveTo>
                  <a:cubicBezTo>
                    <a:pt x="8" y="3"/>
                    <a:pt x="1" y="14"/>
                    <a:pt x="0" y="22"/>
                  </a:cubicBezTo>
                  <a:cubicBezTo>
                    <a:pt x="9" y="20"/>
                    <a:pt x="17" y="10"/>
                    <a:pt x="16" y="1"/>
                  </a:cubicBezTo>
                  <a:cubicBezTo>
                    <a:pt x="14" y="0"/>
                    <a:pt x="14" y="1"/>
                    <a:pt x="12" y="1"/>
                  </a:cubicBezTo>
                </a:path>
              </a:pathLst>
            </a:custGeom>
            <a:solidFill>
              <a:srgbClr val="FFD2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chenying0907 273"/>
            <p:cNvSpPr/>
            <p:nvPr/>
          </p:nvSpPr>
          <p:spPr bwMode="auto">
            <a:xfrm>
              <a:off x="6600601" y="291767"/>
              <a:ext cx="54744" cy="89719"/>
            </a:xfrm>
            <a:custGeom>
              <a:avLst/>
              <a:gdLst>
                <a:gd name="T0" fmla="*/ 5 w 15"/>
                <a:gd name="T1" fmla="*/ 25 h 25"/>
                <a:gd name="T2" fmla="*/ 14 w 15"/>
                <a:gd name="T3" fmla="*/ 0 h 25"/>
                <a:gd name="T4" fmla="*/ 3 w 15"/>
                <a:gd name="T5" fmla="*/ 24 h 25"/>
                <a:gd name="T6" fmla="*/ 7 w 15"/>
                <a:gd name="T7" fmla="*/ 23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25">
                  <a:moveTo>
                    <a:pt x="5" y="25"/>
                  </a:moveTo>
                  <a:cubicBezTo>
                    <a:pt x="11" y="20"/>
                    <a:pt x="15" y="8"/>
                    <a:pt x="14" y="0"/>
                  </a:cubicBezTo>
                  <a:cubicBezTo>
                    <a:pt x="5" y="4"/>
                    <a:pt x="0" y="15"/>
                    <a:pt x="3" y="24"/>
                  </a:cubicBezTo>
                  <a:cubicBezTo>
                    <a:pt x="5" y="25"/>
                    <a:pt x="5" y="24"/>
                    <a:pt x="7" y="23"/>
                  </a:cubicBezTo>
                </a:path>
              </a:pathLst>
            </a:custGeom>
            <a:solidFill>
              <a:srgbClr val="FFD2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chenying0907 274"/>
            <p:cNvSpPr/>
            <p:nvPr/>
          </p:nvSpPr>
          <p:spPr bwMode="auto">
            <a:xfrm>
              <a:off x="5881332" y="662807"/>
              <a:ext cx="92760" cy="50182"/>
            </a:xfrm>
            <a:custGeom>
              <a:avLst/>
              <a:gdLst>
                <a:gd name="T0" fmla="*/ 26 w 26"/>
                <a:gd name="T1" fmla="*/ 10 h 14"/>
                <a:gd name="T2" fmla="*/ 0 w 26"/>
                <a:gd name="T3" fmla="*/ 4 h 14"/>
                <a:gd name="T4" fmla="*/ 24 w 26"/>
                <a:gd name="T5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6" h="14">
                  <a:moveTo>
                    <a:pt x="26" y="10"/>
                  </a:moveTo>
                  <a:cubicBezTo>
                    <a:pt x="20" y="6"/>
                    <a:pt x="6" y="0"/>
                    <a:pt x="0" y="4"/>
                  </a:cubicBezTo>
                  <a:cubicBezTo>
                    <a:pt x="3" y="11"/>
                    <a:pt x="19" y="14"/>
                    <a:pt x="24" y="9"/>
                  </a:cubicBezTo>
                </a:path>
              </a:pathLst>
            </a:custGeom>
            <a:solidFill>
              <a:srgbClr val="FFD2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chenying0907 275"/>
            <p:cNvSpPr/>
            <p:nvPr/>
          </p:nvSpPr>
          <p:spPr bwMode="auto">
            <a:xfrm>
              <a:off x="6507842" y="1226970"/>
              <a:ext cx="45620" cy="89719"/>
            </a:xfrm>
            <a:custGeom>
              <a:avLst/>
              <a:gdLst>
                <a:gd name="T0" fmla="*/ 1 w 13"/>
                <a:gd name="T1" fmla="*/ 0 h 25"/>
                <a:gd name="T2" fmla="*/ 9 w 13"/>
                <a:gd name="T3" fmla="*/ 25 h 25"/>
                <a:gd name="T4" fmla="*/ 1 w 13"/>
                <a:gd name="T5" fmla="*/ 1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" h="25">
                  <a:moveTo>
                    <a:pt x="1" y="0"/>
                  </a:moveTo>
                  <a:cubicBezTo>
                    <a:pt x="0" y="7"/>
                    <a:pt x="3" y="21"/>
                    <a:pt x="9" y="25"/>
                  </a:cubicBezTo>
                  <a:cubicBezTo>
                    <a:pt x="13" y="19"/>
                    <a:pt x="8" y="4"/>
                    <a:pt x="1" y="1"/>
                  </a:cubicBezTo>
                </a:path>
              </a:pathLst>
            </a:custGeom>
            <a:solidFill>
              <a:srgbClr val="FFD2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" name="chenying0907 276"/>
            <p:cNvSpPr/>
            <p:nvPr/>
          </p:nvSpPr>
          <p:spPr bwMode="auto">
            <a:xfrm>
              <a:off x="6766353" y="1115963"/>
              <a:ext cx="65388" cy="74512"/>
            </a:xfrm>
            <a:custGeom>
              <a:avLst/>
              <a:gdLst>
                <a:gd name="T0" fmla="*/ 2 w 18"/>
                <a:gd name="T1" fmla="*/ 0 h 21"/>
                <a:gd name="T2" fmla="*/ 18 w 18"/>
                <a:gd name="T3" fmla="*/ 21 h 21"/>
                <a:gd name="T4" fmla="*/ 0 w 18"/>
                <a:gd name="T5" fmla="*/ 2 h 21"/>
                <a:gd name="T6" fmla="*/ 5 w 18"/>
                <a:gd name="T7" fmla="*/ 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1">
                  <a:moveTo>
                    <a:pt x="2" y="0"/>
                  </a:moveTo>
                  <a:cubicBezTo>
                    <a:pt x="9" y="3"/>
                    <a:pt x="16" y="14"/>
                    <a:pt x="18" y="21"/>
                  </a:cubicBezTo>
                  <a:cubicBezTo>
                    <a:pt x="8" y="20"/>
                    <a:pt x="0" y="11"/>
                    <a:pt x="0" y="2"/>
                  </a:cubicBezTo>
                  <a:cubicBezTo>
                    <a:pt x="2" y="0"/>
                    <a:pt x="3" y="1"/>
                    <a:pt x="5" y="1"/>
                  </a:cubicBezTo>
                </a:path>
              </a:pathLst>
            </a:custGeom>
            <a:solidFill>
              <a:srgbClr val="FFD2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chenying0907 277"/>
            <p:cNvSpPr/>
            <p:nvPr/>
          </p:nvSpPr>
          <p:spPr bwMode="auto">
            <a:xfrm>
              <a:off x="6916898" y="608064"/>
              <a:ext cx="104925" cy="57785"/>
            </a:xfrm>
            <a:custGeom>
              <a:avLst/>
              <a:gdLst>
                <a:gd name="T0" fmla="*/ 0 w 29"/>
                <a:gd name="T1" fmla="*/ 6 h 16"/>
                <a:gd name="T2" fmla="*/ 29 w 29"/>
                <a:gd name="T3" fmla="*/ 5 h 16"/>
                <a:gd name="T4" fmla="*/ 0 w 29"/>
                <a:gd name="T5" fmla="*/ 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16">
                  <a:moveTo>
                    <a:pt x="0" y="6"/>
                  </a:moveTo>
                  <a:cubicBezTo>
                    <a:pt x="7" y="0"/>
                    <a:pt x="21" y="1"/>
                    <a:pt x="29" y="5"/>
                  </a:cubicBezTo>
                  <a:cubicBezTo>
                    <a:pt x="28" y="16"/>
                    <a:pt x="0" y="14"/>
                    <a:pt x="0" y="6"/>
                  </a:cubicBezTo>
                </a:path>
              </a:pathLst>
            </a:custGeom>
            <a:solidFill>
              <a:srgbClr val="FFD2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chenying0907 278"/>
            <p:cNvSpPr/>
            <p:nvPr/>
          </p:nvSpPr>
          <p:spPr bwMode="auto">
            <a:xfrm>
              <a:off x="6118554" y="267437"/>
              <a:ext cx="76033" cy="106446"/>
            </a:xfrm>
            <a:custGeom>
              <a:avLst/>
              <a:gdLst>
                <a:gd name="T0" fmla="*/ 19 w 21"/>
                <a:gd name="T1" fmla="*/ 28 h 30"/>
                <a:gd name="T2" fmla="*/ 10 w 21"/>
                <a:gd name="T3" fmla="*/ 0 h 30"/>
                <a:gd name="T4" fmla="*/ 19 w 21"/>
                <a:gd name="T5" fmla="*/ 28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" h="30">
                  <a:moveTo>
                    <a:pt x="19" y="28"/>
                  </a:moveTo>
                  <a:cubicBezTo>
                    <a:pt x="21" y="19"/>
                    <a:pt x="16" y="6"/>
                    <a:pt x="10" y="0"/>
                  </a:cubicBezTo>
                  <a:cubicBezTo>
                    <a:pt x="0" y="4"/>
                    <a:pt x="10" y="30"/>
                    <a:pt x="19" y="28"/>
                  </a:cubicBezTo>
                </a:path>
              </a:pathLst>
            </a:custGeom>
            <a:solidFill>
              <a:srgbClr val="FFD2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24959" y="1333676"/>
            <a:ext cx="10144189" cy="503575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650"/>
                            </p:stCondLst>
                            <p:childTnLst>
                              <p:par>
                                <p:cTn id="10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450"/>
                            </p:stCondLst>
                            <p:childTnLst>
                              <p:par>
                                <p:cTn id="15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450"/>
                            </p:stCondLst>
                            <p:childTnLst>
                              <p:par>
                                <p:cTn id="2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2"/>
          <p:cNvSpPr txBox="1"/>
          <p:nvPr/>
        </p:nvSpPr>
        <p:spPr>
          <a:xfrm>
            <a:off x="1192479" y="292682"/>
            <a:ext cx="2737705" cy="42518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None/>
              <a:defRPr sz="24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 b="0" dirty="0">
                <a:solidFill>
                  <a:srgbClr val="005188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后</a:t>
            </a:r>
            <a:r>
              <a:rPr lang="zh-CN" altLang="en-US" sz="3200" b="0" dirty="0" smtClean="0">
                <a:solidFill>
                  <a:srgbClr val="005188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台展示</a:t>
            </a:r>
            <a:endParaRPr lang="zh-CN" altLang="en-US" sz="3200" b="0" dirty="0">
              <a:solidFill>
                <a:srgbClr val="005188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3" name="文本占位符 2"/>
          <p:cNvSpPr txBox="1"/>
          <p:nvPr/>
        </p:nvSpPr>
        <p:spPr>
          <a:xfrm>
            <a:off x="9392479" y="394880"/>
            <a:ext cx="2066194" cy="42518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None/>
              <a:defRPr sz="24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b="0" dirty="0" smtClean="0">
                <a:solidFill>
                  <a:srgbClr val="005188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Homework</a:t>
            </a:r>
            <a:endParaRPr lang="zh-CN" altLang="en-US" sz="2800" b="0" dirty="0">
              <a:solidFill>
                <a:srgbClr val="005188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grpSp>
        <p:nvGrpSpPr>
          <p:cNvPr id="20" name="chenying0907 19"/>
          <p:cNvGrpSpPr/>
          <p:nvPr/>
        </p:nvGrpSpPr>
        <p:grpSpPr>
          <a:xfrm rot="20258701">
            <a:off x="5554666" y="1093594"/>
            <a:ext cx="936459" cy="839364"/>
            <a:chOff x="5881332" y="267437"/>
            <a:chExt cx="1140491" cy="1049252"/>
          </a:xfrm>
        </p:grpSpPr>
        <p:sp>
          <p:nvSpPr>
            <p:cNvPr id="21" name="chenying0907 265"/>
            <p:cNvSpPr/>
            <p:nvPr/>
          </p:nvSpPr>
          <p:spPr bwMode="auto">
            <a:xfrm>
              <a:off x="6036438" y="396693"/>
              <a:ext cx="790741" cy="798344"/>
            </a:xfrm>
            <a:custGeom>
              <a:avLst/>
              <a:gdLst>
                <a:gd name="T0" fmla="*/ 157 w 220"/>
                <a:gd name="T1" fmla="*/ 25 h 222"/>
                <a:gd name="T2" fmla="*/ 214 w 220"/>
                <a:gd name="T3" fmla="*/ 117 h 222"/>
                <a:gd name="T4" fmla="*/ 61 w 220"/>
                <a:gd name="T5" fmla="*/ 179 h 222"/>
                <a:gd name="T6" fmla="*/ 38 w 220"/>
                <a:gd name="T7" fmla="*/ 37 h 222"/>
                <a:gd name="T8" fmla="*/ 157 w 220"/>
                <a:gd name="T9" fmla="*/ 25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0" h="222">
                  <a:moveTo>
                    <a:pt x="157" y="25"/>
                  </a:moveTo>
                  <a:cubicBezTo>
                    <a:pt x="157" y="25"/>
                    <a:pt x="220" y="47"/>
                    <a:pt x="214" y="117"/>
                  </a:cubicBezTo>
                  <a:cubicBezTo>
                    <a:pt x="207" y="187"/>
                    <a:pt x="122" y="222"/>
                    <a:pt x="61" y="179"/>
                  </a:cubicBezTo>
                  <a:cubicBezTo>
                    <a:pt x="0" y="136"/>
                    <a:pt x="3" y="74"/>
                    <a:pt x="38" y="37"/>
                  </a:cubicBezTo>
                  <a:cubicBezTo>
                    <a:pt x="73" y="0"/>
                    <a:pt x="132" y="12"/>
                    <a:pt x="157" y="25"/>
                  </a:cubicBezTo>
                  <a:close/>
                </a:path>
              </a:pathLst>
            </a:custGeom>
            <a:solidFill>
              <a:srgbClr val="FFD2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chenying0907 266"/>
            <p:cNvSpPr/>
            <p:nvPr/>
          </p:nvSpPr>
          <p:spPr bwMode="auto">
            <a:xfrm>
              <a:off x="6042521" y="402775"/>
              <a:ext cx="742080" cy="719270"/>
            </a:xfrm>
            <a:custGeom>
              <a:avLst/>
              <a:gdLst>
                <a:gd name="T0" fmla="*/ 153 w 206"/>
                <a:gd name="T1" fmla="*/ 40 h 200"/>
                <a:gd name="T2" fmla="*/ 188 w 206"/>
                <a:gd name="T3" fmla="*/ 123 h 200"/>
                <a:gd name="T4" fmla="*/ 40 w 206"/>
                <a:gd name="T5" fmla="*/ 132 h 200"/>
                <a:gd name="T6" fmla="*/ 153 w 206"/>
                <a:gd name="T7" fmla="*/ 4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6" h="200">
                  <a:moveTo>
                    <a:pt x="153" y="40"/>
                  </a:moveTo>
                  <a:cubicBezTo>
                    <a:pt x="153" y="40"/>
                    <a:pt x="206" y="65"/>
                    <a:pt x="188" y="123"/>
                  </a:cubicBezTo>
                  <a:cubicBezTo>
                    <a:pt x="171" y="181"/>
                    <a:pt x="78" y="200"/>
                    <a:pt x="40" y="132"/>
                  </a:cubicBezTo>
                  <a:cubicBezTo>
                    <a:pt x="0" y="59"/>
                    <a:pt x="94" y="0"/>
                    <a:pt x="153" y="40"/>
                  </a:cubicBezTo>
                  <a:close/>
                </a:path>
              </a:pathLst>
            </a:custGeom>
            <a:solidFill>
              <a:srgbClr val="F271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chenying0907 267"/>
            <p:cNvSpPr/>
            <p:nvPr/>
          </p:nvSpPr>
          <p:spPr bwMode="auto">
            <a:xfrm>
              <a:off x="6586916" y="726675"/>
              <a:ext cx="53223" cy="65388"/>
            </a:xfrm>
            <a:custGeom>
              <a:avLst/>
              <a:gdLst>
                <a:gd name="T0" fmla="*/ 11 w 15"/>
                <a:gd name="T1" fmla="*/ 3 h 18"/>
                <a:gd name="T2" fmla="*/ 14 w 15"/>
                <a:gd name="T3" fmla="*/ 12 h 18"/>
                <a:gd name="T4" fmla="*/ 1 w 15"/>
                <a:gd name="T5" fmla="*/ 13 h 18"/>
                <a:gd name="T6" fmla="*/ 11 w 15"/>
                <a:gd name="T7" fmla="*/ 3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18">
                  <a:moveTo>
                    <a:pt x="11" y="3"/>
                  </a:moveTo>
                  <a:cubicBezTo>
                    <a:pt x="11" y="3"/>
                    <a:pt x="15" y="7"/>
                    <a:pt x="14" y="12"/>
                  </a:cubicBezTo>
                  <a:cubicBezTo>
                    <a:pt x="13" y="17"/>
                    <a:pt x="3" y="18"/>
                    <a:pt x="1" y="13"/>
                  </a:cubicBezTo>
                  <a:cubicBezTo>
                    <a:pt x="0" y="7"/>
                    <a:pt x="5" y="0"/>
                    <a:pt x="11" y="3"/>
                  </a:cubicBezTo>
                  <a:close/>
                </a:path>
              </a:pathLst>
            </a:custGeom>
            <a:solidFill>
              <a:srgbClr val="6054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chenying0907 268"/>
            <p:cNvSpPr/>
            <p:nvPr/>
          </p:nvSpPr>
          <p:spPr bwMode="auto">
            <a:xfrm>
              <a:off x="6284305" y="618708"/>
              <a:ext cx="50182" cy="62347"/>
            </a:xfrm>
            <a:custGeom>
              <a:avLst/>
              <a:gdLst>
                <a:gd name="T0" fmla="*/ 10 w 14"/>
                <a:gd name="T1" fmla="*/ 3 h 17"/>
                <a:gd name="T2" fmla="*/ 12 w 14"/>
                <a:gd name="T3" fmla="*/ 12 h 17"/>
                <a:gd name="T4" fmla="*/ 1 w 14"/>
                <a:gd name="T5" fmla="*/ 12 h 17"/>
                <a:gd name="T6" fmla="*/ 10 w 14"/>
                <a:gd name="T7" fmla="*/ 3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7">
                  <a:moveTo>
                    <a:pt x="10" y="3"/>
                  </a:moveTo>
                  <a:cubicBezTo>
                    <a:pt x="10" y="3"/>
                    <a:pt x="14" y="7"/>
                    <a:pt x="12" y="12"/>
                  </a:cubicBezTo>
                  <a:cubicBezTo>
                    <a:pt x="11" y="17"/>
                    <a:pt x="2" y="17"/>
                    <a:pt x="1" y="12"/>
                  </a:cubicBezTo>
                  <a:cubicBezTo>
                    <a:pt x="0" y="7"/>
                    <a:pt x="4" y="0"/>
                    <a:pt x="10" y="3"/>
                  </a:cubicBezTo>
                  <a:close/>
                </a:path>
              </a:pathLst>
            </a:custGeom>
            <a:solidFill>
              <a:srgbClr val="6054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chenying0907 269"/>
            <p:cNvSpPr/>
            <p:nvPr/>
          </p:nvSpPr>
          <p:spPr bwMode="auto">
            <a:xfrm>
              <a:off x="6553461" y="813352"/>
              <a:ext cx="97322" cy="82115"/>
            </a:xfrm>
            <a:custGeom>
              <a:avLst/>
              <a:gdLst>
                <a:gd name="T0" fmla="*/ 19 w 27"/>
                <a:gd name="T1" fmla="*/ 4 h 23"/>
                <a:gd name="T2" fmla="*/ 24 w 27"/>
                <a:gd name="T3" fmla="*/ 15 h 23"/>
                <a:gd name="T4" fmla="*/ 3 w 27"/>
                <a:gd name="T5" fmla="*/ 13 h 23"/>
                <a:gd name="T6" fmla="*/ 19 w 27"/>
                <a:gd name="T7" fmla="*/ 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23">
                  <a:moveTo>
                    <a:pt x="19" y="4"/>
                  </a:moveTo>
                  <a:cubicBezTo>
                    <a:pt x="19" y="4"/>
                    <a:pt x="27" y="6"/>
                    <a:pt x="24" y="15"/>
                  </a:cubicBezTo>
                  <a:cubicBezTo>
                    <a:pt x="20" y="23"/>
                    <a:pt x="6" y="22"/>
                    <a:pt x="3" y="13"/>
                  </a:cubicBezTo>
                  <a:cubicBezTo>
                    <a:pt x="0" y="4"/>
                    <a:pt x="11" y="0"/>
                    <a:pt x="19" y="4"/>
                  </a:cubicBezTo>
                  <a:close/>
                </a:path>
              </a:pathLst>
            </a:custGeom>
            <a:solidFill>
              <a:srgbClr val="FEF4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chenying0907 270"/>
            <p:cNvSpPr/>
            <p:nvPr/>
          </p:nvSpPr>
          <p:spPr bwMode="auto">
            <a:xfrm>
              <a:off x="6212834" y="694741"/>
              <a:ext cx="89719" cy="79074"/>
            </a:xfrm>
            <a:custGeom>
              <a:avLst/>
              <a:gdLst>
                <a:gd name="T0" fmla="*/ 17 w 25"/>
                <a:gd name="T1" fmla="*/ 4 h 22"/>
                <a:gd name="T2" fmla="*/ 22 w 25"/>
                <a:gd name="T3" fmla="*/ 14 h 22"/>
                <a:gd name="T4" fmla="*/ 2 w 25"/>
                <a:gd name="T5" fmla="*/ 13 h 22"/>
                <a:gd name="T6" fmla="*/ 17 w 25"/>
                <a:gd name="T7" fmla="*/ 4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22">
                  <a:moveTo>
                    <a:pt x="17" y="4"/>
                  </a:moveTo>
                  <a:cubicBezTo>
                    <a:pt x="17" y="4"/>
                    <a:pt x="25" y="7"/>
                    <a:pt x="22" y="14"/>
                  </a:cubicBezTo>
                  <a:cubicBezTo>
                    <a:pt x="19" y="22"/>
                    <a:pt x="5" y="21"/>
                    <a:pt x="2" y="13"/>
                  </a:cubicBezTo>
                  <a:cubicBezTo>
                    <a:pt x="0" y="5"/>
                    <a:pt x="10" y="0"/>
                    <a:pt x="17" y="4"/>
                  </a:cubicBezTo>
                  <a:close/>
                </a:path>
              </a:pathLst>
            </a:custGeom>
            <a:solidFill>
              <a:srgbClr val="FEF4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chenying0907 271"/>
            <p:cNvSpPr/>
            <p:nvPr/>
          </p:nvSpPr>
          <p:spPr bwMode="auto">
            <a:xfrm>
              <a:off x="6255413" y="734278"/>
              <a:ext cx="337585" cy="218974"/>
            </a:xfrm>
            <a:custGeom>
              <a:avLst/>
              <a:gdLst>
                <a:gd name="T0" fmla="*/ 41 w 94"/>
                <a:gd name="T1" fmla="*/ 58 h 61"/>
                <a:gd name="T2" fmla="*/ 0 w 94"/>
                <a:gd name="T3" fmla="*/ 12 h 61"/>
                <a:gd name="T4" fmla="*/ 0 w 94"/>
                <a:gd name="T5" fmla="*/ 12 h 61"/>
                <a:gd name="T6" fmla="*/ 1 w 94"/>
                <a:gd name="T7" fmla="*/ 2 h 61"/>
                <a:gd name="T8" fmla="*/ 1 w 94"/>
                <a:gd name="T9" fmla="*/ 2 h 61"/>
                <a:gd name="T10" fmla="*/ 4 w 94"/>
                <a:gd name="T11" fmla="*/ 1 h 61"/>
                <a:gd name="T12" fmla="*/ 4 w 94"/>
                <a:gd name="T13" fmla="*/ 1 h 61"/>
                <a:gd name="T14" fmla="*/ 5 w 94"/>
                <a:gd name="T15" fmla="*/ 3 h 61"/>
                <a:gd name="T16" fmla="*/ 5 w 94"/>
                <a:gd name="T17" fmla="*/ 3 h 61"/>
                <a:gd name="T18" fmla="*/ 4 w 94"/>
                <a:gd name="T19" fmla="*/ 12 h 61"/>
                <a:gd name="T20" fmla="*/ 4 w 94"/>
                <a:gd name="T21" fmla="*/ 12 h 61"/>
                <a:gd name="T22" fmla="*/ 42 w 94"/>
                <a:gd name="T23" fmla="*/ 54 h 61"/>
                <a:gd name="T24" fmla="*/ 42 w 94"/>
                <a:gd name="T25" fmla="*/ 54 h 61"/>
                <a:gd name="T26" fmla="*/ 58 w 94"/>
                <a:gd name="T27" fmla="*/ 57 h 61"/>
                <a:gd name="T28" fmla="*/ 58 w 94"/>
                <a:gd name="T29" fmla="*/ 57 h 61"/>
                <a:gd name="T30" fmla="*/ 83 w 94"/>
                <a:gd name="T31" fmla="*/ 46 h 61"/>
                <a:gd name="T32" fmla="*/ 83 w 94"/>
                <a:gd name="T33" fmla="*/ 46 h 61"/>
                <a:gd name="T34" fmla="*/ 90 w 94"/>
                <a:gd name="T35" fmla="*/ 35 h 61"/>
                <a:gd name="T36" fmla="*/ 90 w 94"/>
                <a:gd name="T37" fmla="*/ 35 h 61"/>
                <a:gd name="T38" fmla="*/ 90 w 94"/>
                <a:gd name="T39" fmla="*/ 35 h 61"/>
                <a:gd name="T40" fmla="*/ 92 w 94"/>
                <a:gd name="T41" fmla="*/ 33 h 61"/>
                <a:gd name="T42" fmla="*/ 92 w 94"/>
                <a:gd name="T43" fmla="*/ 33 h 61"/>
                <a:gd name="T44" fmla="*/ 93 w 94"/>
                <a:gd name="T45" fmla="*/ 36 h 61"/>
                <a:gd name="T46" fmla="*/ 93 w 94"/>
                <a:gd name="T47" fmla="*/ 36 h 61"/>
                <a:gd name="T48" fmla="*/ 58 w 94"/>
                <a:gd name="T49" fmla="*/ 61 h 61"/>
                <a:gd name="T50" fmla="*/ 58 w 94"/>
                <a:gd name="T51" fmla="*/ 61 h 61"/>
                <a:gd name="T52" fmla="*/ 58 w 94"/>
                <a:gd name="T53" fmla="*/ 61 h 61"/>
                <a:gd name="T54" fmla="*/ 58 w 94"/>
                <a:gd name="T55" fmla="*/ 61 h 61"/>
                <a:gd name="T56" fmla="*/ 41 w 94"/>
                <a:gd name="T57" fmla="*/ 58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94" h="61">
                  <a:moveTo>
                    <a:pt x="41" y="58"/>
                  </a:moveTo>
                  <a:cubicBezTo>
                    <a:pt x="8" y="49"/>
                    <a:pt x="0" y="27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8"/>
                    <a:pt x="0" y="5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2" y="1"/>
                    <a:pt x="3" y="0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5" y="1"/>
                    <a:pt x="5" y="2"/>
                    <a:pt x="5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4" y="6"/>
                    <a:pt x="4" y="9"/>
                    <a:pt x="4" y="12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4" y="26"/>
                    <a:pt x="11" y="45"/>
                    <a:pt x="42" y="54"/>
                  </a:cubicBezTo>
                  <a:cubicBezTo>
                    <a:pt x="42" y="54"/>
                    <a:pt x="42" y="54"/>
                    <a:pt x="42" y="54"/>
                  </a:cubicBezTo>
                  <a:cubicBezTo>
                    <a:pt x="48" y="56"/>
                    <a:pt x="53" y="57"/>
                    <a:pt x="58" y="57"/>
                  </a:cubicBezTo>
                  <a:cubicBezTo>
                    <a:pt x="58" y="57"/>
                    <a:pt x="58" y="57"/>
                    <a:pt x="58" y="57"/>
                  </a:cubicBezTo>
                  <a:cubicBezTo>
                    <a:pt x="71" y="57"/>
                    <a:pt x="78" y="51"/>
                    <a:pt x="83" y="46"/>
                  </a:cubicBezTo>
                  <a:cubicBezTo>
                    <a:pt x="83" y="46"/>
                    <a:pt x="83" y="46"/>
                    <a:pt x="83" y="46"/>
                  </a:cubicBezTo>
                  <a:cubicBezTo>
                    <a:pt x="88" y="40"/>
                    <a:pt x="90" y="35"/>
                    <a:pt x="90" y="35"/>
                  </a:cubicBezTo>
                  <a:cubicBezTo>
                    <a:pt x="90" y="35"/>
                    <a:pt x="90" y="35"/>
                    <a:pt x="90" y="35"/>
                  </a:cubicBezTo>
                  <a:cubicBezTo>
                    <a:pt x="90" y="35"/>
                    <a:pt x="90" y="35"/>
                    <a:pt x="90" y="35"/>
                  </a:cubicBezTo>
                  <a:cubicBezTo>
                    <a:pt x="90" y="34"/>
                    <a:pt x="91" y="33"/>
                    <a:pt x="92" y="33"/>
                  </a:cubicBezTo>
                  <a:cubicBezTo>
                    <a:pt x="92" y="33"/>
                    <a:pt x="92" y="33"/>
                    <a:pt x="92" y="33"/>
                  </a:cubicBezTo>
                  <a:cubicBezTo>
                    <a:pt x="93" y="34"/>
                    <a:pt x="94" y="35"/>
                    <a:pt x="93" y="36"/>
                  </a:cubicBezTo>
                  <a:cubicBezTo>
                    <a:pt x="93" y="36"/>
                    <a:pt x="93" y="36"/>
                    <a:pt x="93" y="36"/>
                  </a:cubicBezTo>
                  <a:cubicBezTo>
                    <a:pt x="93" y="36"/>
                    <a:pt x="86" y="61"/>
                    <a:pt x="58" y="61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3" y="61"/>
                    <a:pt x="47" y="60"/>
                    <a:pt x="41" y="58"/>
                  </a:cubicBezTo>
                  <a:close/>
                </a:path>
              </a:pathLst>
            </a:custGeom>
            <a:solidFill>
              <a:srgbClr val="6054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chenying0907 272"/>
            <p:cNvSpPr/>
            <p:nvPr/>
          </p:nvSpPr>
          <p:spPr bwMode="auto">
            <a:xfrm>
              <a:off x="6039480" y="1071864"/>
              <a:ext cx="60826" cy="79074"/>
            </a:xfrm>
            <a:custGeom>
              <a:avLst/>
              <a:gdLst>
                <a:gd name="T0" fmla="*/ 15 w 17"/>
                <a:gd name="T1" fmla="*/ 0 h 22"/>
                <a:gd name="T2" fmla="*/ 0 w 17"/>
                <a:gd name="T3" fmla="*/ 22 h 22"/>
                <a:gd name="T4" fmla="*/ 16 w 17"/>
                <a:gd name="T5" fmla="*/ 1 h 22"/>
                <a:gd name="T6" fmla="*/ 12 w 17"/>
                <a:gd name="T7" fmla="*/ 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" h="22">
                  <a:moveTo>
                    <a:pt x="15" y="0"/>
                  </a:moveTo>
                  <a:cubicBezTo>
                    <a:pt x="8" y="3"/>
                    <a:pt x="1" y="14"/>
                    <a:pt x="0" y="22"/>
                  </a:cubicBezTo>
                  <a:cubicBezTo>
                    <a:pt x="9" y="20"/>
                    <a:pt x="17" y="10"/>
                    <a:pt x="16" y="1"/>
                  </a:cubicBezTo>
                  <a:cubicBezTo>
                    <a:pt x="14" y="0"/>
                    <a:pt x="14" y="1"/>
                    <a:pt x="12" y="1"/>
                  </a:cubicBezTo>
                </a:path>
              </a:pathLst>
            </a:custGeom>
            <a:solidFill>
              <a:srgbClr val="FFD2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chenying0907 273"/>
            <p:cNvSpPr/>
            <p:nvPr/>
          </p:nvSpPr>
          <p:spPr bwMode="auto">
            <a:xfrm>
              <a:off x="6600601" y="291767"/>
              <a:ext cx="54744" cy="89719"/>
            </a:xfrm>
            <a:custGeom>
              <a:avLst/>
              <a:gdLst>
                <a:gd name="T0" fmla="*/ 5 w 15"/>
                <a:gd name="T1" fmla="*/ 25 h 25"/>
                <a:gd name="T2" fmla="*/ 14 w 15"/>
                <a:gd name="T3" fmla="*/ 0 h 25"/>
                <a:gd name="T4" fmla="*/ 3 w 15"/>
                <a:gd name="T5" fmla="*/ 24 h 25"/>
                <a:gd name="T6" fmla="*/ 7 w 15"/>
                <a:gd name="T7" fmla="*/ 23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25">
                  <a:moveTo>
                    <a:pt x="5" y="25"/>
                  </a:moveTo>
                  <a:cubicBezTo>
                    <a:pt x="11" y="20"/>
                    <a:pt x="15" y="8"/>
                    <a:pt x="14" y="0"/>
                  </a:cubicBezTo>
                  <a:cubicBezTo>
                    <a:pt x="5" y="4"/>
                    <a:pt x="0" y="15"/>
                    <a:pt x="3" y="24"/>
                  </a:cubicBezTo>
                  <a:cubicBezTo>
                    <a:pt x="5" y="25"/>
                    <a:pt x="5" y="24"/>
                    <a:pt x="7" y="23"/>
                  </a:cubicBezTo>
                </a:path>
              </a:pathLst>
            </a:custGeom>
            <a:solidFill>
              <a:srgbClr val="FFD2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chenying0907 274"/>
            <p:cNvSpPr/>
            <p:nvPr/>
          </p:nvSpPr>
          <p:spPr bwMode="auto">
            <a:xfrm>
              <a:off x="5881332" y="662807"/>
              <a:ext cx="92760" cy="50182"/>
            </a:xfrm>
            <a:custGeom>
              <a:avLst/>
              <a:gdLst>
                <a:gd name="T0" fmla="*/ 26 w 26"/>
                <a:gd name="T1" fmla="*/ 10 h 14"/>
                <a:gd name="T2" fmla="*/ 0 w 26"/>
                <a:gd name="T3" fmla="*/ 4 h 14"/>
                <a:gd name="T4" fmla="*/ 24 w 26"/>
                <a:gd name="T5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6" h="14">
                  <a:moveTo>
                    <a:pt x="26" y="10"/>
                  </a:moveTo>
                  <a:cubicBezTo>
                    <a:pt x="20" y="6"/>
                    <a:pt x="6" y="0"/>
                    <a:pt x="0" y="4"/>
                  </a:cubicBezTo>
                  <a:cubicBezTo>
                    <a:pt x="3" y="11"/>
                    <a:pt x="19" y="14"/>
                    <a:pt x="24" y="9"/>
                  </a:cubicBezTo>
                </a:path>
              </a:pathLst>
            </a:custGeom>
            <a:solidFill>
              <a:srgbClr val="FFD2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chenying0907 275"/>
            <p:cNvSpPr/>
            <p:nvPr/>
          </p:nvSpPr>
          <p:spPr bwMode="auto">
            <a:xfrm>
              <a:off x="6507842" y="1226970"/>
              <a:ext cx="45620" cy="89719"/>
            </a:xfrm>
            <a:custGeom>
              <a:avLst/>
              <a:gdLst>
                <a:gd name="T0" fmla="*/ 1 w 13"/>
                <a:gd name="T1" fmla="*/ 0 h 25"/>
                <a:gd name="T2" fmla="*/ 9 w 13"/>
                <a:gd name="T3" fmla="*/ 25 h 25"/>
                <a:gd name="T4" fmla="*/ 1 w 13"/>
                <a:gd name="T5" fmla="*/ 1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" h="25">
                  <a:moveTo>
                    <a:pt x="1" y="0"/>
                  </a:moveTo>
                  <a:cubicBezTo>
                    <a:pt x="0" y="7"/>
                    <a:pt x="3" y="21"/>
                    <a:pt x="9" y="25"/>
                  </a:cubicBezTo>
                  <a:cubicBezTo>
                    <a:pt x="13" y="19"/>
                    <a:pt x="8" y="4"/>
                    <a:pt x="1" y="1"/>
                  </a:cubicBezTo>
                </a:path>
              </a:pathLst>
            </a:custGeom>
            <a:solidFill>
              <a:srgbClr val="FFD2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" name="chenying0907 276"/>
            <p:cNvSpPr/>
            <p:nvPr/>
          </p:nvSpPr>
          <p:spPr bwMode="auto">
            <a:xfrm>
              <a:off x="6766353" y="1115963"/>
              <a:ext cx="65388" cy="74512"/>
            </a:xfrm>
            <a:custGeom>
              <a:avLst/>
              <a:gdLst>
                <a:gd name="T0" fmla="*/ 2 w 18"/>
                <a:gd name="T1" fmla="*/ 0 h 21"/>
                <a:gd name="T2" fmla="*/ 18 w 18"/>
                <a:gd name="T3" fmla="*/ 21 h 21"/>
                <a:gd name="T4" fmla="*/ 0 w 18"/>
                <a:gd name="T5" fmla="*/ 2 h 21"/>
                <a:gd name="T6" fmla="*/ 5 w 18"/>
                <a:gd name="T7" fmla="*/ 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1">
                  <a:moveTo>
                    <a:pt x="2" y="0"/>
                  </a:moveTo>
                  <a:cubicBezTo>
                    <a:pt x="9" y="3"/>
                    <a:pt x="16" y="14"/>
                    <a:pt x="18" y="21"/>
                  </a:cubicBezTo>
                  <a:cubicBezTo>
                    <a:pt x="8" y="20"/>
                    <a:pt x="0" y="11"/>
                    <a:pt x="0" y="2"/>
                  </a:cubicBezTo>
                  <a:cubicBezTo>
                    <a:pt x="2" y="0"/>
                    <a:pt x="3" y="1"/>
                    <a:pt x="5" y="1"/>
                  </a:cubicBezTo>
                </a:path>
              </a:pathLst>
            </a:custGeom>
            <a:solidFill>
              <a:srgbClr val="FFD2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chenying0907 277"/>
            <p:cNvSpPr/>
            <p:nvPr/>
          </p:nvSpPr>
          <p:spPr bwMode="auto">
            <a:xfrm>
              <a:off x="6916898" y="608064"/>
              <a:ext cx="104925" cy="57785"/>
            </a:xfrm>
            <a:custGeom>
              <a:avLst/>
              <a:gdLst>
                <a:gd name="T0" fmla="*/ 0 w 29"/>
                <a:gd name="T1" fmla="*/ 6 h 16"/>
                <a:gd name="T2" fmla="*/ 29 w 29"/>
                <a:gd name="T3" fmla="*/ 5 h 16"/>
                <a:gd name="T4" fmla="*/ 0 w 29"/>
                <a:gd name="T5" fmla="*/ 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16">
                  <a:moveTo>
                    <a:pt x="0" y="6"/>
                  </a:moveTo>
                  <a:cubicBezTo>
                    <a:pt x="7" y="0"/>
                    <a:pt x="21" y="1"/>
                    <a:pt x="29" y="5"/>
                  </a:cubicBezTo>
                  <a:cubicBezTo>
                    <a:pt x="28" y="16"/>
                    <a:pt x="0" y="14"/>
                    <a:pt x="0" y="6"/>
                  </a:cubicBezTo>
                </a:path>
              </a:pathLst>
            </a:custGeom>
            <a:solidFill>
              <a:srgbClr val="FFD2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chenying0907 278"/>
            <p:cNvSpPr/>
            <p:nvPr/>
          </p:nvSpPr>
          <p:spPr bwMode="auto">
            <a:xfrm>
              <a:off x="6118554" y="267437"/>
              <a:ext cx="76033" cy="106446"/>
            </a:xfrm>
            <a:custGeom>
              <a:avLst/>
              <a:gdLst>
                <a:gd name="T0" fmla="*/ 19 w 21"/>
                <a:gd name="T1" fmla="*/ 28 h 30"/>
                <a:gd name="T2" fmla="*/ 10 w 21"/>
                <a:gd name="T3" fmla="*/ 0 h 30"/>
                <a:gd name="T4" fmla="*/ 19 w 21"/>
                <a:gd name="T5" fmla="*/ 28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" h="30">
                  <a:moveTo>
                    <a:pt x="19" y="28"/>
                  </a:moveTo>
                  <a:cubicBezTo>
                    <a:pt x="21" y="19"/>
                    <a:pt x="16" y="6"/>
                    <a:pt x="10" y="0"/>
                  </a:cubicBezTo>
                  <a:cubicBezTo>
                    <a:pt x="0" y="4"/>
                    <a:pt x="10" y="30"/>
                    <a:pt x="19" y="28"/>
                  </a:cubicBezTo>
                </a:path>
              </a:pathLst>
            </a:custGeom>
            <a:solidFill>
              <a:srgbClr val="FFD2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5972" y="2565806"/>
            <a:ext cx="11839605" cy="303449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09" y="2402520"/>
            <a:ext cx="11839605" cy="386599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650"/>
                            </p:stCondLst>
                            <p:childTnLst>
                              <p:par>
                                <p:cTn id="10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000"/>
                            </p:stCondLst>
                            <p:childTnLst>
                              <p:par>
                                <p:cTn id="24" presetID="10" presetClass="exit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2"/>
          <p:cNvSpPr txBox="1"/>
          <p:nvPr/>
        </p:nvSpPr>
        <p:spPr>
          <a:xfrm>
            <a:off x="1192479" y="292682"/>
            <a:ext cx="2737705" cy="42518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None/>
              <a:defRPr sz="24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 b="0" dirty="0">
                <a:solidFill>
                  <a:srgbClr val="005188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后</a:t>
            </a:r>
            <a:r>
              <a:rPr lang="zh-CN" altLang="en-US" sz="3200" b="0" dirty="0" smtClean="0">
                <a:solidFill>
                  <a:srgbClr val="005188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台展示</a:t>
            </a:r>
            <a:endParaRPr lang="zh-CN" altLang="en-US" sz="3200" b="0" dirty="0">
              <a:solidFill>
                <a:srgbClr val="005188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3" name="文本占位符 2"/>
          <p:cNvSpPr txBox="1"/>
          <p:nvPr/>
        </p:nvSpPr>
        <p:spPr>
          <a:xfrm>
            <a:off x="9153939" y="394880"/>
            <a:ext cx="2304734" cy="42518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None/>
              <a:defRPr sz="24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b="0" dirty="0" smtClean="0">
                <a:solidFill>
                  <a:srgbClr val="005188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Search News</a:t>
            </a:r>
            <a:endParaRPr lang="zh-CN" altLang="en-US" sz="2800" b="0" dirty="0">
              <a:solidFill>
                <a:srgbClr val="005188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grpSp>
        <p:nvGrpSpPr>
          <p:cNvPr id="20" name="chenying0907 19"/>
          <p:cNvGrpSpPr/>
          <p:nvPr/>
        </p:nvGrpSpPr>
        <p:grpSpPr>
          <a:xfrm rot="20258701">
            <a:off x="5554666" y="1093594"/>
            <a:ext cx="936459" cy="839364"/>
            <a:chOff x="5881332" y="267437"/>
            <a:chExt cx="1140491" cy="1049252"/>
          </a:xfrm>
        </p:grpSpPr>
        <p:sp>
          <p:nvSpPr>
            <p:cNvPr id="21" name="chenying0907 265"/>
            <p:cNvSpPr/>
            <p:nvPr/>
          </p:nvSpPr>
          <p:spPr bwMode="auto">
            <a:xfrm>
              <a:off x="6036438" y="396693"/>
              <a:ext cx="790741" cy="798344"/>
            </a:xfrm>
            <a:custGeom>
              <a:avLst/>
              <a:gdLst>
                <a:gd name="T0" fmla="*/ 157 w 220"/>
                <a:gd name="T1" fmla="*/ 25 h 222"/>
                <a:gd name="T2" fmla="*/ 214 w 220"/>
                <a:gd name="T3" fmla="*/ 117 h 222"/>
                <a:gd name="T4" fmla="*/ 61 w 220"/>
                <a:gd name="T5" fmla="*/ 179 h 222"/>
                <a:gd name="T6" fmla="*/ 38 w 220"/>
                <a:gd name="T7" fmla="*/ 37 h 222"/>
                <a:gd name="T8" fmla="*/ 157 w 220"/>
                <a:gd name="T9" fmla="*/ 25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0" h="222">
                  <a:moveTo>
                    <a:pt x="157" y="25"/>
                  </a:moveTo>
                  <a:cubicBezTo>
                    <a:pt x="157" y="25"/>
                    <a:pt x="220" y="47"/>
                    <a:pt x="214" y="117"/>
                  </a:cubicBezTo>
                  <a:cubicBezTo>
                    <a:pt x="207" y="187"/>
                    <a:pt x="122" y="222"/>
                    <a:pt x="61" y="179"/>
                  </a:cubicBezTo>
                  <a:cubicBezTo>
                    <a:pt x="0" y="136"/>
                    <a:pt x="3" y="74"/>
                    <a:pt x="38" y="37"/>
                  </a:cubicBezTo>
                  <a:cubicBezTo>
                    <a:pt x="73" y="0"/>
                    <a:pt x="132" y="12"/>
                    <a:pt x="157" y="25"/>
                  </a:cubicBezTo>
                  <a:close/>
                </a:path>
              </a:pathLst>
            </a:custGeom>
            <a:solidFill>
              <a:srgbClr val="FFD2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chenying0907 266"/>
            <p:cNvSpPr/>
            <p:nvPr/>
          </p:nvSpPr>
          <p:spPr bwMode="auto">
            <a:xfrm>
              <a:off x="6042521" y="402775"/>
              <a:ext cx="742080" cy="719270"/>
            </a:xfrm>
            <a:custGeom>
              <a:avLst/>
              <a:gdLst>
                <a:gd name="T0" fmla="*/ 153 w 206"/>
                <a:gd name="T1" fmla="*/ 40 h 200"/>
                <a:gd name="T2" fmla="*/ 188 w 206"/>
                <a:gd name="T3" fmla="*/ 123 h 200"/>
                <a:gd name="T4" fmla="*/ 40 w 206"/>
                <a:gd name="T5" fmla="*/ 132 h 200"/>
                <a:gd name="T6" fmla="*/ 153 w 206"/>
                <a:gd name="T7" fmla="*/ 4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6" h="200">
                  <a:moveTo>
                    <a:pt x="153" y="40"/>
                  </a:moveTo>
                  <a:cubicBezTo>
                    <a:pt x="153" y="40"/>
                    <a:pt x="206" y="65"/>
                    <a:pt x="188" y="123"/>
                  </a:cubicBezTo>
                  <a:cubicBezTo>
                    <a:pt x="171" y="181"/>
                    <a:pt x="78" y="200"/>
                    <a:pt x="40" y="132"/>
                  </a:cubicBezTo>
                  <a:cubicBezTo>
                    <a:pt x="0" y="59"/>
                    <a:pt x="94" y="0"/>
                    <a:pt x="153" y="40"/>
                  </a:cubicBezTo>
                  <a:close/>
                </a:path>
              </a:pathLst>
            </a:custGeom>
            <a:solidFill>
              <a:srgbClr val="F271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chenying0907 267"/>
            <p:cNvSpPr/>
            <p:nvPr/>
          </p:nvSpPr>
          <p:spPr bwMode="auto">
            <a:xfrm>
              <a:off x="6586916" y="726675"/>
              <a:ext cx="53223" cy="65388"/>
            </a:xfrm>
            <a:custGeom>
              <a:avLst/>
              <a:gdLst>
                <a:gd name="T0" fmla="*/ 11 w 15"/>
                <a:gd name="T1" fmla="*/ 3 h 18"/>
                <a:gd name="T2" fmla="*/ 14 w 15"/>
                <a:gd name="T3" fmla="*/ 12 h 18"/>
                <a:gd name="T4" fmla="*/ 1 w 15"/>
                <a:gd name="T5" fmla="*/ 13 h 18"/>
                <a:gd name="T6" fmla="*/ 11 w 15"/>
                <a:gd name="T7" fmla="*/ 3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18">
                  <a:moveTo>
                    <a:pt x="11" y="3"/>
                  </a:moveTo>
                  <a:cubicBezTo>
                    <a:pt x="11" y="3"/>
                    <a:pt x="15" y="7"/>
                    <a:pt x="14" y="12"/>
                  </a:cubicBezTo>
                  <a:cubicBezTo>
                    <a:pt x="13" y="17"/>
                    <a:pt x="3" y="18"/>
                    <a:pt x="1" y="13"/>
                  </a:cubicBezTo>
                  <a:cubicBezTo>
                    <a:pt x="0" y="7"/>
                    <a:pt x="5" y="0"/>
                    <a:pt x="11" y="3"/>
                  </a:cubicBezTo>
                  <a:close/>
                </a:path>
              </a:pathLst>
            </a:custGeom>
            <a:solidFill>
              <a:srgbClr val="6054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chenying0907 268"/>
            <p:cNvSpPr/>
            <p:nvPr/>
          </p:nvSpPr>
          <p:spPr bwMode="auto">
            <a:xfrm>
              <a:off x="6284305" y="618708"/>
              <a:ext cx="50182" cy="62347"/>
            </a:xfrm>
            <a:custGeom>
              <a:avLst/>
              <a:gdLst>
                <a:gd name="T0" fmla="*/ 10 w 14"/>
                <a:gd name="T1" fmla="*/ 3 h 17"/>
                <a:gd name="T2" fmla="*/ 12 w 14"/>
                <a:gd name="T3" fmla="*/ 12 h 17"/>
                <a:gd name="T4" fmla="*/ 1 w 14"/>
                <a:gd name="T5" fmla="*/ 12 h 17"/>
                <a:gd name="T6" fmla="*/ 10 w 14"/>
                <a:gd name="T7" fmla="*/ 3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7">
                  <a:moveTo>
                    <a:pt x="10" y="3"/>
                  </a:moveTo>
                  <a:cubicBezTo>
                    <a:pt x="10" y="3"/>
                    <a:pt x="14" y="7"/>
                    <a:pt x="12" y="12"/>
                  </a:cubicBezTo>
                  <a:cubicBezTo>
                    <a:pt x="11" y="17"/>
                    <a:pt x="2" y="17"/>
                    <a:pt x="1" y="12"/>
                  </a:cubicBezTo>
                  <a:cubicBezTo>
                    <a:pt x="0" y="7"/>
                    <a:pt x="4" y="0"/>
                    <a:pt x="10" y="3"/>
                  </a:cubicBezTo>
                  <a:close/>
                </a:path>
              </a:pathLst>
            </a:custGeom>
            <a:solidFill>
              <a:srgbClr val="6054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chenying0907 269"/>
            <p:cNvSpPr/>
            <p:nvPr/>
          </p:nvSpPr>
          <p:spPr bwMode="auto">
            <a:xfrm>
              <a:off x="6553461" y="813352"/>
              <a:ext cx="97322" cy="82115"/>
            </a:xfrm>
            <a:custGeom>
              <a:avLst/>
              <a:gdLst>
                <a:gd name="T0" fmla="*/ 19 w 27"/>
                <a:gd name="T1" fmla="*/ 4 h 23"/>
                <a:gd name="T2" fmla="*/ 24 w 27"/>
                <a:gd name="T3" fmla="*/ 15 h 23"/>
                <a:gd name="T4" fmla="*/ 3 w 27"/>
                <a:gd name="T5" fmla="*/ 13 h 23"/>
                <a:gd name="T6" fmla="*/ 19 w 27"/>
                <a:gd name="T7" fmla="*/ 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23">
                  <a:moveTo>
                    <a:pt x="19" y="4"/>
                  </a:moveTo>
                  <a:cubicBezTo>
                    <a:pt x="19" y="4"/>
                    <a:pt x="27" y="6"/>
                    <a:pt x="24" y="15"/>
                  </a:cubicBezTo>
                  <a:cubicBezTo>
                    <a:pt x="20" y="23"/>
                    <a:pt x="6" y="22"/>
                    <a:pt x="3" y="13"/>
                  </a:cubicBezTo>
                  <a:cubicBezTo>
                    <a:pt x="0" y="4"/>
                    <a:pt x="11" y="0"/>
                    <a:pt x="19" y="4"/>
                  </a:cubicBezTo>
                  <a:close/>
                </a:path>
              </a:pathLst>
            </a:custGeom>
            <a:solidFill>
              <a:srgbClr val="FEF4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chenying0907 270"/>
            <p:cNvSpPr/>
            <p:nvPr/>
          </p:nvSpPr>
          <p:spPr bwMode="auto">
            <a:xfrm>
              <a:off x="6212834" y="694741"/>
              <a:ext cx="89719" cy="79074"/>
            </a:xfrm>
            <a:custGeom>
              <a:avLst/>
              <a:gdLst>
                <a:gd name="T0" fmla="*/ 17 w 25"/>
                <a:gd name="T1" fmla="*/ 4 h 22"/>
                <a:gd name="T2" fmla="*/ 22 w 25"/>
                <a:gd name="T3" fmla="*/ 14 h 22"/>
                <a:gd name="T4" fmla="*/ 2 w 25"/>
                <a:gd name="T5" fmla="*/ 13 h 22"/>
                <a:gd name="T6" fmla="*/ 17 w 25"/>
                <a:gd name="T7" fmla="*/ 4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22">
                  <a:moveTo>
                    <a:pt x="17" y="4"/>
                  </a:moveTo>
                  <a:cubicBezTo>
                    <a:pt x="17" y="4"/>
                    <a:pt x="25" y="7"/>
                    <a:pt x="22" y="14"/>
                  </a:cubicBezTo>
                  <a:cubicBezTo>
                    <a:pt x="19" y="22"/>
                    <a:pt x="5" y="21"/>
                    <a:pt x="2" y="13"/>
                  </a:cubicBezTo>
                  <a:cubicBezTo>
                    <a:pt x="0" y="5"/>
                    <a:pt x="10" y="0"/>
                    <a:pt x="17" y="4"/>
                  </a:cubicBezTo>
                  <a:close/>
                </a:path>
              </a:pathLst>
            </a:custGeom>
            <a:solidFill>
              <a:srgbClr val="FEF4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chenying0907 271"/>
            <p:cNvSpPr/>
            <p:nvPr/>
          </p:nvSpPr>
          <p:spPr bwMode="auto">
            <a:xfrm>
              <a:off x="6255413" y="734278"/>
              <a:ext cx="337585" cy="218974"/>
            </a:xfrm>
            <a:custGeom>
              <a:avLst/>
              <a:gdLst>
                <a:gd name="T0" fmla="*/ 41 w 94"/>
                <a:gd name="T1" fmla="*/ 58 h 61"/>
                <a:gd name="T2" fmla="*/ 0 w 94"/>
                <a:gd name="T3" fmla="*/ 12 h 61"/>
                <a:gd name="T4" fmla="*/ 0 w 94"/>
                <a:gd name="T5" fmla="*/ 12 h 61"/>
                <a:gd name="T6" fmla="*/ 1 w 94"/>
                <a:gd name="T7" fmla="*/ 2 h 61"/>
                <a:gd name="T8" fmla="*/ 1 w 94"/>
                <a:gd name="T9" fmla="*/ 2 h 61"/>
                <a:gd name="T10" fmla="*/ 4 w 94"/>
                <a:gd name="T11" fmla="*/ 1 h 61"/>
                <a:gd name="T12" fmla="*/ 4 w 94"/>
                <a:gd name="T13" fmla="*/ 1 h 61"/>
                <a:gd name="T14" fmla="*/ 5 w 94"/>
                <a:gd name="T15" fmla="*/ 3 h 61"/>
                <a:gd name="T16" fmla="*/ 5 w 94"/>
                <a:gd name="T17" fmla="*/ 3 h 61"/>
                <a:gd name="T18" fmla="*/ 4 w 94"/>
                <a:gd name="T19" fmla="*/ 12 h 61"/>
                <a:gd name="T20" fmla="*/ 4 w 94"/>
                <a:gd name="T21" fmla="*/ 12 h 61"/>
                <a:gd name="T22" fmla="*/ 42 w 94"/>
                <a:gd name="T23" fmla="*/ 54 h 61"/>
                <a:gd name="T24" fmla="*/ 42 w 94"/>
                <a:gd name="T25" fmla="*/ 54 h 61"/>
                <a:gd name="T26" fmla="*/ 58 w 94"/>
                <a:gd name="T27" fmla="*/ 57 h 61"/>
                <a:gd name="T28" fmla="*/ 58 w 94"/>
                <a:gd name="T29" fmla="*/ 57 h 61"/>
                <a:gd name="T30" fmla="*/ 83 w 94"/>
                <a:gd name="T31" fmla="*/ 46 h 61"/>
                <a:gd name="T32" fmla="*/ 83 w 94"/>
                <a:gd name="T33" fmla="*/ 46 h 61"/>
                <a:gd name="T34" fmla="*/ 90 w 94"/>
                <a:gd name="T35" fmla="*/ 35 h 61"/>
                <a:gd name="T36" fmla="*/ 90 w 94"/>
                <a:gd name="T37" fmla="*/ 35 h 61"/>
                <a:gd name="T38" fmla="*/ 90 w 94"/>
                <a:gd name="T39" fmla="*/ 35 h 61"/>
                <a:gd name="T40" fmla="*/ 92 w 94"/>
                <a:gd name="T41" fmla="*/ 33 h 61"/>
                <a:gd name="T42" fmla="*/ 92 w 94"/>
                <a:gd name="T43" fmla="*/ 33 h 61"/>
                <a:gd name="T44" fmla="*/ 93 w 94"/>
                <a:gd name="T45" fmla="*/ 36 h 61"/>
                <a:gd name="T46" fmla="*/ 93 w 94"/>
                <a:gd name="T47" fmla="*/ 36 h 61"/>
                <a:gd name="T48" fmla="*/ 58 w 94"/>
                <a:gd name="T49" fmla="*/ 61 h 61"/>
                <a:gd name="T50" fmla="*/ 58 w 94"/>
                <a:gd name="T51" fmla="*/ 61 h 61"/>
                <a:gd name="T52" fmla="*/ 58 w 94"/>
                <a:gd name="T53" fmla="*/ 61 h 61"/>
                <a:gd name="T54" fmla="*/ 58 w 94"/>
                <a:gd name="T55" fmla="*/ 61 h 61"/>
                <a:gd name="T56" fmla="*/ 41 w 94"/>
                <a:gd name="T57" fmla="*/ 58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94" h="61">
                  <a:moveTo>
                    <a:pt x="41" y="58"/>
                  </a:moveTo>
                  <a:cubicBezTo>
                    <a:pt x="8" y="49"/>
                    <a:pt x="0" y="27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8"/>
                    <a:pt x="0" y="5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2" y="1"/>
                    <a:pt x="3" y="0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5" y="1"/>
                    <a:pt x="5" y="2"/>
                    <a:pt x="5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4" y="6"/>
                    <a:pt x="4" y="9"/>
                    <a:pt x="4" y="12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4" y="26"/>
                    <a:pt x="11" y="45"/>
                    <a:pt x="42" y="54"/>
                  </a:cubicBezTo>
                  <a:cubicBezTo>
                    <a:pt x="42" y="54"/>
                    <a:pt x="42" y="54"/>
                    <a:pt x="42" y="54"/>
                  </a:cubicBezTo>
                  <a:cubicBezTo>
                    <a:pt x="48" y="56"/>
                    <a:pt x="53" y="57"/>
                    <a:pt x="58" y="57"/>
                  </a:cubicBezTo>
                  <a:cubicBezTo>
                    <a:pt x="58" y="57"/>
                    <a:pt x="58" y="57"/>
                    <a:pt x="58" y="57"/>
                  </a:cubicBezTo>
                  <a:cubicBezTo>
                    <a:pt x="71" y="57"/>
                    <a:pt x="78" y="51"/>
                    <a:pt x="83" y="46"/>
                  </a:cubicBezTo>
                  <a:cubicBezTo>
                    <a:pt x="83" y="46"/>
                    <a:pt x="83" y="46"/>
                    <a:pt x="83" y="46"/>
                  </a:cubicBezTo>
                  <a:cubicBezTo>
                    <a:pt x="88" y="40"/>
                    <a:pt x="90" y="35"/>
                    <a:pt x="90" y="35"/>
                  </a:cubicBezTo>
                  <a:cubicBezTo>
                    <a:pt x="90" y="35"/>
                    <a:pt x="90" y="35"/>
                    <a:pt x="90" y="35"/>
                  </a:cubicBezTo>
                  <a:cubicBezTo>
                    <a:pt x="90" y="35"/>
                    <a:pt x="90" y="35"/>
                    <a:pt x="90" y="35"/>
                  </a:cubicBezTo>
                  <a:cubicBezTo>
                    <a:pt x="90" y="34"/>
                    <a:pt x="91" y="33"/>
                    <a:pt x="92" y="33"/>
                  </a:cubicBezTo>
                  <a:cubicBezTo>
                    <a:pt x="92" y="33"/>
                    <a:pt x="92" y="33"/>
                    <a:pt x="92" y="33"/>
                  </a:cubicBezTo>
                  <a:cubicBezTo>
                    <a:pt x="93" y="34"/>
                    <a:pt x="94" y="35"/>
                    <a:pt x="93" y="36"/>
                  </a:cubicBezTo>
                  <a:cubicBezTo>
                    <a:pt x="93" y="36"/>
                    <a:pt x="93" y="36"/>
                    <a:pt x="93" y="36"/>
                  </a:cubicBezTo>
                  <a:cubicBezTo>
                    <a:pt x="93" y="36"/>
                    <a:pt x="86" y="61"/>
                    <a:pt x="58" y="61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3" y="61"/>
                    <a:pt x="47" y="60"/>
                    <a:pt x="41" y="58"/>
                  </a:cubicBezTo>
                  <a:close/>
                </a:path>
              </a:pathLst>
            </a:custGeom>
            <a:solidFill>
              <a:srgbClr val="6054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chenying0907 272"/>
            <p:cNvSpPr/>
            <p:nvPr/>
          </p:nvSpPr>
          <p:spPr bwMode="auto">
            <a:xfrm>
              <a:off x="6039480" y="1071864"/>
              <a:ext cx="60826" cy="79074"/>
            </a:xfrm>
            <a:custGeom>
              <a:avLst/>
              <a:gdLst>
                <a:gd name="T0" fmla="*/ 15 w 17"/>
                <a:gd name="T1" fmla="*/ 0 h 22"/>
                <a:gd name="T2" fmla="*/ 0 w 17"/>
                <a:gd name="T3" fmla="*/ 22 h 22"/>
                <a:gd name="T4" fmla="*/ 16 w 17"/>
                <a:gd name="T5" fmla="*/ 1 h 22"/>
                <a:gd name="T6" fmla="*/ 12 w 17"/>
                <a:gd name="T7" fmla="*/ 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" h="22">
                  <a:moveTo>
                    <a:pt x="15" y="0"/>
                  </a:moveTo>
                  <a:cubicBezTo>
                    <a:pt x="8" y="3"/>
                    <a:pt x="1" y="14"/>
                    <a:pt x="0" y="22"/>
                  </a:cubicBezTo>
                  <a:cubicBezTo>
                    <a:pt x="9" y="20"/>
                    <a:pt x="17" y="10"/>
                    <a:pt x="16" y="1"/>
                  </a:cubicBezTo>
                  <a:cubicBezTo>
                    <a:pt x="14" y="0"/>
                    <a:pt x="14" y="1"/>
                    <a:pt x="12" y="1"/>
                  </a:cubicBezTo>
                </a:path>
              </a:pathLst>
            </a:custGeom>
            <a:solidFill>
              <a:srgbClr val="FFD2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chenying0907 273"/>
            <p:cNvSpPr/>
            <p:nvPr/>
          </p:nvSpPr>
          <p:spPr bwMode="auto">
            <a:xfrm>
              <a:off x="6600601" y="291767"/>
              <a:ext cx="54744" cy="89719"/>
            </a:xfrm>
            <a:custGeom>
              <a:avLst/>
              <a:gdLst>
                <a:gd name="T0" fmla="*/ 5 w 15"/>
                <a:gd name="T1" fmla="*/ 25 h 25"/>
                <a:gd name="T2" fmla="*/ 14 w 15"/>
                <a:gd name="T3" fmla="*/ 0 h 25"/>
                <a:gd name="T4" fmla="*/ 3 w 15"/>
                <a:gd name="T5" fmla="*/ 24 h 25"/>
                <a:gd name="T6" fmla="*/ 7 w 15"/>
                <a:gd name="T7" fmla="*/ 23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25">
                  <a:moveTo>
                    <a:pt x="5" y="25"/>
                  </a:moveTo>
                  <a:cubicBezTo>
                    <a:pt x="11" y="20"/>
                    <a:pt x="15" y="8"/>
                    <a:pt x="14" y="0"/>
                  </a:cubicBezTo>
                  <a:cubicBezTo>
                    <a:pt x="5" y="4"/>
                    <a:pt x="0" y="15"/>
                    <a:pt x="3" y="24"/>
                  </a:cubicBezTo>
                  <a:cubicBezTo>
                    <a:pt x="5" y="25"/>
                    <a:pt x="5" y="24"/>
                    <a:pt x="7" y="23"/>
                  </a:cubicBezTo>
                </a:path>
              </a:pathLst>
            </a:custGeom>
            <a:solidFill>
              <a:srgbClr val="FFD2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chenying0907 274"/>
            <p:cNvSpPr/>
            <p:nvPr/>
          </p:nvSpPr>
          <p:spPr bwMode="auto">
            <a:xfrm>
              <a:off x="5881332" y="662807"/>
              <a:ext cx="92760" cy="50182"/>
            </a:xfrm>
            <a:custGeom>
              <a:avLst/>
              <a:gdLst>
                <a:gd name="T0" fmla="*/ 26 w 26"/>
                <a:gd name="T1" fmla="*/ 10 h 14"/>
                <a:gd name="T2" fmla="*/ 0 w 26"/>
                <a:gd name="T3" fmla="*/ 4 h 14"/>
                <a:gd name="T4" fmla="*/ 24 w 26"/>
                <a:gd name="T5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6" h="14">
                  <a:moveTo>
                    <a:pt x="26" y="10"/>
                  </a:moveTo>
                  <a:cubicBezTo>
                    <a:pt x="20" y="6"/>
                    <a:pt x="6" y="0"/>
                    <a:pt x="0" y="4"/>
                  </a:cubicBezTo>
                  <a:cubicBezTo>
                    <a:pt x="3" y="11"/>
                    <a:pt x="19" y="14"/>
                    <a:pt x="24" y="9"/>
                  </a:cubicBezTo>
                </a:path>
              </a:pathLst>
            </a:custGeom>
            <a:solidFill>
              <a:srgbClr val="FFD2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chenying0907 275"/>
            <p:cNvSpPr/>
            <p:nvPr/>
          </p:nvSpPr>
          <p:spPr bwMode="auto">
            <a:xfrm>
              <a:off x="6507842" y="1226970"/>
              <a:ext cx="45620" cy="89719"/>
            </a:xfrm>
            <a:custGeom>
              <a:avLst/>
              <a:gdLst>
                <a:gd name="T0" fmla="*/ 1 w 13"/>
                <a:gd name="T1" fmla="*/ 0 h 25"/>
                <a:gd name="T2" fmla="*/ 9 w 13"/>
                <a:gd name="T3" fmla="*/ 25 h 25"/>
                <a:gd name="T4" fmla="*/ 1 w 13"/>
                <a:gd name="T5" fmla="*/ 1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" h="25">
                  <a:moveTo>
                    <a:pt x="1" y="0"/>
                  </a:moveTo>
                  <a:cubicBezTo>
                    <a:pt x="0" y="7"/>
                    <a:pt x="3" y="21"/>
                    <a:pt x="9" y="25"/>
                  </a:cubicBezTo>
                  <a:cubicBezTo>
                    <a:pt x="13" y="19"/>
                    <a:pt x="8" y="4"/>
                    <a:pt x="1" y="1"/>
                  </a:cubicBezTo>
                </a:path>
              </a:pathLst>
            </a:custGeom>
            <a:solidFill>
              <a:srgbClr val="FFD2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" name="chenying0907 276"/>
            <p:cNvSpPr/>
            <p:nvPr/>
          </p:nvSpPr>
          <p:spPr bwMode="auto">
            <a:xfrm>
              <a:off x="6766353" y="1115963"/>
              <a:ext cx="65388" cy="74512"/>
            </a:xfrm>
            <a:custGeom>
              <a:avLst/>
              <a:gdLst>
                <a:gd name="T0" fmla="*/ 2 w 18"/>
                <a:gd name="T1" fmla="*/ 0 h 21"/>
                <a:gd name="T2" fmla="*/ 18 w 18"/>
                <a:gd name="T3" fmla="*/ 21 h 21"/>
                <a:gd name="T4" fmla="*/ 0 w 18"/>
                <a:gd name="T5" fmla="*/ 2 h 21"/>
                <a:gd name="T6" fmla="*/ 5 w 18"/>
                <a:gd name="T7" fmla="*/ 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1">
                  <a:moveTo>
                    <a:pt x="2" y="0"/>
                  </a:moveTo>
                  <a:cubicBezTo>
                    <a:pt x="9" y="3"/>
                    <a:pt x="16" y="14"/>
                    <a:pt x="18" y="21"/>
                  </a:cubicBezTo>
                  <a:cubicBezTo>
                    <a:pt x="8" y="20"/>
                    <a:pt x="0" y="11"/>
                    <a:pt x="0" y="2"/>
                  </a:cubicBezTo>
                  <a:cubicBezTo>
                    <a:pt x="2" y="0"/>
                    <a:pt x="3" y="1"/>
                    <a:pt x="5" y="1"/>
                  </a:cubicBezTo>
                </a:path>
              </a:pathLst>
            </a:custGeom>
            <a:solidFill>
              <a:srgbClr val="FFD2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chenying0907 277"/>
            <p:cNvSpPr/>
            <p:nvPr/>
          </p:nvSpPr>
          <p:spPr bwMode="auto">
            <a:xfrm>
              <a:off x="6916898" y="608064"/>
              <a:ext cx="104925" cy="57785"/>
            </a:xfrm>
            <a:custGeom>
              <a:avLst/>
              <a:gdLst>
                <a:gd name="T0" fmla="*/ 0 w 29"/>
                <a:gd name="T1" fmla="*/ 6 h 16"/>
                <a:gd name="T2" fmla="*/ 29 w 29"/>
                <a:gd name="T3" fmla="*/ 5 h 16"/>
                <a:gd name="T4" fmla="*/ 0 w 29"/>
                <a:gd name="T5" fmla="*/ 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16">
                  <a:moveTo>
                    <a:pt x="0" y="6"/>
                  </a:moveTo>
                  <a:cubicBezTo>
                    <a:pt x="7" y="0"/>
                    <a:pt x="21" y="1"/>
                    <a:pt x="29" y="5"/>
                  </a:cubicBezTo>
                  <a:cubicBezTo>
                    <a:pt x="28" y="16"/>
                    <a:pt x="0" y="14"/>
                    <a:pt x="0" y="6"/>
                  </a:cubicBezTo>
                </a:path>
              </a:pathLst>
            </a:custGeom>
            <a:solidFill>
              <a:srgbClr val="FFD2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chenying0907 278"/>
            <p:cNvSpPr/>
            <p:nvPr/>
          </p:nvSpPr>
          <p:spPr bwMode="auto">
            <a:xfrm>
              <a:off x="6118554" y="267437"/>
              <a:ext cx="76033" cy="106446"/>
            </a:xfrm>
            <a:custGeom>
              <a:avLst/>
              <a:gdLst>
                <a:gd name="T0" fmla="*/ 19 w 21"/>
                <a:gd name="T1" fmla="*/ 28 h 30"/>
                <a:gd name="T2" fmla="*/ 10 w 21"/>
                <a:gd name="T3" fmla="*/ 0 h 30"/>
                <a:gd name="T4" fmla="*/ 19 w 21"/>
                <a:gd name="T5" fmla="*/ 28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" h="30">
                  <a:moveTo>
                    <a:pt x="19" y="28"/>
                  </a:moveTo>
                  <a:cubicBezTo>
                    <a:pt x="21" y="19"/>
                    <a:pt x="16" y="6"/>
                    <a:pt x="10" y="0"/>
                  </a:cubicBezTo>
                  <a:cubicBezTo>
                    <a:pt x="0" y="4"/>
                    <a:pt x="10" y="30"/>
                    <a:pt x="19" y="28"/>
                  </a:cubicBezTo>
                </a:path>
              </a:pathLst>
            </a:custGeom>
            <a:solidFill>
              <a:srgbClr val="FFD2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5333" y="2157096"/>
            <a:ext cx="11614124" cy="41926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650"/>
                            </p:stCondLst>
                            <p:childTnLst>
                              <p:par>
                                <p:cTn id="10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650"/>
                            </p:stCondLst>
                            <p:childTnLst>
                              <p:par>
                                <p:cTn id="15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650"/>
                            </p:stCondLst>
                            <p:childTnLst>
                              <p:par>
                                <p:cTn id="20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-160815" y="24716"/>
            <a:ext cx="6852561" cy="6833284"/>
          </a:xfrm>
          <a:prstGeom prst="rect">
            <a:avLst/>
          </a:prstGeom>
        </p:spPr>
      </p:pic>
      <p:sp>
        <p:nvSpPr>
          <p:cNvPr id="3" name="TextBox 37"/>
          <p:cNvSpPr txBox="1"/>
          <p:nvPr/>
        </p:nvSpPr>
        <p:spPr>
          <a:xfrm>
            <a:off x="7565268" y="2437558"/>
            <a:ext cx="3311236" cy="58477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altLang="zh-CN" sz="3200" dirty="0" smtClean="0">
                <a:solidFill>
                  <a:srgbClr val="005188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方正静蕾简体" panose="03000509000000000000" pitchFamily="65" charset="-122"/>
              </a:rPr>
              <a:t>01 </a:t>
            </a:r>
            <a:r>
              <a:rPr lang="zh-CN" altLang="en-US" sz="3200" dirty="0" smtClean="0">
                <a:solidFill>
                  <a:srgbClr val="005188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方正静蕾简体" panose="03000509000000000000" pitchFamily="65" charset="-122"/>
              </a:rPr>
              <a:t>小组项目分工</a:t>
            </a:r>
            <a:endParaRPr lang="zh-CN" altLang="en-US" sz="3200" dirty="0">
              <a:solidFill>
                <a:srgbClr val="005188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  <a:cs typeface="方正静蕾简体" panose="03000509000000000000" pitchFamily="65" charset="-122"/>
            </a:endParaRPr>
          </a:p>
        </p:txBody>
      </p:sp>
      <p:sp>
        <p:nvSpPr>
          <p:cNvPr id="4" name="TextBox 37"/>
          <p:cNvSpPr txBox="1"/>
          <p:nvPr/>
        </p:nvSpPr>
        <p:spPr>
          <a:xfrm>
            <a:off x="7565268" y="3304507"/>
            <a:ext cx="3311236" cy="58477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altLang="zh-CN" sz="3200" dirty="0" smtClean="0">
                <a:solidFill>
                  <a:srgbClr val="005188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方正静蕾简体" panose="03000509000000000000" pitchFamily="65" charset="-122"/>
              </a:rPr>
              <a:t>02 </a:t>
            </a:r>
            <a:r>
              <a:rPr lang="zh-CN" altLang="en-US" sz="3200" dirty="0" smtClean="0">
                <a:solidFill>
                  <a:srgbClr val="005188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方正静蕾简体" panose="03000509000000000000" pitchFamily="65" charset="-122"/>
              </a:rPr>
              <a:t>数据库表设计</a:t>
            </a:r>
            <a:endParaRPr lang="zh-CN" altLang="en-US" sz="3200" dirty="0">
              <a:solidFill>
                <a:srgbClr val="005188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  <a:cs typeface="方正静蕾简体" panose="03000509000000000000" pitchFamily="65" charset="-122"/>
            </a:endParaRPr>
          </a:p>
        </p:txBody>
      </p:sp>
      <p:sp>
        <p:nvSpPr>
          <p:cNvPr id="5" name="TextBox 37"/>
          <p:cNvSpPr txBox="1"/>
          <p:nvPr/>
        </p:nvSpPr>
        <p:spPr>
          <a:xfrm>
            <a:off x="7565268" y="4171456"/>
            <a:ext cx="3387654" cy="58477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altLang="zh-CN" sz="3200" dirty="0" smtClean="0">
                <a:solidFill>
                  <a:srgbClr val="005188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方正静蕾简体" panose="03000509000000000000" pitchFamily="65" charset="-122"/>
              </a:rPr>
              <a:t>03 </a:t>
            </a:r>
            <a:r>
              <a:rPr lang="zh-CN" altLang="en-US" sz="3200" dirty="0" smtClean="0">
                <a:solidFill>
                  <a:srgbClr val="005188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方正静蕾简体" panose="03000509000000000000" pitchFamily="65" charset="-122"/>
              </a:rPr>
              <a:t>前台界面展示</a:t>
            </a:r>
            <a:endParaRPr lang="zh-CN" altLang="en-US" sz="3200" dirty="0">
              <a:solidFill>
                <a:srgbClr val="005188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  <a:cs typeface="方正静蕾简体" panose="03000509000000000000" pitchFamily="65" charset="-122"/>
            </a:endParaRPr>
          </a:p>
        </p:txBody>
      </p:sp>
      <p:sp>
        <p:nvSpPr>
          <p:cNvPr id="6" name="TextBox 37"/>
          <p:cNvSpPr txBox="1"/>
          <p:nvPr/>
        </p:nvSpPr>
        <p:spPr>
          <a:xfrm>
            <a:off x="7565268" y="5038405"/>
            <a:ext cx="3387654" cy="58477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altLang="zh-CN" sz="3200" dirty="0" smtClean="0">
                <a:solidFill>
                  <a:srgbClr val="005188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方正静蕾简体" panose="03000509000000000000" pitchFamily="65" charset="-122"/>
              </a:rPr>
              <a:t>04 </a:t>
            </a:r>
            <a:r>
              <a:rPr lang="zh-CN" altLang="en-US" sz="3200" dirty="0" smtClean="0">
                <a:solidFill>
                  <a:srgbClr val="005188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方正静蕾简体" panose="03000509000000000000" pitchFamily="65" charset="-122"/>
              </a:rPr>
              <a:t>后台界面展示</a:t>
            </a:r>
            <a:endParaRPr lang="zh-CN" altLang="en-US" sz="3200" dirty="0">
              <a:solidFill>
                <a:srgbClr val="005188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  <a:cs typeface="方正静蕾简体" panose="03000509000000000000" pitchFamily="65" charset="-122"/>
            </a:endParaRPr>
          </a:p>
        </p:txBody>
      </p:sp>
      <p:grpSp>
        <p:nvGrpSpPr>
          <p:cNvPr id="7" name="chenying0907 6"/>
          <p:cNvGrpSpPr/>
          <p:nvPr/>
        </p:nvGrpSpPr>
        <p:grpSpPr bwMode="auto">
          <a:xfrm>
            <a:off x="7770783" y="1042857"/>
            <a:ext cx="2714999" cy="1158691"/>
            <a:chOff x="336294" y="1977204"/>
            <a:chExt cx="4054340" cy="1159163"/>
          </a:xfrm>
        </p:grpSpPr>
        <p:sp>
          <p:nvSpPr>
            <p:cNvPr id="8" name="文本框 38"/>
            <p:cNvSpPr txBox="1"/>
            <p:nvPr/>
          </p:nvSpPr>
          <p:spPr>
            <a:xfrm>
              <a:off x="336294" y="2674514"/>
              <a:ext cx="4054340" cy="4618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400" dirty="0">
                  <a:solidFill>
                    <a:srgbClr val="005188"/>
                  </a:solidFill>
                  <a:latin typeface="方正清刻本悦宋简体" panose="02000000000000000000" pitchFamily="2" charset="-122"/>
                  <a:ea typeface="方正清刻本悦宋简体" panose="02000000000000000000" pitchFamily="2" charset="-122"/>
                  <a:cs typeface="方正静蕾简体" panose="03000509000000000000" pitchFamily="65" charset="-122"/>
                </a:rPr>
                <a:t>CONTENTS</a:t>
              </a:r>
              <a:endParaRPr lang="zh-CN" altLang="en-US" sz="2400" dirty="0">
                <a:solidFill>
                  <a:srgbClr val="005188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方正静蕾简体" panose="03000509000000000000" pitchFamily="65" charset="-122"/>
              </a:endParaRPr>
            </a:p>
          </p:txBody>
        </p:sp>
        <p:sp>
          <p:nvSpPr>
            <p:cNvPr id="9" name="文本框 11"/>
            <p:cNvSpPr txBox="1"/>
            <p:nvPr/>
          </p:nvSpPr>
          <p:spPr>
            <a:xfrm>
              <a:off x="407836" y="1977204"/>
              <a:ext cx="2289976" cy="7697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4400" spc="600" dirty="0">
                  <a:solidFill>
                    <a:srgbClr val="005188"/>
                  </a:solidFill>
                  <a:latin typeface="方正清刻本悦宋简体" panose="02000000000000000000" pitchFamily="2" charset="-122"/>
                  <a:ea typeface="方正清刻本悦宋简体" panose="02000000000000000000" pitchFamily="2" charset="-122"/>
                  <a:cs typeface="方正静蕾简体" panose="03000509000000000000" pitchFamily="65" charset="-122"/>
                </a:rPr>
                <a:t>目录</a:t>
              </a:r>
              <a:endParaRPr lang="zh-CN" altLang="en-US" sz="4400" spc="600" dirty="0">
                <a:solidFill>
                  <a:srgbClr val="005188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方正静蕾简体" panose="03000509000000000000" pitchFamily="65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8" decel="666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5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45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 cstate="screen"/>
          <a:srcRect/>
          <a:stretch>
            <a:fillRect/>
          </a:stretch>
        </p:blipFill>
        <p:spPr>
          <a:xfrm>
            <a:off x="0" y="0"/>
            <a:ext cx="12192000" cy="489939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832351" y="4391558"/>
            <a:ext cx="482055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000" b="1" dirty="0" smtClean="0">
                <a:solidFill>
                  <a:srgbClr val="005188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方正静蕾简体" panose="03000509000000000000" pitchFamily="65" charset="-122"/>
              </a:rPr>
              <a:t>谢谢您的欣赏</a:t>
            </a:r>
            <a:endParaRPr lang="zh-CN" altLang="en-US" sz="6000" b="1" dirty="0">
              <a:solidFill>
                <a:srgbClr val="005188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  <a:cs typeface="方正静蕾简体" panose="03000509000000000000" pitchFamily="65" charset="-122"/>
            </a:endParaRPr>
          </a:p>
        </p:txBody>
      </p:sp>
      <p:sp>
        <p:nvSpPr>
          <p:cNvPr id="4" name="文本框 3"/>
          <p:cNvSpPr txBox="1">
            <a:spLocks noChangeArrowheads="1"/>
          </p:cNvSpPr>
          <p:nvPr/>
        </p:nvSpPr>
        <p:spPr bwMode="auto">
          <a:xfrm>
            <a:off x="3338755" y="5536881"/>
            <a:ext cx="580774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Nexa Light" pitchFamily="50" charset="0"/>
                <a:ea typeface="华康少女文字W5(P)" panose="040F0500000000000000" pitchFamily="8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Nexa Light" pitchFamily="50" charset="0"/>
                <a:ea typeface="华康少女文字W5(P)" panose="040F0500000000000000" pitchFamily="8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Nexa Light" pitchFamily="50" charset="0"/>
                <a:ea typeface="华康少女文字W5(P)" panose="040F0500000000000000" pitchFamily="8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Nexa Light" pitchFamily="50" charset="0"/>
                <a:ea typeface="华康少女文字W5(P)" panose="040F0500000000000000" pitchFamily="8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Nexa Light" pitchFamily="50" charset="0"/>
                <a:ea typeface="华康少女文字W5(P)" panose="040F0500000000000000" pitchFamily="8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 pitchFamily="50" charset="0"/>
                <a:ea typeface="华康少女文字W5(P)" panose="040F0500000000000000" pitchFamily="8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 pitchFamily="50" charset="0"/>
                <a:ea typeface="华康少女文字W5(P)" panose="040F0500000000000000" pitchFamily="8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 pitchFamily="50" charset="0"/>
                <a:ea typeface="华康少女文字W5(P)" panose="040F0500000000000000" pitchFamily="8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 pitchFamily="50" charset="0"/>
                <a:ea typeface="华康少女文字W5(P)" panose="040F0500000000000000" pitchFamily="82" charset="-122"/>
              </a:defRPr>
            </a:lvl9pPr>
          </a:lstStyle>
          <a:p>
            <a:pPr algn="ctr" eaLnBrk="1" hangingPunct="1"/>
            <a:r>
              <a:rPr lang="zh-CN" altLang="en-US" sz="2400" dirty="0" smtClean="0">
                <a:solidFill>
                  <a:srgbClr val="005188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方正静蕾简体" panose="03000509000000000000" pitchFamily="65" charset="-122"/>
              </a:rPr>
              <a:t>南开龙小组</a:t>
            </a:r>
            <a:endParaRPr lang="zh-CN" altLang="en-US" sz="2400" dirty="0">
              <a:solidFill>
                <a:srgbClr val="005188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  <a:cs typeface="方正静蕾简体" panose="03000509000000000000" pitchFamily="65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8405191" y="6373930"/>
            <a:ext cx="479397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400" b="1" dirty="0" smtClean="0">
                <a:solidFill>
                  <a:srgbClr val="005188"/>
                </a:solidFill>
                <a:latin typeface="华文隶书" panose="02010800040101010101" pitchFamily="2" charset="-122"/>
                <a:ea typeface="华文隶书" panose="02010800040101010101" pitchFamily="2" charset="-122"/>
                <a:cs typeface="方正静蕾简体" panose="03000509000000000000" pitchFamily="65" charset="-122"/>
              </a:rPr>
              <a:t>Designed By </a:t>
            </a:r>
            <a:r>
              <a:rPr lang="zh-CN" altLang="en-US" sz="2400" b="1" dirty="0" smtClean="0">
                <a:solidFill>
                  <a:srgbClr val="005188"/>
                </a:solidFill>
                <a:latin typeface="华文隶书" panose="02010800040101010101" pitchFamily="2" charset="-122"/>
                <a:ea typeface="华文隶书" panose="02010800040101010101" pitchFamily="2" charset="-122"/>
                <a:cs typeface="方正静蕾简体" panose="03000509000000000000" pitchFamily="65" charset="-122"/>
              </a:rPr>
              <a:t>李力铤</a:t>
            </a:r>
            <a:endParaRPr lang="zh-CN" altLang="en-US" sz="2400" b="1" dirty="0">
              <a:solidFill>
                <a:srgbClr val="005188"/>
              </a:solidFill>
              <a:latin typeface="华文隶书" panose="02010800040101010101" pitchFamily="2" charset="-122"/>
              <a:ea typeface="华文隶书" panose="02010800040101010101" pitchFamily="2" charset="-122"/>
              <a:cs typeface="方正静蕾简体" panose="03000509000000000000" pitchFamily="65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doors dir="vert"/>
      </p:transition>
    </mc:Choice>
    <mc:Fallback>
      <p:transition spd="slow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accel="18000" fill="hold" nodeType="afterEffect" p14:presetBounceEnd="59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9000">
                                          <p:cBhvr additive="base">
                                            <p:cTn id="7" dur="1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9000">
                                          <p:cBhvr additive="base">
                                            <p:cTn id="8" dur="1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0" presetID="2" presetClass="entr" presetSubtype="2" decel="10000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2250"/>
                                </p:stCondLst>
                                <p:childTnLst>
                                  <p:par>
                                    <p:cTn id="15" presetID="1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5000"/>
                                      </p:iterate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500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18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3050"/>
                                </p:stCondLst>
                                <p:childTnLst>
                                  <p:par>
                                    <p:cTn id="20" presetID="16" presetClass="entr" presetSubtype="2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22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/>
          <p:bldP spid="4" grpId="0"/>
          <p:bldP spid="6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accel="18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0" presetID="2" presetClass="entr" presetSubtype="2" decel="10000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2250"/>
                                </p:stCondLst>
                                <p:childTnLst>
                                  <p:par>
                                    <p:cTn id="15" presetID="1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5000"/>
                                      </p:iterate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500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18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3050"/>
                                </p:stCondLst>
                                <p:childTnLst>
                                  <p:par>
                                    <p:cTn id="20" presetID="16" presetClass="entr" presetSubtype="2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22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/>
          <p:bldP spid="4" grpId="0"/>
          <p:bldP spid="6" grpId="0"/>
        </p:bldLst>
      </p:timing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chenying0907 3"/>
          <p:cNvGrpSpPr/>
          <p:nvPr/>
        </p:nvGrpSpPr>
        <p:grpSpPr>
          <a:xfrm>
            <a:off x="0" y="1713701"/>
            <a:ext cx="12192000" cy="3519054"/>
            <a:chOff x="0" y="1713701"/>
            <a:chExt cx="12192000" cy="3519054"/>
          </a:xfrm>
        </p:grpSpPr>
        <p:sp>
          <p:nvSpPr>
            <p:cNvPr id="2" name="矩形 1"/>
            <p:cNvSpPr/>
            <p:nvPr/>
          </p:nvSpPr>
          <p:spPr>
            <a:xfrm>
              <a:off x="0" y="1713701"/>
              <a:ext cx="12192000" cy="3519054"/>
            </a:xfrm>
            <a:prstGeom prst="rect">
              <a:avLst/>
            </a:prstGeom>
            <a:solidFill>
              <a:srgbClr val="0051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矩形 4"/>
            <p:cNvSpPr/>
            <p:nvPr/>
          </p:nvSpPr>
          <p:spPr>
            <a:xfrm>
              <a:off x="0" y="1713701"/>
              <a:ext cx="12192000" cy="3519054"/>
            </a:xfrm>
            <a:prstGeom prst="rect">
              <a:avLst/>
            </a:prstGeom>
            <a:blipFill dpi="0" rotWithShape="1">
              <a:blip r:embed="rId1" cstate="print">
                <a:alphaModFix amt="5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>
            <a:off x="4523542" y="526912"/>
            <a:ext cx="3069953" cy="3029559"/>
          </a:xfrm>
          <a:prstGeom prst="rect">
            <a:avLst/>
          </a:prstGeom>
        </p:spPr>
      </p:pic>
      <p:sp>
        <p:nvSpPr>
          <p:cNvPr id="6" name="TextBox 37"/>
          <p:cNvSpPr txBox="1"/>
          <p:nvPr/>
        </p:nvSpPr>
        <p:spPr>
          <a:xfrm>
            <a:off x="4297017" y="3803670"/>
            <a:ext cx="3597965" cy="76944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zh-CN" altLang="en-US" sz="4400" b="1" dirty="0" smtClean="0">
                <a:solidFill>
                  <a:schemeClr val="bg1"/>
                </a:solidFill>
                <a:effectLst>
                  <a:reflection blurRad="6350" stA="55000" endA="300" endPos="45500" dir="5400000" sy="-100000" algn="bl" rotWithShape="0"/>
                </a:effectLst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方正静蕾简体" panose="03000509000000000000" pitchFamily="65" charset="-122"/>
              </a:rPr>
              <a:t>小组项目分工</a:t>
            </a:r>
            <a:endParaRPr lang="zh-CN" altLang="en-US" sz="4400" b="1" dirty="0">
              <a:solidFill>
                <a:schemeClr val="bg1"/>
              </a:solidFill>
              <a:effectLst>
                <a:reflection blurRad="6350" stA="55000" endA="300" endPos="45500" dir="5400000" sy="-100000" algn="bl" rotWithShape="0"/>
              </a:effectLst>
              <a:latin typeface="方正清刻本悦宋简体" panose="02000000000000000000" pitchFamily="2" charset="-122"/>
              <a:ea typeface="方正清刻本悦宋简体" panose="02000000000000000000" pitchFamily="2" charset="-122"/>
              <a:cs typeface="方正静蕾简体" panose="03000509000000000000" pitchFamily="65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6" presetClass="entr" presetSubtype="2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7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2" presetClass="entr" presetSubtype="1" accel="26000" fill="hold" nodeType="afterEffect" p14:presetBounceEnd="67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7000">
                                          <p:cBhvr additive="base">
                                            <p:cTn id="11" dur="12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7000">
                                          <p:cBhvr additive="base">
                                            <p:cTn id="12" dur="12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4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6" dur="75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6" presetClass="entr" presetSubtype="2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7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2" presetClass="entr" presetSubtype="1" accel="26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2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2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4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6" dur="75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/>
        </p:bldLst>
      </p:timing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chenying0907 6"/>
          <p:cNvGrpSpPr/>
          <p:nvPr/>
        </p:nvGrpSpPr>
        <p:grpSpPr>
          <a:xfrm rot="14336307">
            <a:off x="3596914" y="3891601"/>
            <a:ext cx="1313209" cy="1326436"/>
            <a:chOff x="3616066" y="3890310"/>
            <a:chExt cx="1313209" cy="1326436"/>
          </a:xfrm>
        </p:grpSpPr>
        <p:sp>
          <p:nvSpPr>
            <p:cNvPr id="170" name="椭圆 31"/>
            <p:cNvSpPr/>
            <p:nvPr/>
          </p:nvSpPr>
          <p:spPr>
            <a:xfrm rot="15654318">
              <a:off x="3609453" y="3896923"/>
              <a:ext cx="1326436" cy="1313209"/>
            </a:xfrm>
            <a:custGeom>
              <a:avLst/>
              <a:gdLst>
                <a:gd name="connsiteX0" fmla="*/ 0 w 656493"/>
                <a:gd name="connsiteY0" fmla="*/ 316523 h 633046"/>
                <a:gd name="connsiteX1" fmla="*/ 328247 w 656493"/>
                <a:gd name="connsiteY1" fmla="*/ 0 h 633046"/>
                <a:gd name="connsiteX2" fmla="*/ 656494 w 656493"/>
                <a:gd name="connsiteY2" fmla="*/ 316523 h 633046"/>
                <a:gd name="connsiteX3" fmla="*/ 328247 w 656493"/>
                <a:gd name="connsiteY3" fmla="*/ 633046 h 633046"/>
                <a:gd name="connsiteX4" fmla="*/ 0 w 656493"/>
                <a:gd name="connsiteY4" fmla="*/ 316523 h 633046"/>
                <a:gd name="connsiteX0-1" fmla="*/ 328247 w 656494"/>
                <a:gd name="connsiteY0-2" fmla="*/ 0 h 633046"/>
                <a:gd name="connsiteX1-3" fmla="*/ 656494 w 656494"/>
                <a:gd name="connsiteY1-4" fmla="*/ 316523 h 633046"/>
                <a:gd name="connsiteX2-5" fmla="*/ 328247 w 656494"/>
                <a:gd name="connsiteY2-6" fmla="*/ 633046 h 633046"/>
                <a:gd name="connsiteX3-7" fmla="*/ 0 w 656494"/>
                <a:gd name="connsiteY3-8" fmla="*/ 316523 h 633046"/>
                <a:gd name="connsiteX4-9" fmla="*/ 419687 w 656494"/>
                <a:gd name="connsiteY4-10" fmla="*/ 91440 h 633046"/>
                <a:gd name="connsiteX0-11" fmla="*/ 402964 w 731211"/>
                <a:gd name="connsiteY0-12" fmla="*/ 0 h 633046"/>
                <a:gd name="connsiteX1-13" fmla="*/ 731211 w 731211"/>
                <a:gd name="connsiteY1-14" fmla="*/ 316523 h 633046"/>
                <a:gd name="connsiteX2-15" fmla="*/ 402964 w 731211"/>
                <a:gd name="connsiteY2-16" fmla="*/ 633046 h 633046"/>
                <a:gd name="connsiteX3-17" fmla="*/ 74717 w 731211"/>
                <a:gd name="connsiteY3-18" fmla="*/ 316523 h 633046"/>
                <a:gd name="connsiteX4-19" fmla="*/ 161895 w 731211"/>
                <a:gd name="connsiteY4-20" fmla="*/ 152400 h 633046"/>
                <a:gd name="connsiteX0-21" fmla="*/ 353700 w 681947"/>
                <a:gd name="connsiteY0-22" fmla="*/ 0 h 633046"/>
                <a:gd name="connsiteX1-23" fmla="*/ 681947 w 681947"/>
                <a:gd name="connsiteY1-24" fmla="*/ 316523 h 633046"/>
                <a:gd name="connsiteX2-25" fmla="*/ 353700 w 681947"/>
                <a:gd name="connsiteY2-26" fmla="*/ 633046 h 633046"/>
                <a:gd name="connsiteX3-27" fmla="*/ 25453 w 681947"/>
                <a:gd name="connsiteY3-28" fmla="*/ 316523 h 633046"/>
                <a:gd name="connsiteX4-29" fmla="*/ 112631 w 681947"/>
                <a:gd name="connsiteY4-30" fmla="*/ 152400 h 633046"/>
                <a:gd name="connsiteX0-31" fmla="*/ 341249 w 669496"/>
                <a:gd name="connsiteY0-32" fmla="*/ 0 h 633046"/>
                <a:gd name="connsiteX1-33" fmla="*/ 669496 w 669496"/>
                <a:gd name="connsiteY1-34" fmla="*/ 316523 h 633046"/>
                <a:gd name="connsiteX2-35" fmla="*/ 341249 w 669496"/>
                <a:gd name="connsiteY2-36" fmla="*/ 633046 h 633046"/>
                <a:gd name="connsiteX3-37" fmla="*/ 13002 w 669496"/>
                <a:gd name="connsiteY3-38" fmla="*/ 316523 h 633046"/>
                <a:gd name="connsiteX4-39" fmla="*/ 100180 w 669496"/>
                <a:gd name="connsiteY4-40" fmla="*/ 152400 h 633046"/>
                <a:gd name="connsiteX0-41" fmla="*/ 347951 w 676198"/>
                <a:gd name="connsiteY0-42" fmla="*/ 0 h 633046"/>
                <a:gd name="connsiteX1-43" fmla="*/ 676198 w 676198"/>
                <a:gd name="connsiteY1-44" fmla="*/ 316523 h 633046"/>
                <a:gd name="connsiteX2-45" fmla="*/ 347951 w 676198"/>
                <a:gd name="connsiteY2-46" fmla="*/ 633046 h 633046"/>
                <a:gd name="connsiteX3-47" fmla="*/ 19704 w 676198"/>
                <a:gd name="connsiteY3-48" fmla="*/ 316523 h 633046"/>
                <a:gd name="connsiteX4-49" fmla="*/ 79173 w 676198"/>
                <a:gd name="connsiteY4-50" fmla="*/ 113607 h 633046"/>
                <a:gd name="connsiteX0-51" fmla="*/ 333371 w 661618"/>
                <a:gd name="connsiteY0-52" fmla="*/ 0 h 633046"/>
                <a:gd name="connsiteX1-53" fmla="*/ 661618 w 661618"/>
                <a:gd name="connsiteY1-54" fmla="*/ 316523 h 633046"/>
                <a:gd name="connsiteX2-55" fmla="*/ 333371 w 661618"/>
                <a:gd name="connsiteY2-56" fmla="*/ 633046 h 633046"/>
                <a:gd name="connsiteX3-57" fmla="*/ 5124 w 661618"/>
                <a:gd name="connsiteY3-58" fmla="*/ 316523 h 633046"/>
                <a:gd name="connsiteX4-59" fmla="*/ 64593 w 661618"/>
                <a:gd name="connsiteY4-60" fmla="*/ 113607 h 633046"/>
                <a:gd name="connsiteX0-61" fmla="*/ 178200 w 661618"/>
                <a:gd name="connsiteY0-62" fmla="*/ 0 h 583170"/>
                <a:gd name="connsiteX1-63" fmla="*/ 661618 w 661618"/>
                <a:gd name="connsiteY1-64" fmla="*/ 266647 h 583170"/>
                <a:gd name="connsiteX2-65" fmla="*/ 333371 w 661618"/>
                <a:gd name="connsiteY2-66" fmla="*/ 583170 h 583170"/>
                <a:gd name="connsiteX3-67" fmla="*/ 5124 w 661618"/>
                <a:gd name="connsiteY3-68" fmla="*/ 266647 h 583170"/>
                <a:gd name="connsiteX4-69" fmla="*/ 64593 w 661618"/>
                <a:gd name="connsiteY4-70" fmla="*/ 63731 h 583170"/>
                <a:gd name="connsiteX0-71" fmla="*/ 178200 w 662133"/>
                <a:gd name="connsiteY0-72" fmla="*/ 66578 h 649748"/>
                <a:gd name="connsiteX1-73" fmla="*/ 412660 w 662133"/>
                <a:gd name="connsiteY1-74" fmla="*/ 10947 h 649748"/>
                <a:gd name="connsiteX2-75" fmla="*/ 661618 w 662133"/>
                <a:gd name="connsiteY2-76" fmla="*/ 333225 h 649748"/>
                <a:gd name="connsiteX3-77" fmla="*/ 333371 w 662133"/>
                <a:gd name="connsiteY3-78" fmla="*/ 649748 h 649748"/>
                <a:gd name="connsiteX4-79" fmla="*/ 5124 w 662133"/>
                <a:gd name="connsiteY4-80" fmla="*/ 333225 h 649748"/>
                <a:gd name="connsiteX5" fmla="*/ 64593 w 662133"/>
                <a:gd name="connsiteY5" fmla="*/ 130309 h 649748"/>
                <a:gd name="connsiteX0-81" fmla="*/ 178200 w 662148"/>
                <a:gd name="connsiteY0-82" fmla="*/ 66578 h 649748"/>
                <a:gd name="connsiteX1-83" fmla="*/ 412660 w 662148"/>
                <a:gd name="connsiteY1-84" fmla="*/ 10947 h 649748"/>
                <a:gd name="connsiteX2-85" fmla="*/ 661618 w 662148"/>
                <a:gd name="connsiteY2-86" fmla="*/ 333225 h 649748"/>
                <a:gd name="connsiteX3-87" fmla="*/ 333371 w 662148"/>
                <a:gd name="connsiteY3-88" fmla="*/ 649748 h 649748"/>
                <a:gd name="connsiteX4-89" fmla="*/ 5124 w 662148"/>
                <a:gd name="connsiteY4-90" fmla="*/ 333225 h 649748"/>
                <a:gd name="connsiteX5-91" fmla="*/ 64593 w 662148"/>
                <a:gd name="connsiteY5-92" fmla="*/ 130309 h 649748"/>
                <a:gd name="connsiteX0-93" fmla="*/ 178200 w 662148"/>
                <a:gd name="connsiteY0-94" fmla="*/ 61032 h 644202"/>
                <a:gd name="connsiteX1-95" fmla="*/ 412660 w 662148"/>
                <a:gd name="connsiteY1-96" fmla="*/ 5401 h 644202"/>
                <a:gd name="connsiteX2-97" fmla="*/ 661618 w 662148"/>
                <a:gd name="connsiteY2-98" fmla="*/ 327679 h 644202"/>
                <a:gd name="connsiteX3-99" fmla="*/ 333371 w 662148"/>
                <a:gd name="connsiteY3-100" fmla="*/ 644202 h 644202"/>
                <a:gd name="connsiteX4-101" fmla="*/ 5124 w 662148"/>
                <a:gd name="connsiteY4-102" fmla="*/ 327679 h 644202"/>
                <a:gd name="connsiteX5-103" fmla="*/ 64593 w 662148"/>
                <a:gd name="connsiteY5-104" fmla="*/ 124763 h 644202"/>
                <a:gd name="connsiteX0-105" fmla="*/ 178200 w 662148"/>
                <a:gd name="connsiteY0-106" fmla="*/ 75865 h 659035"/>
                <a:gd name="connsiteX1-107" fmla="*/ 168819 w 662148"/>
                <a:gd name="connsiteY1-108" fmla="*/ 31317 h 659035"/>
                <a:gd name="connsiteX2-109" fmla="*/ 412660 w 662148"/>
                <a:gd name="connsiteY2-110" fmla="*/ 20234 h 659035"/>
                <a:gd name="connsiteX3-111" fmla="*/ 661618 w 662148"/>
                <a:gd name="connsiteY3-112" fmla="*/ 342512 h 659035"/>
                <a:gd name="connsiteX4-113" fmla="*/ 333371 w 662148"/>
                <a:gd name="connsiteY4-114" fmla="*/ 659035 h 659035"/>
                <a:gd name="connsiteX5-115" fmla="*/ 5124 w 662148"/>
                <a:gd name="connsiteY5-116" fmla="*/ 342512 h 659035"/>
                <a:gd name="connsiteX6" fmla="*/ 64593 w 662148"/>
                <a:gd name="connsiteY6" fmla="*/ 139596 h 659035"/>
                <a:gd name="connsiteX0-117" fmla="*/ 178200 w 662148"/>
                <a:gd name="connsiteY0-118" fmla="*/ 68901 h 652071"/>
                <a:gd name="connsiteX1-119" fmla="*/ 130026 w 662148"/>
                <a:gd name="connsiteY1-120" fmla="*/ 68688 h 652071"/>
                <a:gd name="connsiteX2-121" fmla="*/ 412660 w 662148"/>
                <a:gd name="connsiteY2-122" fmla="*/ 13270 h 652071"/>
                <a:gd name="connsiteX3-123" fmla="*/ 661618 w 662148"/>
                <a:gd name="connsiteY3-124" fmla="*/ 335548 h 652071"/>
                <a:gd name="connsiteX4-125" fmla="*/ 333371 w 662148"/>
                <a:gd name="connsiteY4-126" fmla="*/ 652071 h 652071"/>
                <a:gd name="connsiteX5-127" fmla="*/ 5124 w 662148"/>
                <a:gd name="connsiteY5-128" fmla="*/ 335548 h 652071"/>
                <a:gd name="connsiteX6-129" fmla="*/ 64593 w 662148"/>
                <a:gd name="connsiteY6-130" fmla="*/ 132632 h 652071"/>
                <a:gd name="connsiteX0-131" fmla="*/ 178200 w 662220"/>
                <a:gd name="connsiteY0-132" fmla="*/ 68901 h 652071"/>
                <a:gd name="connsiteX1-133" fmla="*/ 130026 w 662220"/>
                <a:gd name="connsiteY1-134" fmla="*/ 68688 h 652071"/>
                <a:gd name="connsiteX2-135" fmla="*/ 412660 w 662220"/>
                <a:gd name="connsiteY2-136" fmla="*/ 13270 h 652071"/>
                <a:gd name="connsiteX3-137" fmla="*/ 661618 w 662220"/>
                <a:gd name="connsiteY3-138" fmla="*/ 335548 h 652071"/>
                <a:gd name="connsiteX4-139" fmla="*/ 333371 w 662220"/>
                <a:gd name="connsiteY4-140" fmla="*/ 652071 h 652071"/>
                <a:gd name="connsiteX5-141" fmla="*/ 5124 w 662220"/>
                <a:gd name="connsiteY5-142" fmla="*/ 335548 h 652071"/>
                <a:gd name="connsiteX6-143" fmla="*/ 64593 w 662220"/>
                <a:gd name="connsiteY6-144" fmla="*/ 132632 h 652071"/>
                <a:gd name="connsiteX0-145" fmla="*/ 178200 w 662220"/>
                <a:gd name="connsiteY0-146" fmla="*/ 58449 h 641619"/>
                <a:gd name="connsiteX1-147" fmla="*/ 130026 w 662220"/>
                <a:gd name="connsiteY1-148" fmla="*/ 58236 h 641619"/>
                <a:gd name="connsiteX2-149" fmla="*/ 412660 w 662220"/>
                <a:gd name="connsiteY2-150" fmla="*/ 2818 h 641619"/>
                <a:gd name="connsiteX3-151" fmla="*/ 661618 w 662220"/>
                <a:gd name="connsiteY3-152" fmla="*/ 325096 h 641619"/>
                <a:gd name="connsiteX4-153" fmla="*/ 333371 w 662220"/>
                <a:gd name="connsiteY4-154" fmla="*/ 641619 h 641619"/>
                <a:gd name="connsiteX5-155" fmla="*/ 5124 w 662220"/>
                <a:gd name="connsiteY5-156" fmla="*/ 325096 h 641619"/>
                <a:gd name="connsiteX6-157" fmla="*/ 64593 w 662220"/>
                <a:gd name="connsiteY6-158" fmla="*/ 122180 h 641619"/>
                <a:gd name="connsiteX0-159" fmla="*/ 178200 w 662220"/>
                <a:gd name="connsiteY0-160" fmla="*/ 58449 h 641619"/>
                <a:gd name="connsiteX1-161" fmla="*/ 130026 w 662220"/>
                <a:gd name="connsiteY1-162" fmla="*/ 58236 h 641619"/>
                <a:gd name="connsiteX2-163" fmla="*/ 412660 w 662220"/>
                <a:gd name="connsiteY2-164" fmla="*/ 2818 h 641619"/>
                <a:gd name="connsiteX3-165" fmla="*/ 661618 w 662220"/>
                <a:gd name="connsiteY3-166" fmla="*/ 325096 h 641619"/>
                <a:gd name="connsiteX4-167" fmla="*/ 333371 w 662220"/>
                <a:gd name="connsiteY4-168" fmla="*/ 641619 h 641619"/>
                <a:gd name="connsiteX5-169" fmla="*/ 5124 w 662220"/>
                <a:gd name="connsiteY5-170" fmla="*/ 325096 h 641619"/>
                <a:gd name="connsiteX6-171" fmla="*/ 64593 w 662220"/>
                <a:gd name="connsiteY6-172" fmla="*/ 122180 h 641619"/>
                <a:gd name="connsiteX0-173" fmla="*/ 178200 w 662220"/>
                <a:gd name="connsiteY0-174" fmla="*/ 58449 h 641619"/>
                <a:gd name="connsiteX1-175" fmla="*/ 130026 w 662220"/>
                <a:gd name="connsiteY1-176" fmla="*/ 58236 h 641619"/>
                <a:gd name="connsiteX2-177" fmla="*/ 412660 w 662220"/>
                <a:gd name="connsiteY2-178" fmla="*/ 2818 h 641619"/>
                <a:gd name="connsiteX3-179" fmla="*/ 661618 w 662220"/>
                <a:gd name="connsiteY3-180" fmla="*/ 325096 h 641619"/>
                <a:gd name="connsiteX4-181" fmla="*/ 333371 w 662220"/>
                <a:gd name="connsiteY4-182" fmla="*/ 641619 h 641619"/>
                <a:gd name="connsiteX5-183" fmla="*/ 5124 w 662220"/>
                <a:gd name="connsiteY5-184" fmla="*/ 325096 h 641619"/>
                <a:gd name="connsiteX6-185" fmla="*/ 64593 w 662220"/>
                <a:gd name="connsiteY6-186" fmla="*/ 122180 h 641619"/>
                <a:gd name="connsiteX0-187" fmla="*/ 178200 w 662220"/>
                <a:gd name="connsiteY0-188" fmla="*/ 58449 h 641619"/>
                <a:gd name="connsiteX1-189" fmla="*/ 130026 w 662220"/>
                <a:gd name="connsiteY1-190" fmla="*/ 58236 h 641619"/>
                <a:gd name="connsiteX2-191" fmla="*/ 412660 w 662220"/>
                <a:gd name="connsiteY2-192" fmla="*/ 2818 h 641619"/>
                <a:gd name="connsiteX3-193" fmla="*/ 661618 w 662220"/>
                <a:gd name="connsiteY3-194" fmla="*/ 325096 h 641619"/>
                <a:gd name="connsiteX4-195" fmla="*/ 333371 w 662220"/>
                <a:gd name="connsiteY4-196" fmla="*/ 641619 h 641619"/>
                <a:gd name="connsiteX5-197" fmla="*/ 5124 w 662220"/>
                <a:gd name="connsiteY5-198" fmla="*/ 325096 h 641619"/>
                <a:gd name="connsiteX6-199" fmla="*/ 64593 w 662220"/>
                <a:gd name="connsiteY6-200" fmla="*/ 122180 h 641619"/>
                <a:gd name="connsiteX0-201" fmla="*/ 178200 w 662220"/>
                <a:gd name="connsiteY0-202" fmla="*/ 58449 h 641619"/>
                <a:gd name="connsiteX1-203" fmla="*/ 130026 w 662220"/>
                <a:gd name="connsiteY1-204" fmla="*/ 58236 h 641619"/>
                <a:gd name="connsiteX2-205" fmla="*/ 412660 w 662220"/>
                <a:gd name="connsiteY2-206" fmla="*/ 2818 h 641619"/>
                <a:gd name="connsiteX3-207" fmla="*/ 661618 w 662220"/>
                <a:gd name="connsiteY3-208" fmla="*/ 325096 h 641619"/>
                <a:gd name="connsiteX4-209" fmla="*/ 333371 w 662220"/>
                <a:gd name="connsiteY4-210" fmla="*/ 641619 h 641619"/>
                <a:gd name="connsiteX5-211" fmla="*/ 5124 w 662220"/>
                <a:gd name="connsiteY5-212" fmla="*/ 325096 h 641619"/>
                <a:gd name="connsiteX6-213" fmla="*/ 64593 w 662220"/>
                <a:gd name="connsiteY6-214" fmla="*/ 122180 h 641619"/>
                <a:gd name="connsiteX0-215" fmla="*/ 176252 w 660272"/>
                <a:gd name="connsiteY0-216" fmla="*/ 58449 h 641619"/>
                <a:gd name="connsiteX1-217" fmla="*/ 128078 w 660272"/>
                <a:gd name="connsiteY1-218" fmla="*/ 58236 h 641619"/>
                <a:gd name="connsiteX2-219" fmla="*/ 410712 w 660272"/>
                <a:gd name="connsiteY2-220" fmla="*/ 2818 h 641619"/>
                <a:gd name="connsiteX3-221" fmla="*/ 659670 w 660272"/>
                <a:gd name="connsiteY3-222" fmla="*/ 325096 h 641619"/>
                <a:gd name="connsiteX4-223" fmla="*/ 331423 w 660272"/>
                <a:gd name="connsiteY4-224" fmla="*/ 641619 h 641619"/>
                <a:gd name="connsiteX5-225" fmla="*/ 3176 w 660272"/>
                <a:gd name="connsiteY5-226" fmla="*/ 325096 h 641619"/>
                <a:gd name="connsiteX6-227" fmla="*/ 62645 w 660272"/>
                <a:gd name="connsiteY6-228" fmla="*/ 122180 h 641619"/>
                <a:gd name="connsiteX0-229" fmla="*/ 253837 w 660272"/>
                <a:gd name="connsiteY0-230" fmla="*/ 30740 h 641619"/>
                <a:gd name="connsiteX1-231" fmla="*/ 128078 w 660272"/>
                <a:gd name="connsiteY1-232" fmla="*/ 58236 h 641619"/>
                <a:gd name="connsiteX2-233" fmla="*/ 410712 w 660272"/>
                <a:gd name="connsiteY2-234" fmla="*/ 2818 h 641619"/>
                <a:gd name="connsiteX3-235" fmla="*/ 659670 w 660272"/>
                <a:gd name="connsiteY3-236" fmla="*/ 325096 h 641619"/>
                <a:gd name="connsiteX4-237" fmla="*/ 331423 w 660272"/>
                <a:gd name="connsiteY4-238" fmla="*/ 641619 h 641619"/>
                <a:gd name="connsiteX5-239" fmla="*/ 3176 w 660272"/>
                <a:gd name="connsiteY5-240" fmla="*/ 325096 h 641619"/>
                <a:gd name="connsiteX6-241" fmla="*/ 62645 w 660272"/>
                <a:gd name="connsiteY6-242" fmla="*/ 122180 h 641619"/>
                <a:gd name="connsiteX0-243" fmla="*/ 253837 w 660191"/>
                <a:gd name="connsiteY0-244" fmla="*/ 41069 h 651948"/>
                <a:gd name="connsiteX1-245" fmla="*/ 161329 w 660191"/>
                <a:gd name="connsiteY1-246" fmla="*/ 63023 h 651948"/>
                <a:gd name="connsiteX2-247" fmla="*/ 410712 w 660191"/>
                <a:gd name="connsiteY2-248" fmla="*/ 13147 h 651948"/>
                <a:gd name="connsiteX3-249" fmla="*/ 659670 w 660191"/>
                <a:gd name="connsiteY3-250" fmla="*/ 335425 h 651948"/>
                <a:gd name="connsiteX4-251" fmla="*/ 331423 w 660191"/>
                <a:gd name="connsiteY4-252" fmla="*/ 651948 h 651948"/>
                <a:gd name="connsiteX5-253" fmla="*/ 3176 w 660191"/>
                <a:gd name="connsiteY5-254" fmla="*/ 335425 h 651948"/>
                <a:gd name="connsiteX6-255" fmla="*/ 62645 w 660191"/>
                <a:gd name="connsiteY6-256" fmla="*/ 132509 h 651948"/>
                <a:gd name="connsiteX0-257" fmla="*/ 253837 w 660897"/>
                <a:gd name="connsiteY0-258" fmla="*/ 45475 h 656354"/>
                <a:gd name="connsiteX1-259" fmla="*/ 161329 w 660897"/>
                <a:gd name="connsiteY1-260" fmla="*/ 67429 h 656354"/>
                <a:gd name="connsiteX2-261" fmla="*/ 410712 w 660897"/>
                <a:gd name="connsiteY2-262" fmla="*/ 17553 h 656354"/>
                <a:gd name="connsiteX3-263" fmla="*/ 659670 w 660897"/>
                <a:gd name="connsiteY3-264" fmla="*/ 339831 h 656354"/>
                <a:gd name="connsiteX4-265" fmla="*/ 331423 w 660897"/>
                <a:gd name="connsiteY4-266" fmla="*/ 656354 h 656354"/>
                <a:gd name="connsiteX5-267" fmla="*/ 3176 w 660897"/>
                <a:gd name="connsiteY5-268" fmla="*/ 339831 h 656354"/>
                <a:gd name="connsiteX6-269" fmla="*/ 62645 w 660897"/>
                <a:gd name="connsiteY6-270" fmla="*/ 136915 h 656354"/>
                <a:gd name="connsiteX0-271" fmla="*/ 253837 w 660406"/>
                <a:gd name="connsiteY0-272" fmla="*/ 41070 h 651949"/>
                <a:gd name="connsiteX1-273" fmla="*/ 161329 w 660406"/>
                <a:gd name="connsiteY1-274" fmla="*/ 63024 h 651949"/>
                <a:gd name="connsiteX2-275" fmla="*/ 410712 w 660406"/>
                <a:gd name="connsiteY2-276" fmla="*/ 13148 h 651949"/>
                <a:gd name="connsiteX3-277" fmla="*/ 659670 w 660406"/>
                <a:gd name="connsiteY3-278" fmla="*/ 335426 h 651949"/>
                <a:gd name="connsiteX4-279" fmla="*/ 331423 w 660406"/>
                <a:gd name="connsiteY4-280" fmla="*/ 651949 h 651949"/>
                <a:gd name="connsiteX5-281" fmla="*/ 3176 w 660406"/>
                <a:gd name="connsiteY5-282" fmla="*/ 335426 h 651949"/>
                <a:gd name="connsiteX6-283" fmla="*/ 62645 w 660406"/>
                <a:gd name="connsiteY6-284" fmla="*/ 132510 h 651949"/>
                <a:gd name="connsiteX0-285" fmla="*/ 161329 w 660406"/>
                <a:gd name="connsiteY0-286" fmla="*/ 63024 h 651949"/>
                <a:gd name="connsiteX1-287" fmla="*/ 410712 w 660406"/>
                <a:gd name="connsiteY1-288" fmla="*/ 13148 h 651949"/>
                <a:gd name="connsiteX2-289" fmla="*/ 659670 w 660406"/>
                <a:gd name="connsiteY2-290" fmla="*/ 335426 h 651949"/>
                <a:gd name="connsiteX3-291" fmla="*/ 331423 w 660406"/>
                <a:gd name="connsiteY3-292" fmla="*/ 651949 h 651949"/>
                <a:gd name="connsiteX4-293" fmla="*/ 3176 w 660406"/>
                <a:gd name="connsiteY4-294" fmla="*/ 335426 h 651949"/>
                <a:gd name="connsiteX5-295" fmla="*/ 62645 w 660406"/>
                <a:gd name="connsiteY5-296" fmla="*/ 132510 h 651949"/>
                <a:gd name="connsiteX0-297" fmla="*/ 128078 w 660207"/>
                <a:gd name="connsiteY0-298" fmla="*/ 63024 h 651949"/>
                <a:gd name="connsiteX1-299" fmla="*/ 410712 w 660207"/>
                <a:gd name="connsiteY1-300" fmla="*/ 13148 h 651949"/>
                <a:gd name="connsiteX2-301" fmla="*/ 659670 w 660207"/>
                <a:gd name="connsiteY2-302" fmla="*/ 335426 h 651949"/>
                <a:gd name="connsiteX3-303" fmla="*/ 331423 w 660207"/>
                <a:gd name="connsiteY3-304" fmla="*/ 651949 h 651949"/>
                <a:gd name="connsiteX4-305" fmla="*/ 3176 w 660207"/>
                <a:gd name="connsiteY4-306" fmla="*/ 335426 h 651949"/>
                <a:gd name="connsiteX5-307" fmla="*/ 62645 w 660207"/>
                <a:gd name="connsiteY5-308" fmla="*/ 132510 h 651949"/>
                <a:gd name="connsiteX0-309" fmla="*/ 128078 w 660438"/>
                <a:gd name="connsiteY0-310" fmla="*/ 60888 h 649813"/>
                <a:gd name="connsiteX1-311" fmla="*/ 410712 w 660438"/>
                <a:gd name="connsiteY1-312" fmla="*/ 11012 h 649813"/>
                <a:gd name="connsiteX2-313" fmla="*/ 659670 w 660438"/>
                <a:gd name="connsiteY2-314" fmla="*/ 333290 h 649813"/>
                <a:gd name="connsiteX3-315" fmla="*/ 331423 w 660438"/>
                <a:gd name="connsiteY3-316" fmla="*/ 649813 h 649813"/>
                <a:gd name="connsiteX4-317" fmla="*/ 3176 w 660438"/>
                <a:gd name="connsiteY4-318" fmla="*/ 333290 h 649813"/>
                <a:gd name="connsiteX5-319" fmla="*/ 62645 w 660438"/>
                <a:gd name="connsiteY5-320" fmla="*/ 130374 h 649813"/>
                <a:gd name="connsiteX0-321" fmla="*/ 128078 w 660438"/>
                <a:gd name="connsiteY0-322" fmla="*/ 64927 h 653852"/>
                <a:gd name="connsiteX1-323" fmla="*/ 410712 w 660438"/>
                <a:gd name="connsiteY1-324" fmla="*/ 15051 h 653852"/>
                <a:gd name="connsiteX2-325" fmla="*/ 659670 w 660438"/>
                <a:gd name="connsiteY2-326" fmla="*/ 337329 h 653852"/>
                <a:gd name="connsiteX3-327" fmla="*/ 331423 w 660438"/>
                <a:gd name="connsiteY3-328" fmla="*/ 653852 h 653852"/>
                <a:gd name="connsiteX4-329" fmla="*/ 3176 w 660438"/>
                <a:gd name="connsiteY4-330" fmla="*/ 337329 h 653852"/>
                <a:gd name="connsiteX5-331" fmla="*/ 62645 w 660438"/>
                <a:gd name="connsiteY5-332" fmla="*/ 134413 h 653852"/>
              </a:gdLst>
              <a:ahLst/>
              <a:cxnLst>
                <a:cxn ang="0">
                  <a:pos x="connsiteX0-321" y="connsiteY0-322"/>
                </a:cxn>
                <a:cxn ang="0">
                  <a:pos x="connsiteX1-323" y="connsiteY1-324"/>
                </a:cxn>
                <a:cxn ang="0">
                  <a:pos x="connsiteX2-325" y="connsiteY2-326"/>
                </a:cxn>
                <a:cxn ang="0">
                  <a:pos x="connsiteX3-327" y="connsiteY3-328"/>
                </a:cxn>
                <a:cxn ang="0">
                  <a:pos x="connsiteX4-329" y="connsiteY4-330"/>
                </a:cxn>
                <a:cxn ang="0">
                  <a:pos x="connsiteX5-331" y="connsiteY5-332"/>
                </a:cxn>
              </a:cxnLst>
              <a:rect l="l" t="t" r="r" b="b"/>
              <a:pathLst>
                <a:path w="660438" h="653852">
                  <a:moveTo>
                    <a:pt x="128078" y="64927"/>
                  </a:moveTo>
                  <a:cubicBezTo>
                    <a:pt x="200406" y="22404"/>
                    <a:pt x="266694" y="-24807"/>
                    <a:pt x="410712" y="15051"/>
                  </a:cubicBezTo>
                  <a:cubicBezTo>
                    <a:pt x="554730" y="54909"/>
                    <a:pt x="671038" y="190221"/>
                    <a:pt x="659670" y="337329"/>
                  </a:cubicBezTo>
                  <a:cubicBezTo>
                    <a:pt x="648302" y="484437"/>
                    <a:pt x="512709" y="653852"/>
                    <a:pt x="331423" y="653852"/>
                  </a:cubicBezTo>
                  <a:cubicBezTo>
                    <a:pt x="150137" y="653852"/>
                    <a:pt x="14721" y="457153"/>
                    <a:pt x="3176" y="337329"/>
                  </a:cubicBezTo>
                  <a:cubicBezTo>
                    <a:pt x="-8369" y="217505"/>
                    <a:pt x="11590" y="209227"/>
                    <a:pt x="62645" y="134413"/>
                  </a:cubicBezTo>
                </a:path>
              </a:pathLst>
            </a:custGeom>
            <a:solidFill>
              <a:schemeClr val="bg1">
                <a:lumMod val="95000"/>
              </a:schemeClr>
            </a:solidFill>
            <a:ln w="25400" cap="rnd">
              <a:solidFill>
                <a:srgbClr val="005188"/>
              </a:solidFill>
              <a:prstDash val="solid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solidFill>
                  <a:srgbClr val="605448"/>
                </a:solidFill>
              </a:endParaRPr>
            </a:p>
          </p:txBody>
        </p:sp>
        <p:grpSp>
          <p:nvGrpSpPr>
            <p:cNvPr id="220" name="chenying0907 219"/>
            <p:cNvGrpSpPr/>
            <p:nvPr/>
          </p:nvGrpSpPr>
          <p:grpSpPr>
            <a:xfrm>
              <a:off x="3903477" y="4174350"/>
              <a:ext cx="723795" cy="739644"/>
              <a:chOff x="5268913" y="4124325"/>
              <a:chExt cx="652463" cy="666751"/>
            </a:xfrm>
            <a:solidFill>
              <a:srgbClr val="005188"/>
            </a:solidFill>
          </p:grpSpPr>
          <p:sp>
            <p:nvSpPr>
              <p:cNvPr id="221" name="chenying0907 719"/>
              <p:cNvSpPr/>
              <p:nvPr/>
            </p:nvSpPr>
            <p:spPr bwMode="auto">
              <a:xfrm>
                <a:off x="5356226" y="4351338"/>
                <a:ext cx="9525" cy="57150"/>
              </a:xfrm>
              <a:custGeom>
                <a:avLst/>
                <a:gdLst/>
                <a:ahLst/>
                <a:cxnLst>
                  <a:cxn ang="0">
                    <a:pos x="9" y="3"/>
                  </a:cxn>
                  <a:cxn ang="0">
                    <a:pos x="9" y="3"/>
                  </a:cxn>
                  <a:cxn ang="0">
                    <a:pos x="8" y="1"/>
                  </a:cxn>
                  <a:cxn ang="0">
                    <a:pos x="7" y="0"/>
                  </a:cxn>
                  <a:cxn ang="0">
                    <a:pos x="3" y="0"/>
                  </a:cxn>
                  <a:cxn ang="0">
                    <a:pos x="2" y="0"/>
                  </a:cxn>
                  <a:cxn ang="0">
                    <a:pos x="0" y="2"/>
                  </a:cxn>
                  <a:cxn ang="0">
                    <a:pos x="0" y="3"/>
                  </a:cxn>
                  <a:cxn ang="0">
                    <a:pos x="0" y="5"/>
                  </a:cxn>
                  <a:cxn ang="0">
                    <a:pos x="0" y="5"/>
                  </a:cxn>
                  <a:cxn ang="0">
                    <a:pos x="4" y="15"/>
                  </a:cxn>
                  <a:cxn ang="0">
                    <a:pos x="7" y="25"/>
                  </a:cxn>
                  <a:cxn ang="0">
                    <a:pos x="9" y="35"/>
                  </a:cxn>
                  <a:cxn ang="0">
                    <a:pos x="11" y="46"/>
                  </a:cxn>
                  <a:cxn ang="0">
                    <a:pos x="11" y="46"/>
                  </a:cxn>
                  <a:cxn ang="0">
                    <a:pos x="11" y="53"/>
                  </a:cxn>
                  <a:cxn ang="0">
                    <a:pos x="9" y="60"/>
                  </a:cxn>
                  <a:cxn ang="0">
                    <a:pos x="6" y="75"/>
                  </a:cxn>
                  <a:cxn ang="0">
                    <a:pos x="2" y="89"/>
                  </a:cxn>
                  <a:cxn ang="0">
                    <a:pos x="1" y="96"/>
                  </a:cxn>
                  <a:cxn ang="0">
                    <a:pos x="0" y="104"/>
                  </a:cxn>
                  <a:cxn ang="0">
                    <a:pos x="0" y="104"/>
                  </a:cxn>
                  <a:cxn ang="0">
                    <a:pos x="0" y="106"/>
                  </a:cxn>
                  <a:cxn ang="0">
                    <a:pos x="1" y="108"/>
                  </a:cxn>
                  <a:cxn ang="0">
                    <a:pos x="3" y="108"/>
                  </a:cxn>
                  <a:cxn ang="0">
                    <a:pos x="5" y="109"/>
                  </a:cxn>
                  <a:cxn ang="0">
                    <a:pos x="6" y="108"/>
                  </a:cxn>
                  <a:cxn ang="0">
                    <a:pos x="8" y="108"/>
                  </a:cxn>
                  <a:cxn ang="0">
                    <a:pos x="9" y="106"/>
                  </a:cxn>
                  <a:cxn ang="0">
                    <a:pos x="9" y="104"/>
                  </a:cxn>
                  <a:cxn ang="0">
                    <a:pos x="9" y="104"/>
                  </a:cxn>
                  <a:cxn ang="0">
                    <a:pos x="12" y="89"/>
                  </a:cxn>
                  <a:cxn ang="0">
                    <a:pos x="15" y="75"/>
                  </a:cxn>
                  <a:cxn ang="0">
                    <a:pos x="18" y="60"/>
                  </a:cxn>
                  <a:cxn ang="0">
                    <a:pos x="20" y="46"/>
                  </a:cxn>
                  <a:cxn ang="0">
                    <a:pos x="20" y="46"/>
                  </a:cxn>
                  <a:cxn ang="0">
                    <a:pos x="20" y="41"/>
                  </a:cxn>
                  <a:cxn ang="0">
                    <a:pos x="20" y="35"/>
                  </a:cxn>
                  <a:cxn ang="0">
                    <a:pos x="18" y="24"/>
                  </a:cxn>
                  <a:cxn ang="0">
                    <a:pos x="14" y="13"/>
                  </a:cxn>
                  <a:cxn ang="0">
                    <a:pos x="9" y="3"/>
                  </a:cxn>
                  <a:cxn ang="0">
                    <a:pos x="9" y="3"/>
                  </a:cxn>
                </a:cxnLst>
                <a:rect l="0" t="0" r="r" b="b"/>
                <a:pathLst>
                  <a:path w="20" h="109">
                    <a:moveTo>
                      <a:pt x="9" y="3"/>
                    </a:moveTo>
                    <a:lnTo>
                      <a:pt x="9" y="3"/>
                    </a:lnTo>
                    <a:lnTo>
                      <a:pt x="8" y="1"/>
                    </a:lnTo>
                    <a:lnTo>
                      <a:pt x="7" y="0"/>
                    </a:lnTo>
                    <a:lnTo>
                      <a:pt x="3" y="0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0" y="5"/>
                    </a:lnTo>
                    <a:lnTo>
                      <a:pt x="4" y="15"/>
                    </a:lnTo>
                    <a:lnTo>
                      <a:pt x="7" y="25"/>
                    </a:lnTo>
                    <a:lnTo>
                      <a:pt x="9" y="35"/>
                    </a:lnTo>
                    <a:lnTo>
                      <a:pt x="11" y="46"/>
                    </a:lnTo>
                    <a:lnTo>
                      <a:pt x="11" y="46"/>
                    </a:lnTo>
                    <a:lnTo>
                      <a:pt x="11" y="53"/>
                    </a:lnTo>
                    <a:lnTo>
                      <a:pt x="9" y="60"/>
                    </a:lnTo>
                    <a:lnTo>
                      <a:pt x="6" y="75"/>
                    </a:lnTo>
                    <a:lnTo>
                      <a:pt x="2" y="89"/>
                    </a:lnTo>
                    <a:lnTo>
                      <a:pt x="1" y="96"/>
                    </a:lnTo>
                    <a:lnTo>
                      <a:pt x="0" y="104"/>
                    </a:lnTo>
                    <a:lnTo>
                      <a:pt x="0" y="104"/>
                    </a:lnTo>
                    <a:lnTo>
                      <a:pt x="0" y="106"/>
                    </a:lnTo>
                    <a:lnTo>
                      <a:pt x="1" y="108"/>
                    </a:lnTo>
                    <a:lnTo>
                      <a:pt x="3" y="108"/>
                    </a:lnTo>
                    <a:lnTo>
                      <a:pt x="5" y="109"/>
                    </a:lnTo>
                    <a:lnTo>
                      <a:pt x="6" y="108"/>
                    </a:lnTo>
                    <a:lnTo>
                      <a:pt x="8" y="108"/>
                    </a:lnTo>
                    <a:lnTo>
                      <a:pt x="9" y="106"/>
                    </a:lnTo>
                    <a:lnTo>
                      <a:pt x="9" y="104"/>
                    </a:lnTo>
                    <a:lnTo>
                      <a:pt x="9" y="104"/>
                    </a:lnTo>
                    <a:lnTo>
                      <a:pt x="12" y="89"/>
                    </a:lnTo>
                    <a:lnTo>
                      <a:pt x="15" y="75"/>
                    </a:lnTo>
                    <a:lnTo>
                      <a:pt x="18" y="60"/>
                    </a:lnTo>
                    <a:lnTo>
                      <a:pt x="20" y="46"/>
                    </a:lnTo>
                    <a:lnTo>
                      <a:pt x="20" y="46"/>
                    </a:lnTo>
                    <a:lnTo>
                      <a:pt x="20" y="41"/>
                    </a:lnTo>
                    <a:lnTo>
                      <a:pt x="20" y="35"/>
                    </a:lnTo>
                    <a:lnTo>
                      <a:pt x="18" y="24"/>
                    </a:lnTo>
                    <a:lnTo>
                      <a:pt x="14" y="13"/>
                    </a:lnTo>
                    <a:lnTo>
                      <a:pt x="9" y="3"/>
                    </a:lnTo>
                    <a:lnTo>
                      <a:pt x="9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rgbClr val="605448"/>
                  </a:solidFill>
                </a:endParaRPr>
              </a:p>
            </p:txBody>
          </p:sp>
          <p:sp>
            <p:nvSpPr>
              <p:cNvPr id="222" name="chenying0907 720"/>
              <p:cNvSpPr/>
              <p:nvPr/>
            </p:nvSpPr>
            <p:spPr bwMode="auto">
              <a:xfrm>
                <a:off x="5392738" y="4365625"/>
                <a:ext cx="12700" cy="80963"/>
              </a:xfrm>
              <a:custGeom>
                <a:avLst/>
                <a:gdLst/>
                <a:ahLst/>
                <a:cxnLst>
                  <a:cxn ang="0">
                    <a:pos x="25" y="4"/>
                  </a:cxn>
                  <a:cxn ang="0">
                    <a:pos x="25" y="4"/>
                  </a:cxn>
                  <a:cxn ang="0">
                    <a:pos x="25" y="2"/>
                  </a:cxn>
                  <a:cxn ang="0">
                    <a:pos x="24" y="1"/>
                  </a:cxn>
                  <a:cxn ang="0">
                    <a:pos x="22" y="0"/>
                  </a:cxn>
                  <a:cxn ang="0">
                    <a:pos x="21" y="0"/>
                  </a:cxn>
                  <a:cxn ang="0">
                    <a:pos x="19" y="0"/>
                  </a:cxn>
                  <a:cxn ang="0">
                    <a:pos x="17" y="1"/>
                  </a:cxn>
                  <a:cxn ang="0">
                    <a:pos x="16" y="2"/>
                  </a:cxn>
                  <a:cxn ang="0">
                    <a:pos x="16" y="4"/>
                  </a:cxn>
                  <a:cxn ang="0">
                    <a:pos x="16" y="4"/>
                  </a:cxn>
                  <a:cxn ang="0">
                    <a:pos x="14" y="24"/>
                  </a:cxn>
                  <a:cxn ang="0">
                    <a:pos x="11" y="43"/>
                  </a:cxn>
                  <a:cxn ang="0">
                    <a:pos x="4" y="80"/>
                  </a:cxn>
                  <a:cxn ang="0">
                    <a:pos x="4" y="80"/>
                  </a:cxn>
                  <a:cxn ang="0">
                    <a:pos x="1" y="96"/>
                  </a:cxn>
                  <a:cxn ang="0">
                    <a:pos x="0" y="114"/>
                  </a:cxn>
                  <a:cxn ang="0">
                    <a:pos x="1" y="147"/>
                  </a:cxn>
                  <a:cxn ang="0">
                    <a:pos x="1" y="147"/>
                  </a:cxn>
                  <a:cxn ang="0">
                    <a:pos x="1" y="149"/>
                  </a:cxn>
                  <a:cxn ang="0">
                    <a:pos x="2" y="150"/>
                  </a:cxn>
                  <a:cxn ang="0">
                    <a:pos x="5" y="151"/>
                  </a:cxn>
                  <a:cxn ang="0">
                    <a:pos x="7" y="151"/>
                  </a:cxn>
                  <a:cxn ang="0">
                    <a:pos x="8" y="151"/>
                  </a:cxn>
                  <a:cxn ang="0">
                    <a:pos x="10" y="150"/>
                  </a:cxn>
                  <a:cxn ang="0">
                    <a:pos x="11" y="149"/>
                  </a:cxn>
                  <a:cxn ang="0">
                    <a:pos x="11" y="147"/>
                  </a:cxn>
                  <a:cxn ang="0">
                    <a:pos x="11" y="147"/>
                  </a:cxn>
                  <a:cxn ang="0">
                    <a:pos x="11" y="126"/>
                  </a:cxn>
                  <a:cxn ang="0">
                    <a:pos x="11" y="107"/>
                  </a:cxn>
                  <a:cxn ang="0">
                    <a:pos x="13" y="86"/>
                  </a:cxn>
                  <a:cxn ang="0">
                    <a:pos x="16" y="65"/>
                  </a:cxn>
                  <a:cxn ang="0">
                    <a:pos x="16" y="65"/>
                  </a:cxn>
                  <a:cxn ang="0">
                    <a:pos x="22" y="35"/>
                  </a:cxn>
                  <a:cxn ang="0">
                    <a:pos x="24" y="20"/>
                  </a:cxn>
                  <a:cxn ang="0">
                    <a:pos x="25" y="4"/>
                  </a:cxn>
                  <a:cxn ang="0">
                    <a:pos x="25" y="4"/>
                  </a:cxn>
                </a:cxnLst>
                <a:rect l="0" t="0" r="r" b="b"/>
                <a:pathLst>
                  <a:path w="25" h="151">
                    <a:moveTo>
                      <a:pt x="25" y="4"/>
                    </a:moveTo>
                    <a:lnTo>
                      <a:pt x="25" y="4"/>
                    </a:lnTo>
                    <a:lnTo>
                      <a:pt x="25" y="2"/>
                    </a:lnTo>
                    <a:lnTo>
                      <a:pt x="24" y="1"/>
                    </a:lnTo>
                    <a:lnTo>
                      <a:pt x="22" y="0"/>
                    </a:lnTo>
                    <a:lnTo>
                      <a:pt x="21" y="0"/>
                    </a:lnTo>
                    <a:lnTo>
                      <a:pt x="19" y="0"/>
                    </a:lnTo>
                    <a:lnTo>
                      <a:pt x="17" y="1"/>
                    </a:lnTo>
                    <a:lnTo>
                      <a:pt x="16" y="2"/>
                    </a:lnTo>
                    <a:lnTo>
                      <a:pt x="16" y="4"/>
                    </a:lnTo>
                    <a:lnTo>
                      <a:pt x="16" y="4"/>
                    </a:lnTo>
                    <a:lnTo>
                      <a:pt x="14" y="24"/>
                    </a:lnTo>
                    <a:lnTo>
                      <a:pt x="11" y="43"/>
                    </a:lnTo>
                    <a:lnTo>
                      <a:pt x="4" y="80"/>
                    </a:lnTo>
                    <a:lnTo>
                      <a:pt x="4" y="80"/>
                    </a:lnTo>
                    <a:lnTo>
                      <a:pt x="1" y="96"/>
                    </a:lnTo>
                    <a:lnTo>
                      <a:pt x="0" y="114"/>
                    </a:lnTo>
                    <a:lnTo>
                      <a:pt x="1" y="147"/>
                    </a:lnTo>
                    <a:lnTo>
                      <a:pt x="1" y="147"/>
                    </a:lnTo>
                    <a:lnTo>
                      <a:pt x="1" y="149"/>
                    </a:lnTo>
                    <a:lnTo>
                      <a:pt x="2" y="150"/>
                    </a:lnTo>
                    <a:lnTo>
                      <a:pt x="5" y="151"/>
                    </a:lnTo>
                    <a:lnTo>
                      <a:pt x="7" y="151"/>
                    </a:lnTo>
                    <a:lnTo>
                      <a:pt x="8" y="151"/>
                    </a:lnTo>
                    <a:lnTo>
                      <a:pt x="10" y="150"/>
                    </a:lnTo>
                    <a:lnTo>
                      <a:pt x="11" y="149"/>
                    </a:lnTo>
                    <a:lnTo>
                      <a:pt x="11" y="147"/>
                    </a:lnTo>
                    <a:lnTo>
                      <a:pt x="11" y="147"/>
                    </a:lnTo>
                    <a:lnTo>
                      <a:pt x="11" y="126"/>
                    </a:lnTo>
                    <a:lnTo>
                      <a:pt x="11" y="107"/>
                    </a:lnTo>
                    <a:lnTo>
                      <a:pt x="13" y="86"/>
                    </a:lnTo>
                    <a:lnTo>
                      <a:pt x="16" y="65"/>
                    </a:lnTo>
                    <a:lnTo>
                      <a:pt x="16" y="65"/>
                    </a:lnTo>
                    <a:lnTo>
                      <a:pt x="22" y="35"/>
                    </a:lnTo>
                    <a:lnTo>
                      <a:pt x="24" y="20"/>
                    </a:lnTo>
                    <a:lnTo>
                      <a:pt x="25" y="4"/>
                    </a:lnTo>
                    <a:lnTo>
                      <a:pt x="25" y="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rgbClr val="605448"/>
                  </a:solidFill>
                </a:endParaRPr>
              </a:p>
            </p:txBody>
          </p:sp>
          <p:sp>
            <p:nvSpPr>
              <p:cNvPr id="223" name="chenying0907 721"/>
              <p:cNvSpPr/>
              <p:nvPr/>
            </p:nvSpPr>
            <p:spPr bwMode="auto">
              <a:xfrm>
                <a:off x="5421313" y="4389438"/>
                <a:ext cx="19050" cy="84138"/>
              </a:xfrm>
              <a:custGeom>
                <a:avLst/>
                <a:gdLst/>
                <a:ahLst/>
                <a:cxnLst>
                  <a:cxn ang="0">
                    <a:pos x="29" y="2"/>
                  </a:cxn>
                  <a:cxn ang="0">
                    <a:pos x="29" y="2"/>
                  </a:cxn>
                  <a:cxn ang="0">
                    <a:pos x="22" y="16"/>
                  </a:cxn>
                  <a:cxn ang="0">
                    <a:pos x="18" y="30"/>
                  </a:cxn>
                  <a:cxn ang="0">
                    <a:pos x="15" y="46"/>
                  </a:cxn>
                  <a:cxn ang="0">
                    <a:pos x="13" y="61"/>
                  </a:cxn>
                  <a:cxn ang="0">
                    <a:pos x="13" y="61"/>
                  </a:cxn>
                  <a:cxn ang="0">
                    <a:pos x="8" y="85"/>
                  </a:cxn>
                  <a:cxn ang="0">
                    <a:pos x="4" y="109"/>
                  </a:cxn>
                  <a:cxn ang="0">
                    <a:pos x="1" y="133"/>
                  </a:cxn>
                  <a:cxn ang="0">
                    <a:pos x="0" y="157"/>
                  </a:cxn>
                  <a:cxn ang="0">
                    <a:pos x="0" y="157"/>
                  </a:cxn>
                  <a:cxn ang="0">
                    <a:pos x="0" y="158"/>
                  </a:cxn>
                  <a:cxn ang="0">
                    <a:pos x="1" y="160"/>
                  </a:cxn>
                  <a:cxn ang="0">
                    <a:pos x="2" y="161"/>
                  </a:cxn>
                  <a:cxn ang="0">
                    <a:pos x="4" y="161"/>
                  </a:cxn>
                  <a:cxn ang="0">
                    <a:pos x="6" y="161"/>
                  </a:cxn>
                  <a:cxn ang="0">
                    <a:pos x="7" y="160"/>
                  </a:cxn>
                  <a:cxn ang="0">
                    <a:pos x="8" y="158"/>
                  </a:cxn>
                  <a:cxn ang="0">
                    <a:pos x="9" y="157"/>
                  </a:cxn>
                  <a:cxn ang="0">
                    <a:pos x="9" y="157"/>
                  </a:cxn>
                  <a:cxn ang="0">
                    <a:pos x="10" y="137"/>
                  </a:cxn>
                  <a:cxn ang="0">
                    <a:pos x="14" y="117"/>
                  </a:cxn>
                  <a:cxn ang="0">
                    <a:pos x="20" y="78"/>
                  </a:cxn>
                  <a:cxn ang="0">
                    <a:pos x="20" y="78"/>
                  </a:cxn>
                  <a:cxn ang="0">
                    <a:pos x="22" y="59"/>
                  </a:cxn>
                  <a:cxn ang="0">
                    <a:pos x="25" y="42"/>
                  </a:cxn>
                  <a:cxn ang="0">
                    <a:pos x="30" y="24"/>
                  </a:cxn>
                  <a:cxn ang="0">
                    <a:pos x="33" y="15"/>
                  </a:cxn>
                  <a:cxn ang="0">
                    <a:pos x="37" y="7"/>
                  </a:cxn>
                  <a:cxn ang="0">
                    <a:pos x="37" y="7"/>
                  </a:cxn>
                  <a:cxn ang="0">
                    <a:pos x="37" y="5"/>
                  </a:cxn>
                  <a:cxn ang="0">
                    <a:pos x="37" y="3"/>
                  </a:cxn>
                  <a:cxn ang="0">
                    <a:pos x="36" y="2"/>
                  </a:cxn>
                  <a:cxn ang="0">
                    <a:pos x="35" y="1"/>
                  </a:cxn>
                  <a:cxn ang="0">
                    <a:pos x="33" y="0"/>
                  </a:cxn>
                  <a:cxn ang="0">
                    <a:pos x="31" y="0"/>
                  </a:cxn>
                  <a:cxn ang="0">
                    <a:pos x="30" y="1"/>
                  </a:cxn>
                  <a:cxn ang="0">
                    <a:pos x="29" y="2"/>
                  </a:cxn>
                  <a:cxn ang="0">
                    <a:pos x="29" y="2"/>
                  </a:cxn>
                </a:cxnLst>
                <a:rect l="0" t="0" r="r" b="b"/>
                <a:pathLst>
                  <a:path w="37" h="161">
                    <a:moveTo>
                      <a:pt x="29" y="2"/>
                    </a:moveTo>
                    <a:lnTo>
                      <a:pt x="29" y="2"/>
                    </a:lnTo>
                    <a:lnTo>
                      <a:pt x="22" y="16"/>
                    </a:lnTo>
                    <a:lnTo>
                      <a:pt x="18" y="30"/>
                    </a:lnTo>
                    <a:lnTo>
                      <a:pt x="15" y="46"/>
                    </a:lnTo>
                    <a:lnTo>
                      <a:pt x="13" y="61"/>
                    </a:lnTo>
                    <a:lnTo>
                      <a:pt x="13" y="61"/>
                    </a:lnTo>
                    <a:lnTo>
                      <a:pt x="8" y="85"/>
                    </a:lnTo>
                    <a:lnTo>
                      <a:pt x="4" y="109"/>
                    </a:lnTo>
                    <a:lnTo>
                      <a:pt x="1" y="133"/>
                    </a:lnTo>
                    <a:lnTo>
                      <a:pt x="0" y="157"/>
                    </a:lnTo>
                    <a:lnTo>
                      <a:pt x="0" y="157"/>
                    </a:lnTo>
                    <a:lnTo>
                      <a:pt x="0" y="158"/>
                    </a:lnTo>
                    <a:lnTo>
                      <a:pt x="1" y="160"/>
                    </a:lnTo>
                    <a:lnTo>
                      <a:pt x="2" y="161"/>
                    </a:lnTo>
                    <a:lnTo>
                      <a:pt x="4" y="161"/>
                    </a:lnTo>
                    <a:lnTo>
                      <a:pt x="6" y="161"/>
                    </a:lnTo>
                    <a:lnTo>
                      <a:pt x="7" y="160"/>
                    </a:lnTo>
                    <a:lnTo>
                      <a:pt x="8" y="158"/>
                    </a:lnTo>
                    <a:lnTo>
                      <a:pt x="9" y="157"/>
                    </a:lnTo>
                    <a:lnTo>
                      <a:pt x="9" y="157"/>
                    </a:lnTo>
                    <a:lnTo>
                      <a:pt x="10" y="137"/>
                    </a:lnTo>
                    <a:lnTo>
                      <a:pt x="14" y="117"/>
                    </a:lnTo>
                    <a:lnTo>
                      <a:pt x="20" y="78"/>
                    </a:lnTo>
                    <a:lnTo>
                      <a:pt x="20" y="78"/>
                    </a:lnTo>
                    <a:lnTo>
                      <a:pt x="22" y="59"/>
                    </a:lnTo>
                    <a:lnTo>
                      <a:pt x="25" y="42"/>
                    </a:lnTo>
                    <a:lnTo>
                      <a:pt x="30" y="24"/>
                    </a:lnTo>
                    <a:lnTo>
                      <a:pt x="33" y="15"/>
                    </a:lnTo>
                    <a:lnTo>
                      <a:pt x="37" y="7"/>
                    </a:lnTo>
                    <a:lnTo>
                      <a:pt x="37" y="7"/>
                    </a:lnTo>
                    <a:lnTo>
                      <a:pt x="37" y="5"/>
                    </a:lnTo>
                    <a:lnTo>
                      <a:pt x="37" y="3"/>
                    </a:lnTo>
                    <a:lnTo>
                      <a:pt x="36" y="2"/>
                    </a:lnTo>
                    <a:lnTo>
                      <a:pt x="35" y="1"/>
                    </a:lnTo>
                    <a:lnTo>
                      <a:pt x="33" y="0"/>
                    </a:lnTo>
                    <a:lnTo>
                      <a:pt x="31" y="0"/>
                    </a:lnTo>
                    <a:lnTo>
                      <a:pt x="30" y="1"/>
                    </a:lnTo>
                    <a:lnTo>
                      <a:pt x="29" y="2"/>
                    </a:lnTo>
                    <a:lnTo>
                      <a:pt x="29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rgbClr val="605448"/>
                  </a:solidFill>
                </a:endParaRPr>
              </a:p>
            </p:txBody>
          </p:sp>
          <p:sp>
            <p:nvSpPr>
              <p:cNvPr id="224" name="chenying0907 722"/>
              <p:cNvSpPr/>
              <p:nvPr/>
            </p:nvSpPr>
            <p:spPr bwMode="auto">
              <a:xfrm>
                <a:off x="5461001" y="4381500"/>
                <a:ext cx="22225" cy="125413"/>
              </a:xfrm>
              <a:custGeom>
                <a:avLst/>
                <a:gdLst/>
                <a:ahLst/>
                <a:cxnLst>
                  <a:cxn ang="0">
                    <a:pos x="33" y="5"/>
                  </a:cxn>
                  <a:cxn ang="0">
                    <a:pos x="33" y="5"/>
                  </a:cxn>
                  <a:cxn ang="0">
                    <a:pos x="31" y="16"/>
                  </a:cxn>
                  <a:cxn ang="0">
                    <a:pos x="28" y="21"/>
                  </a:cxn>
                  <a:cxn ang="0">
                    <a:pos x="25" y="25"/>
                  </a:cxn>
                  <a:cxn ang="0">
                    <a:pos x="23" y="32"/>
                  </a:cxn>
                  <a:cxn ang="0">
                    <a:pos x="23" y="32"/>
                  </a:cxn>
                  <a:cxn ang="0">
                    <a:pos x="17" y="67"/>
                  </a:cxn>
                  <a:cxn ang="0">
                    <a:pos x="17" y="67"/>
                  </a:cxn>
                  <a:cxn ang="0">
                    <a:pos x="13" y="96"/>
                  </a:cxn>
                  <a:cxn ang="0">
                    <a:pos x="10" y="124"/>
                  </a:cxn>
                  <a:cxn ang="0">
                    <a:pos x="10" y="124"/>
                  </a:cxn>
                  <a:cxn ang="0">
                    <a:pos x="6" y="152"/>
                  </a:cxn>
                  <a:cxn ang="0">
                    <a:pos x="3" y="179"/>
                  </a:cxn>
                  <a:cxn ang="0">
                    <a:pos x="1" y="206"/>
                  </a:cxn>
                  <a:cxn ang="0">
                    <a:pos x="0" y="232"/>
                  </a:cxn>
                  <a:cxn ang="0">
                    <a:pos x="0" y="232"/>
                  </a:cxn>
                  <a:cxn ang="0">
                    <a:pos x="0" y="235"/>
                  </a:cxn>
                  <a:cxn ang="0">
                    <a:pos x="1" y="237"/>
                  </a:cxn>
                  <a:cxn ang="0">
                    <a:pos x="3" y="237"/>
                  </a:cxn>
                  <a:cxn ang="0">
                    <a:pos x="5" y="238"/>
                  </a:cxn>
                  <a:cxn ang="0">
                    <a:pos x="6" y="237"/>
                  </a:cxn>
                  <a:cxn ang="0">
                    <a:pos x="8" y="237"/>
                  </a:cxn>
                  <a:cxn ang="0">
                    <a:pos x="9" y="235"/>
                  </a:cxn>
                  <a:cxn ang="0">
                    <a:pos x="9" y="232"/>
                  </a:cxn>
                  <a:cxn ang="0">
                    <a:pos x="9" y="232"/>
                  </a:cxn>
                  <a:cxn ang="0">
                    <a:pos x="10" y="201"/>
                  </a:cxn>
                  <a:cxn ang="0">
                    <a:pos x="13" y="170"/>
                  </a:cxn>
                  <a:cxn ang="0">
                    <a:pos x="17" y="141"/>
                  </a:cxn>
                  <a:cxn ang="0">
                    <a:pos x="21" y="110"/>
                  </a:cxn>
                  <a:cxn ang="0">
                    <a:pos x="21" y="110"/>
                  </a:cxn>
                  <a:cxn ang="0">
                    <a:pos x="25" y="81"/>
                  </a:cxn>
                  <a:cxn ang="0">
                    <a:pos x="26" y="67"/>
                  </a:cxn>
                  <a:cxn ang="0">
                    <a:pos x="30" y="53"/>
                  </a:cxn>
                  <a:cxn ang="0">
                    <a:pos x="30" y="53"/>
                  </a:cxn>
                  <a:cxn ang="0">
                    <a:pos x="33" y="40"/>
                  </a:cxn>
                  <a:cxn ang="0">
                    <a:pos x="36" y="29"/>
                  </a:cxn>
                  <a:cxn ang="0">
                    <a:pos x="40" y="18"/>
                  </a:cxn>
                  <a:cxn ang="0">
                    <a:pos x="42" y="5"/>
                  </a:cxn>
                  <a:cxn ang="0">
                    <a:pos x="42" y="5"/>
                  </a:cxn>
                  <a:cxn ang="0">
                    <a:pos x="42" y="3"/>
                  </a:cxn>
                  <a:cxn ang="0">
                    <a:pos x="41" y="2"/>
                  </a:cxn>
                  <a:cxn ang="0">
                    <a:pos x="40" y="1"/>
                  </a:cxn>
                  <a:cxn ang="0">
                    <a:pos x="38" y="0"/>
                  </a:cxn>
                  <a:cxn ang="0">
                    <a:pos x="35" y="2"/>
                  </a:cxn>
                  <a:cxn ang="0">
                    <a:pos x="34" y="3"/>
                  </a:cxn>
                  <a:cxn ang="0">
                    <a:pos x="33" y="5"/>
                  </a:cxn>
                  <a:cxn ang="0">
                    <a:pos x="33" y="5"/>
                  </a:cxn>
                </a:cxnLst>
                <a:rect l="0" t="0" r="r" b="b"/>
                <a:pathLst>
                  <a:path w="42" h="238">
                    <a:moveTo>
                      <a:pt x="33" y="5"/>
                    </a:moveTo>
                    <a:lnTo>
                      <a:pt x="33" y="5"/>
                    </a:lnTo>
                    <a:lnTo>
                      <a:pt x="31" y="16"/>
                    </a:lnTo>
                    <a:lnTo>
                      <a:pt x="28" y="21"/>
                    </a:lnTo>
                    <a:lnTo>
                      <a:pt x="25" y="25"/>
                    </a:lnTo>
                    <a:lnTo>
                      <a:pt x="23" y="32"/>
                    </a:lnTo>
                    <a:lnTo>
                      <a:pt x="23" y="32"/>
                    </a:lnTo>
                    <a:lnTo>
                      <a:pt x="17" y="67"/>
                    </a:lnTo>
                    <a:lnTo>
                      <a:pt x="17" y="67"/>
                    </a:lnTo>
                    <a:lnTo>
                      <a:pt x="13" y="96"/>
                    </a:lnTo>
                    <a:lnTo>
                      <a:pt x="10" y="124"/>
                    </a:lnTo>
                    <a:lnTo>
                      <a:pt x="10" y="124"/>
                    </a:lnTo>
                    <a:lnTo>
                      <a:pt x="6" y="152"/>
                    </a:lnTo>
                    <a:lnTo>
                      <a:pt x="3" y="179"/>
                    </a:lnTo>
                    <a:lnTo>
                      <a:pt x="1" y="206"/>
                    </a:lnTo>
                    <a:lnTo>
                      <a:pt x="0" y="232"/>
                    </a:lnTo>
                    <a:lnTo>
                      <a:pt x="0" y="232"/>
                    </a:lnTo>
                    <a:lnTo>
                      <a:pt x="0" y="235"/>
                    </a:lnTo>
                    <a:lnTo>
                      <a:pt x="1" y="237"/>
                    </a:lnTo>
                    <a:lnTo>
                      <a:pt x="3" y="237"/>
                    </a:lnTo>
                    <a:lnTo>
                      <a:pt x="5" y="238"/>
                    </a:lnTo>
                    <a:lnTo>
                      <a:pt x="6" y="237"/>
                    </a:lnTo>
                    <a:lnTo>
                      <a:pt x="8" y="237"/>
                    </a:lnTo>
                    <a:lnTo>
                      <a:pt x="9" y="235"/>
                    </a:lnTo>
                    <a:lnTo>
                      <a:pt x="9" y="232"/>
                    </a:lnTo>
                    <a:lnTo>
                      <a:pt x="9" y="232"/>
                    </a:lnTo>
                    <a:lnTo>
                      <a:pt x="10" y="201"/>
                    </a:lnTo>
                    <a:lnTo>
                      <a:pt x="13" y="170"/>
                    </a:lnTo>
                    <a:lnTo>
                      <a:pt x="17" y="141"/>
                    </a:lnTo>
                    <a:lnTo>
                      <a:pt x="21" y="110"/>
                    </a:lnTo>
                    <a:lnTo>
                      <a:pt x="21" y="110"/>
                    </a:lnTo>
                    <a:lnTo>
                      <a:pt x="25" y="81"/>
                    </a:lnTo>
                    <a:lnTo>
                      <a:pt x="26" y="67"/>
                    </a:lnTo>
                    <a:lnTo>
                      <a:pt x="30" y="53"/>
                    </a:lnTo>
                    <a:lnTo>
                      <a:pt x="30" y="53"/>
                    </a:lnTo>
                    <a:lnTo>
                      <a:pt x="33" y="40"/>
                    </a:lnTo>
                    <a:lnTo>
                      <a:pt x="36" y="29"/>
                    </a:lnTo>
                    <a:lnTo>
                      <a:pt x="40" y="18"/>
                    </a:lnTo>
                    <a:lnTo>
                      <a:pt x="42" y="5"/>
                    </a:lnTo>
                    <a:lnTo>
                      <a:pt x="42" y="5"/>
                    </a:lnTo>
                    <a:lnTo>
                      <a:pt x="42" y="3"/>
                    </a:lnTo>
                    <a:lnTo>
                      <a:pt x="41" y="2"/>
                    </a:lnTo>
                    <a:lnTo>
                      <a:pt x="40" y="1"/>
                    </a:lnTo>
                    <a:lnTo>
                      <a:pt x="38" y="0"/>
                    </a:lnTo>
                    <a:lnTo>
                      <a:pt x="35" y="2"/>
                    </a:lnTo>
                    <a:lnTo>
                      <a:pt x="34" y="3"/>
                    </a:lnTo>
                    <a:lnTo>
                      <a:pt x="33" y="5"/>
                    </a:lnTo>
                    <a:lnTo>
                      <a:pt x="33" y="5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rgbClr val="605448"/>
                  </a:solidFill>
                </a:endParaRPr>
              </a:p>
            </p:txBody>
          </p:sp>
          <p:sp>
            <p:nvSpPr>
              <p:cNvPr id="225" name="chenying0907 723"/>
              <p:cNvSpPr/>
              <p:nvPr/>
            </p:nvSpPr>
            <p:spPr bwMode="auto">
              <a:xfrm>
                <a:off x="5483226" y="4329113"/>
                <a:ext cx="38100" cy="220663"/>
              </a:xfrm>
              <a:custGeom>
                <a:avLst/>
                <a:gdLst/>
                <a:ahLst/>
                <a:cxnLst>
                  <a:cxn ang="0">
                    <a:pos x="65" y="1"/>
                  </a:cxn>
                  <a:cxn ang="0">
                    <a:pos x="56" y="18"/>
                  </a:cxn>
                  <a:cxn ang="0">
                    <a:pos x="50" y="38"/>
                  </a:cxn>
                  <a:cxn ang="0">
                    <a:pos x="46" y="78"/>
                  </a:cxn>
                  <a:cxn ang="0">
                    <a:pos x="25" y="213"/>
                  </a:cxn>
                  <a:cxn ang="0">
                    <a:pos x="18" y="243"/>
                  </a:cxn>
                  <a:cxn ang="0">
                    <a:pos x="8" y="300"/>
                  </a:cxn>
                  <a:cxn ang="0">
                    <a:pos x="4" y="330"/>
                  </a:cxn>
                  <a:cxn ang="0">
                    <a:pos x="1" y="363"/>
                  </a:cxn>
                  <a:cxn ang="0">
                    <a:pos x="1" y="386"/>
                  </a:cxn>
                  <a:cxn ang="0">
                    <a:pos x="7" y="407"/>
                  </a:cxn>
                  <a:cxn ang="0">
                    <a:pos x="13" y="415"/>
                  </a:cxn>
                  <a:cxn ang="0">
                    <a:pos x="14" y="417"/>
                  </a:cxn>
                  <a:cxn ang="0">
                    <a:pos x="18" y="417"/>
                  </a:cxn>
                  <a:cxn ang="0">
                    <a:pos x="20" y="413"/>
                  </a:cxn>
                  <a:cxn ang="0">
                    <a:pos x="19" y="409"/>
                  </a:cxn>
                  <a:cxn ang="0">
                    <a:pos x="15" y="403"/>
                  </a:cxn>
                  <a:cxn ang="0">
                    <a:pos x="11" y="390"/>
                  </a:cxn>
                  <a:cxn ang="0">
                    <a:pos x="11" y="370"/>
                  </a:cxn>
                  <a:cxn ang="0">
                    <a:pos x="12" y="356"/>
                  </a:cxn>
                  <a:cxn ang="0">
                    <a:pos x="13" y="327"/>
                  </a:cxn>
                  <a:cxn ang="0">
                    <a:pos x="17" y="298"/>
                  </a:cxn>
                  <a:cxn ang="0">
                    <a:pos x="27" y="248"/>
                  </a:cxn>
                  <a:cxn ang="0">
                    <a:pos x="36" y="197"/>
                  </a:cxn>
                  <a:cxn ang="0">
                    <a:pos x="55" y="90"/>
                  </a:cxn>
                  <a:cxn ang="0">
                    <a:pos x="57" y="69"/>
                  </a:cxn>
                  <a:cxn ang="0">
                    <a:pos x="60" y="36"/>
                  </a:cxn>
                  <a:cxn ang="0">
                    <a:pos x="67" y="16"/>
                  </a:cxn>
                  <a:cxn ang="0">
                    <a:pos x="72" y="8"/>
                  </a:cxn>
                  <a:cxn ang="0">
                    <a:pos x="73" y="4"/>
                  </a:cxn>
                  <a:cxn ang="0">
                    <a:pos x="70" y="0"/>
                  </a:cxn>
                  <a:cxn ang="0">
                    <a:pos x="67" y="0"/>
                  </a:cxn>
                  <a:cxn ang="0">
                    <a:pos x="65" y="1"/>
                  </a:cxn>
                </a:cxnLst>
                <a:rect l="0" t="0" r="r" b="b"/>
                <a:pathLst>
                  <a:path w="73" h="417">
                    <a:moveTo>
                      <a:pt x="65" y="1"/>
                    </a:moveTo>
                    <a:lnTo>
                      <a:pt x="65" y="1"/>
                    </a:lnTo>
                    <a:lnTo>
                      <a:pt x="60" y="9"/>
                    </a:lnTo>
                    <a:lnTo>
                      <a:pt x="56" y="18"/>
                    </a:lnTo>
                    <a:lnTo>
                      <a:pt x="53" y="28"/>
                    </a:lnTo>
                    <a:lnTo>
                      <a:pt x="50" y="38"/>
                    </a:lnTo>
                    <a:lnTo>
                      <a:pt x="49" y="58"/>
                    </a:lnTo>
                    <a:lnTo>
                      <a:pt x="46" y="78"/>
                    </a:lnTo>
                    <a:lnTo>
                      <a:pt x="46" y="78"/>
                    </a:lnTo>
                    <a:lnTo>
                      <a:pt x="25" y="213"/>
                    </a:lnTo>
                    <a:lnTo>
                      <a:pt x="25" y="213"/>
                    </a:lnTo>
                    <a:lnTo>
                      <a:pt x="18" y="243"/>
                    </a:lnTo>
                    <a:lnTo>
                      <a:pt x="13" y="272"/>
                    </a:lnTo>
                    <a:lnTo>
                      <a:pt x="8" y="300"/>
                    </a:lnTo>
                    <a:lnTo>
                      <a:pt x="4" y="330"/>
                    </a:lnTo>
                    <a:lnTo>
                      <a:pt x="4" y="330"/>
                    </a:lnTo>
                    <a:lnTo>
                      <a:pt x="2" y="352"/>
                    </a:lnTo>
                    <a:lnTo>
                      <a:pt x="1" y="363"/>
                    </a:lnTo>
                    <a:lnTo>
                      <a:pt x="0" y="375"/>
                    </a:lnTo>
                    <a:lnTo>
                      <a:pt x="1" y="386"/>
                    </a:lnTo>
                    <a:lnTo>
                      <a:pt x="3" y="397"/>
                    </a:lnTo>
                    <a:lnTo>
                      <a:pt x="7" y="407"/>
                    </a:lnTo>
                    <a:lnTo>
                      <a:pt x="10" y="411"/>
                    </a:lnTo>
                    <a:lnTo>
                      <a:pt x="13" y="415"/>
                    </a:lnTo>
                    <a:lnTo>
                      <a:pt x="13" y="415"/>
                    </a:lnTo>
                    <a:lnTo>
                      <a:pt x="14" y="417"/>
                    </a:lnTo>
                    <a:lnTo>
                      <a:pt x="16" y="417"/>
                    </a:lnTo>
                    <a:lnTo>
                      <a:pt x="18" y="417"/>
                    </a:lnTo>
                    <a:lnTo>
                      <a:pt x="19" y="416"/>
                    </a:lnTo>
                    <a:lnTo>
                      <a:pt x="20" y="413"/>
                    </a:lnTo>
                    <a:lnTo>
                      <a:pt x="20" y="411"/>
                    </a:lnTo>
                    <a:lnTo>
                      <a:pt x="19" y="409"/>
                    </a:lnTo>
                    <a:lnTo>
                      <a:pt x="19" y="409"/>
                    </a:lnTo>
                    <a:lnTo>
                      <a:pt x="15" y="403"/>
                    </a:lnTo>
                    <a:lnTo>
                      <a:pt x="13" y="397"/>
                    </a:lnTo>
                    <a:lnTo>
                      <a:pt x="11" y="390"/>
                    </a:lnTo>
                    <a:lnTo>
                      <a:pt x="11" y="383"/>
                    </a:lnTo>
                    <a:lnTo>
                      <a:pt x="11" y="370"/>
                    </a:lnTo>
                    <a:lnTo>
                      <a:pt x="12" y="356"/>
                    </a:lnTo>
                    <a:lnTo>
                      <a:pt x="12" y="356"/>
                    </a:lnTo>
                    <a:lnTo>
                      <a:pt x="12" y="342"/>
                    </a:lnTo>
                    <a:lnTo>
                      <a:pt x="13" y="327"/>
                    </a:lnTo>
                    <a:lnTo>
                      <a:pt x="17" y="298"/>
                    </a:lnTo>
                    <a:lnTo>
                      <a:pt x="17" y="298"/>
                    </a:lnTo>
                    <a:lnTo>
                      <a:pt x="22" y="273"/>
                    </a:lnTo>
                    <a:lnTo>
                      <a:pt x="27" y="248"/>
                    </a:lnTo>
                    <a:lnTo>
                      <a:pt x="32" y="223"/>
                    </a:lnTo>
                    <a:lnTo>
                      <a:pt x="36" y="197"/>
                    </a:lnTo>
                    <a:lnTo>
                      <a:pt x="36" y="197"/>
                    </a:lnTo>
                    <a:lnTo>
                      <a:pt x="55" y="90"/>
                    </a:lnTo>
                    <a:lnTo>
                      <a:pt x="55" y="90"/>
                    </a:lnTo>
                    <a:lnTo>
                      <a:pt x="57" y="69"/>
                    </a:lnTo>
                    <a:lnTo>
                      <a:pt x="59" y="47"/>
                    </a:lnTo>
                    <a:lnTo>
                      <a:pt x="60" y="36"/>
                    </a:lnTo>
                    <a:lnTo>
                      <a:pt x="63" y="26"/>
                    </a:lnTo>
                    <a:lnTo>
                      <a:pt x="67" y="16"/>
                    </a:lnTo>
                    <a:lnTo>
                      <a:pt x="72" y="8"/>
                    </a:lnTo>
                    <a:lnTo>
                      <a:pt x="72" y="8"/>
                    </a:lnTo>
                    <a:lnTo>
                      <a:pt x="73" y="6"/>
                    </a:lnTo>
                    <a:lnTo>
                      <a:pt x="73" y="4"/>
                    </a:lnTo>
                    <a:lnTo>
                      <a:pt x="71" y="1"/>
                    </a:lnTo>
                    <a:lnTo>
                      <a:pt x="70" y="0"/>
                    </a:lnTo>
                    <a:lnTo>
                      <a:pt x="68" y="0"/>
                    </a:lnTo>
                    <a:lnTo>
                      <a:pt x="67" y="0"/>
                    </a:lnTo>
                    <a:lnTo>
                      <a:pt x="65" y="1"/>
                    </a:lnTo>
                    <a:lnTo>
                      <a:pt x="65" y="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rgbClr val="605448"/>
                  </a:solidFill>
                </a:endParaRPr>
              </a:p>
            </p:txBody>
          </p:sp>
          <p:sp>
            <p:nvSpPr>
              <p:cNvPr id="226" name="chenying0907 724"/>
              <p:cNvSpPr/>
              <p:nvPr/>
            </p:nvSpPr>
            <p:spPr bwMode="auto">
              <a:xfrm>
                <a:off x="5516563" y="4291013"/>
                <a:ext cx="46038" cy="268288"/>
              </a:xfrm>
              <a:custGeom>
                <a:avLst/>
                <a:gdLst/>
                <a:ahLst/>
                <a:cxnLst>
                  <a:cxn ang="0">
                    <a:pos x="75" y="3"/>
                  </a:cxn>
                  <a:cxn ang="0">
                    <a:pos x="61" y="44"/>
                  </a:cxn>
                  <a:cxn ang="0">
                    <a:pos x="58" y="58"/>
                  </a:cxn>
                  <a:cxn ang="0">
                    <a:pos x="56" y="84"/>
                  </a:cxn>
                  <a:cxn ang="0">
                    <a:pos x="56" y="111"/>
                  </a:cxn>
                  <a:cxn ang="0">
                    <a:pos x="52" y="180"/>
                  </a:cxn>
                  <a:cxn ang="0">
                    <a:pos x="41" y="249"/>
                  </a:cxn>
                  <a:cxn ang="0">
                    <a:pos x="33" y="280"/>
                  </a:cxn>
                  <a:cxn ang="0">
                    <a:pos x="17" y="343"/>
                  </a:cxn>
                  <a:cxn ang="0">
                    <a:pos x="4" y="408"/>
                  </a:cxn>
                  <a:cxn ang="0">
                    <a:pos x="1" y="440"/>
                  </a:cxn>
                  <a:cxn ang="0">
                    <a:pos x="0" y="472"/>
                  </a:cxn>
                  <a:cxn ang="0">
                    <a:pos x="4" y="504"/>
                  </a:cxn>
                  <a:cxn ang="0">
                    <a:pos x="4" y="506"/>
                  </a:cxn>
                  <a:cxn ang="0">
                    <a:pos x="7" y="507"/>
                  </a:cxn>
                  <a:cxn ang="0">
                    <a:pos x="12" y="505"/>
                  </a:cxn>
                  <a:cxn ang="0">
                    <a:pos x="13" y="501"/>
                  </a:cxn>
                  <a:cxn ang="0">
                    <a:pos x="10" y="485"/>
                  </a:cxn>
                  <a:cxn ang="0">
                    <a:pos x="9" y="453"/>
                  </a:cxn>
                  <a:cxn ang="0">
                    <a:pos x="11" y="420"/>
                  </a:cxn>
                  <a:cxn ang="0">
                    <a:pos x="20" y="371"/>
                  </a:cxn>
                  <a:cxn ang="0">
                    <a:pos x="36" y="306"/>
                  </a:cxn>
                  <a:cxn ang="0">
                    <a:pos x="52" y="243"/>
                  </a:cxn>
                  <a:cxn ang="0">
                    <a:pos x="57" y="214"/>
                  </a:cxn>
                  <a:cxn ang="0">
                    <a:pos x="63" y="157"/>
                  </a:cxn>
                  <a:cxn ang="0">
                    <a:pos x="65" y="128"/>
                  </a:cxn>
                  <a:cxn ang="0">
                    <a:pos x="66" y="67"/>
                  </a:cxn>
                  <a:cxn ang="0">
                    <a:pos x="67" y="60"/>
                  </a:cxn>
                  <a:cxn ang="0">
                    <a:pos x="73" y="36"/>
                  </a:cxn>
                  <a:cxn ang="0">
                    <a:pos x="84" y="6"/>
                  </a:cxn>
                  <a:cxn ang="0">
                    <a:pos x="85" y="4"/>
                  </a:cxn>
                  <a:cxn ang="0">
                    <a:pos x="83" y="1"/>
                  </a:cxn>
                  <a:cxn ang="0">
                    <a:pos x="77" y="1"/>
                  </a:cxn>
                  <a:cxn ang="0">
                    <a:pos x="75" y="3"/>
                  </a:cxn>
                </a:cxnLst>
                <a:rect l="0" t="0" r="r" b="b"/>
                <a:pathLst>
                  <a:path w="85" h="507">
                    <a:moveTo>
                      <a:pt x="75" y="3"/>
                    </a:moveTo>
                    <a:lnTo>
                      <a:pt x="75" y="3"/>
                    </a:lnTo>
                    <a:lnTo>
                      <a:pt x="65" y="31"/>
                    </a:lnTo>
                    <a:lnTo>
                      <a:pt x="61" y="44"/>
                    </a:lnTo>
                    <a:lnTo>
                      <a:pt x="58" y="58"/>
                    </a:lnTo>
                    <a:lnTo>
                      <a:pt x="58" y="58"/>
                    </a:lnTo>
                    <a:lnTo>
                      <a:pt x="56" y="72"/>
                    </a:lnTo>
                    <a:lnTo>
                      <a:pt x="56" y="84"/>
                    </a:lnTo>
                    <a:lnTo>
                      <a:pt x="56" y="111"/>
                    </a:lnTo>
                    <a:lnTo>
                      <a:pt x="56" y="111"/>
                    </a:lnTo>
                    <a:lnTo>
                      <a:pt x="55" y="145"/>
                    </a:lnTo>
                    <a:lnTo>
                      <a:pt x="52" y="180"/>
                    </a:lnTo>
                    <a:lnTo>
                      <a:pt x="47" y="214"/>
                    </a:lnTo>
                    <a:lnTo>
                      <a:pt x="41" y="249"/>
                    </a:lnTo>
                    <a:lnTo>
                      <a:pt x="41" y="249"/>
                    </a:lnTo>
                    <a:lnTo>
                      <a:pt x="33" y="280"/>
                    </a:lnTo>
                    <a:lnTo>
                      <a:pt x="25" y="312"/>
                    </a:lnTo>
                    <a:lnTo>
                      <a:pt x="17" y="343"/>
                    </a:lnTo>
                    <a:lnTo>
                      <a:pt x="10" y="375"/>
                    </a:lnTo>
                    <a:lnTo>
                      <a:pt x="4" y="408"/>
                    </a:lnTo>
                    <a:lnTo>
                      <a:pt x="2" y="423"/>
                    </a:lnTo>
                    <a:lnTo>
                      <a:pt x="1" y="440"/>
                    </a:lnTo>
                    <a:lnTo>
                      <a:pt x="0" y="455"/>
                    </a:lnTo>
                    <a:lnTo>
                      <a:pt x="0" y="472"/>
                    </a:lnTo>
                    <a:lnTo>
                      <a:pt x="1" y="487"/>
                    </a:lnTo>
                    <a:lnTo>
                      <a:pt x="4" y="504"/>
                    </a:lnTo>
                    <a:lnTo>
                      <a:pt x="4" y="504"/>
                    </a:lnTo>
                    <a:lnTo>
                      <a:pt x="4" y="506"/>
                    </a:lnTo>
                    <a:lnTo>
                      <a:pt x="6" y="507"/>
                    </a:lnTo>
                    <a:lnTo>
                      <a:pt x="7" y="507"/>
                    </a:lnTo>
                    <a:lnTo>
                      <a:pt x="9" y="507"/>
                    </a:lnTo>
                    <a:lnTo>
                      <a:pt x="12" y="505"/>
                    </a:lnTo>
                    <a:lnTo>
                      <a:pt x="12" y="503"/>
                    </a:lnTo>
                    <a:lnTo>
                      <a:pt x="13" y="501"/>
                    </a:lnTo>
                    <a:lnTo>
                      <a:pt x="13" y="501"/>
                    </a:lnTo>
                    <a:lnTo>
                      <a:pt x="10" y="485"/>
                    </a:lnTo>
                    <a:lnTo>
                      <a:pt x="9" y="469"/>
                    </a:lnTo>
                    <a:lnTo>
                      <a:pt x="9" y="453"/>
                    </a:lnTo>
                    <a:lnTo>
                      <a:pt x="10" y="437"/>
                    </a:lnTo>
                    <a:lnTo>
                      <a:pt x="11" y="420"/>
                    </a:lnTo>
                    <a:lnTo>
                      <a:pt x="13" y="403"/>
                    </a:lnTo>
                    <a:lnTo>
                      <a:pt x="20" y="371"/>
                    </a:lnTo>
                    <a:lnTo>
                      <a:pt x="28" y="338"/>
                    </a:lnTo>
                    <a:lnTo>
                      <a:pt x="36" y="306"/>
                    </a:lnTo>
                    <a:lnTo>
                      <a:pt x="44" y="274"/>
                    </a:lnTo>
                    <a:lnTo>
                      <a:pt x="52" y="243"/>
                    </a:lnTo>
                    <a:lnTo>
                      <a:pt x="52" y="243"/>
                    </a:lnTo>
                    <a:lnTo>
                      <a:pt x="57" y="214"/>
                    </a:lnTo>
                    <a:lnTo>
                      <a:pt x="61" y="186"/>
                    </a:lnTo>
                    <a:lnTo>
                      <a:pt x="63" y="157"/>
                    </a:lnTo>
                    <a:lnTo>
                      <a:pt x="65" y="128"/>
                    </a:lnTo>
                    <a:lnTo>
                      <a:pt x="65" y="128"/>
                    </a:lnTo>
                    <a:lnTo>
                      <a:pt x="65" y="98"/>
                    </a:lnTo>
                    <a:lnTo>
                      <a:pt x="66" y="67"/>
                    </a:lnTo>
                    <a:lnTo>
                      <a:pt x="66" y="67"/>
                    </a:lnTo>
                    <a:lnTo>
                      <a:pt x="67" y="60"/>
                    </a:lnTo>
                    <a:lnTo>
                      <a:pt x="68" y="51"/>
                    </a:lnTo>
                    <a:lnTo>
                      <a:pt x="73" y="36"/>
                    </a:lnTo>
                    <a:lnTo>
                      <a:pt x="78" y="20"/>
                    </a:lnTo>
                    <a:lnTo>
                      <a:pt x="84" y="6"/>
                    </a:lnTo>
                    <a:lnTo>
                      <a:pt x="84" y="6"/>
                    </a:lnTo>
                    <a:lnTo>
                      <a:pt x="85" y="4"/>
                    </a:lnTo>
                    <a:lnTo>
                      <a:pt x="84" y="2"/>
                    </a:lnTo>
                    <a:lnTo>
                      <a:pt x="83" y="1"/>
                    </a:lnTo>
                    <a:lnTo>
                      <a:pt x="82" y="0"/>
                    </a:lnTo>
                    <a:lnTo>
                      <a:pt x="77" y="1"/>
                    </a:lnTo>
                    <a:lnTo>
                      <a:pt x="76" y="2"/>
                    </a:lnTo>
                    <a:lnTo>
                      <a:pt x="75" y="3"/>
                    </a:lnTo>
                    <a:lnTo>
                      <a:pt x="75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rgbClr val="605448"/>
                  </a:solidFill>
                </a:endParaRPr>
              </a:p>
            </p:txBody>
          </p:sp>
          <p:sp>
            <p:nvSpPr>
              <p:cNvPr id="227" name="chenying0907 725"/>
              <p:cNvSpPr/>
              <p:nvPr/>
            </p:nvSpPr>
            <p:spPr bwMode="auto">
              <a:xfrm>
                <a:off x="5546726" y="4252913"/>
                <a:ext cx="60325" cy="376238"/>
              </a:xfrm>
              <a:custGeom>
                <a:avLst/>
                <a:gdLst/>
                <a:ahLst/>
                <a:cxnLst>
                  <a:cxn ang="0">
                    <a:pos x="104" y="5"/>
                  </a:cxn>
                  <a:cxn ang="0">
                    <a:pos x="104" y="5"/>
                  </a:cxn>
                  <a:cxn ang="0">
                    <a:pos x="103" y="28"/>
                  </a:cxn>
                  <a:cxn ang="0">
                    <a:pos x="101" y="51"/>
                  </a:cxn>
                  <a:cxn ang="0">
                    <a:pos x="98" y="74"/>
                  </a:cxn>
                  <a:cxn ang="0">
                    <a:pos x="95" y="95"/>
                  </a:cxn>
                  <a:cxn ang="0">
                    <a:pos x="86" y="141"/>
                  </a:cxn>
                  <a:cxn ang="0">
                    <a:pos x="78" y="185"/>
                  </a:cxn>
                  <a:cxn ang="0">
                    <a:pos x="78" y="185"/>
                  </a:cxn>
                  <a:cxn ang="0">
                    <a:pos x="64" y="275"/>
                  </a:cxn>
                  <a:cxn ang="0">
                    <a:pos x="48" y="364"/>
                  </a:cxn>
                  <a:cxn ang="0">
                    <a:pos x="48" y="364"/>
                  </a:cxn>
                  <a:cxn ang="0">
                    <a:pos x="39" y="407"/>
                  </a:cxn>
                  <a:cxn ang="0">
                    <a:pos x="29" y="451"/>
                  </a:cxn>
                  <a:cxn ang="0">
                    <a:pos x="19" y="495"/>
                  </a:cxn>
                  <a:cxn ang="0">
                    <a:pos x="11" y="538"/>
                  </a:cxn>
                  <a:cxn ang="0">
                    <a:pos x="11" y="538"/>
                  </a:cxn>
                  <a:cxn ang="0">
                    <a:pos x="4" y="580"/>
                  </a:cxn>
                  <a:cxn ang="0">
                    <a:pos x="1" y="600"/>
                  </a:cxn>
                  <a:cxn ang="0">
                    <a:pos x="0" y="621"/>
                  </a:cxn>
                  <a:cxn ang="0">
                    <a:pos x="0" y="707"/>
                  </a:cxn>
                  <a:cxn ang="0">
                    <a:pos x="0" y="707"/>
                  </a:cxn>
                  <a:cxn ang="0">
                    <a:pos x="0" y="709"/>
                  </a:cxn>
                  <a:cxn ang="0">
                    <a:pos x="1" y="710"/>
                  </a:cxn>
                  <a:cxn ang="0">
                    <a:pos x="3" y="711"/>
                  </a:cxn>
                  <a:cxn ang="0">
                    <a:pos x="5" y="712"/>
                  </a:cxn>
                  <a:cxn ang="0">
                    <a:pos x="6" y="711"/>
                  </a:cxn>
                  <a:cxn ang="0">
                    <a:pos x="8" y="710"/>
                  </a:cxn>
                  <a:cxn ang="0">
                    <a:pos x="9" y="709"/>
                  </a:cxn>
                  <a:cxn ang="0">
                    <a:pos x="9" y="707"/>
                  </a:cxn>
                  <a:cxn ang="0">
                    <a:pos x="9" y="621"/>
                  </a:cxn>
                  <a:cxn ang="0">
                    <a:pos x="9" y="621"/>
                  </a:cxn>
                  <a:cxn ang="0">
                    <a:pos x="10" y="609"/>
                  </a:cxn>
                  <a:cxn ang="0">
                    <a:pos x="11" y="596"/>
                  </a:cxn>
                  <a:cxn ang="0">
                    <a:pos x="14" y="572"/>
                  </a:cxn>
                  <a:cxn ang="0">
                    <a:pos x="22" y="523"/>
                  </a:cxn>
                  <a:cxn ang="0">
                    <a:pos x="22" y="523"/>
                  </a:cxn>
                  <a:cxn ang="0">
                    <a:pos x="32" y="480"/>
                  </a:cxn>
                  <a:cxn ang="0">
                    <a:pos x="41" y="436"/>
                  </a:cxn>
                  <a:cxn ang="0">
                    <a:pos x="51" y="392"/>
                  </a:cxn>
                  <a:cxn ang="0">
                    <a:pos x="61" y="348"/>
                  </a:cxn>
                  <a:cxn ang="0">
                    <a:pos x="61" y="348"/>
                  </a:cxn>
                  <a:cxn ang="0">
                    <a:pos x="76" y="260"/>
                  </a:cxn>
                  <a:cxn ang="0">
                    <a:pos x="91" y="171"/>
                  </a:cxn>
                  <a:cxn ang="0">
                    <a:pos x="91" y="171"/>
                  </a:cxn>
                  <a:cxn ang="0">
                    <a:pos x="98" y="129"/>
                  </a:cxn>
                  <a:cxn ang="0">
                    <a:pos x="105" y="88"/>
                  </a:cxn>
                  <a:cxn ang="0">
                    <a:pos x="108" y="67"/>
                  </a:cxn>
                  <a:cxn ang="0">
                    <a:pos x="111" y="47"/>
                  </a:cxn>
                  <a:cxn ang="0">
                    <a:pos x="112" y="26"/>
                  </a:cxn>
                  <a:cxn ang="0">
                    <a:pos x="113" y="5"/>
                  </a:cxn>
                  <a:cxn ang="0">
                    <a:pos x="113" y="5"/>
                  </a:cxn>
                  <a:cxn ang="0">
                    <a:pos x="113" y="3"/>
                  </a:cxn>
                  <a:cxn ang="0">
                    <a:pos x="112" y="1"/>
                  </a:cxn>
                  <a:cxn ang="0">
                    <a:pos x="110" y="1"/>
                  </a:cxn>
                  <a:cxn ang="0">
                    <a:pos x="109" y="0"/>
                  </a:cxn>
                  <a:cxn ang="0">
                    <a:pos x="107" y="1"/>
                  </a:cxn>
                  <a:cxn ang="0">
                    <a:pos x="105" y="1"/>
                  </a:cxn>
                  <a:cxn ang="0">
                    <a:pos x="104" y="3"/>
                  </a:cxn>
                  <a:cxn ang="0">
                    <a:pos x="104" y="5"/>
                  </a:cxn>
                  <a:cxn ang="0">
                    <a:pos x="104" y="5"/>
                  </a:cxn>
                </a:cxnLst>
                <a:rect l="0" t="0" r="r" b="b"/>
                <a:pathLst>
                  <a:path w="113" h="712">
                    <a:moveTo>
                      <a:pt x="104" y="5"/>
                    </a:moveTo>
                    <a:lnTo>
                      <a:pt x="104" y="5"/>
                    </a:lnTo>
                    <a:lnTo>
                      <a:pt x="103" y="28"/>
                    </a:lnTo>
                    <a:lnTo>
                      <a:pt x="101" y="51"/>
                    </a:lnTo>
                    <a:lnTo>
                      <a:pt x="98" y="74"/>
                    </a:lnTo>
                    <a:lnTo>
                      <a:pt x="95" y="95"/>
                    </a:lnTo>
                    <a:lnTo>
                      <a:pt x="86" y="141"/>
                    </a:lnTo>
                    <a:lnTo>
                      <a:pt x="78" y="185"/>
                    </a:lnTo>
                    <a:lnTo>
                      <a:pt x="78" y="185"/>
                    </a:lnTo>
                    <a:lnTo>
                      <a:pt x="64" y="275"/>
                    </a:lnTo>
                    <a:lnTo>
                      <a:pt x="48" y="364"/>
                    </a:lnTo>
                    <a:lnTo>
                      <a:pt x="48" y="364"/>
                    </a:lnTo>
                    <a:lnTo>
                      <a:pt x="39" y="407"/>
                    </a:lnTo>
                    <a:lnTo>
                      <a:pt x="29" y="451"/>
                    </a:lnTo>
                    <a:lnTo>
                      <a:pt x="19" y="495"/>
                    </a:lnTo>
                    <a:lnTo>
                      <a:pt x="11" y="538"/>
                    </a:lnTo>
                    <a:lnTo>
                      <a:pt x="11" y="538"/>
                    </a:lnTo>
                    <a:lnTo>
                      <a:pt x="4" y="580"/>
                    </a:lnTo>
                    <a:lnTo>
                      <a:pt x="1" y="600"/>
                    </a:lnTo>
                    <a:lnTo>
                      <a:pt x="0" y="621"/>
                    </a:lnTo>
                    <a:lnTo>
                      <a:pt x="0" y="707"/>
                    </a:lnTo>
                    <a:lnTo>
                      <a:pt x="0" y="707"/>
                    </a:lnTo>
                    <a:lnTo>
                      <a:pt x="0" y="709"/>
                    </a:lnTo>
                    <a:lnTo>
                      <a:pt x="1" y="710"/>
                    </a:lnTo>
                    <a:lnTo>
                      <a:pt x="3" y="711"/>
                    </a:lnTo>
                    <a:lnTo>
                      <a:pt x="5" y="712"/>
                    </a:lnTo>
                    <a:lnTo>
                      <a:pt x="6" y="711"/>
                    </a:lnTo>
                    <a:lnTo>
                      <a:pt x="8" y="710"/>
                    </a:lnTo>
                    <a:lnTo>
                      <a:pt x="9" y="709"/>
                    </a:lnTo>
                    <a:lnTo>
                      <a:pt x="9" y="707"/>
                    </a:lnTo>
                    <a:lnTo>
                      <a:pt x="9" y="621"/>
                    </a:lnTo>
                    <a:lnTo>
                      <a:pt x="9" y="621"/>
                    </a:lnTo>
                    <a:lnTo>
                      <a:pt x="10" y="609"/>
                    </a:lnTo>
                    <a:lnTo>
                      <a:pt x="11" y="596"/>
                    </a:lnTo>
                    <a:lnTo>
                      <a:pt x="14" y="572"/>
                    </a:lnTo>
                    <a:lnTo>
                      <a:pt x="22" y="523"/>
                    </a:lnTo>
                    <a:lnTo>
                      <a:pt x="22" y="523"/>
                    </a:lnTo>
                    <a:lnTo>
                      <a:pt x="32" y="480"/>
                    </a:lnTo>
                    <a:lnTo>
                      <a:pt x="41" y="436"/>
                    </a:lnTo>
                    <a:lnTo>
                      <a:pt x="51" y="392"/>
                    </a:lnTo>
                    <a:lnTo>
                      <a:pt x="61" y="348"/>
                    </a:lnTo>
                    <a:lnTo>
                      <a:pt x="61" y="348"/>
                    </a:lnTo>
                    <a:lnTo>
                      <a:pt x="76" y="260"/>
                    </a:lnTo>
                    <a:lnTo>
                      <a:pt x="91" y="171"/>
                    </a:lnTo>
                    <a:lnTo>
                      <a:pt x="91" y="171"/>
                    </a:lnTo>
                    <a:lnTo>
                      <a:pt x="98" y="129"/>
                    </a:lnTo>
                    <a:lnTo>
                      <a:pt x="105" y="88"/>
                    </a:lnTo>
                    <a:lnTo>
                      <a:pt x="108" y="67"/>
                    </a:lnTo>
                    <a:lnTo>
                      <a:pt x="111" y="47"/>
                    </a:lnTo>
                    <a:lnTo>
                      <a:pt x="112" y="26"/>
                    </a:lnTo>
                    <a:lnTo>
                      <a:pt x="113" y="5"/>
                    </a:lnTo>
                    <a:lnTo>
                      <a:pt x="113" y="5"/>
                    </a:lnTo>
                    <a:lnTo>
                      <a:pt x="113" y="3"/>
                    </a:lnTo>
                    <a:lnTo>
                      <a:pt x="112" y="1"/>
                    </a:lnTo>
                    <a:lnTo>
                      <a:pt x="110" y="1"/>
                    </a:lnTo>
                    <a:lnTo>
                      <a:pt x="109" y="0"/>
                    </a:lnTo>
                    <a:lnTo>
                      <a:pt x="107" y="1"/>
                    </a:lnTo>
                    <a:lnTo>
                      <a:pt x="105" y="1"/>
                    </a:lnTo>
                    <a:lnTo>
                      <a:pt x="104" y="3"/>
                    </a:lnTo>
                    <a:lnTo>
                      <a:pt x="104" y="5"/>
                    </a:lnTo>
                    <a:lnTo>
                      <a:pt x="104" y="5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rgbClr val="605448"/>
                  </a:solidFill>
                </a:endParaRPr>
              </a:p>
            </p:txBody>
          </p:sp>
          <p:sp>
            <p:nvSpPr>
              <p:cNvPr id="228" name="chenying0907 726"/>
              <p:cNvSpPr/>
              <p:nvPr/>
            </p:nvSpPr>
            <p:spPr bwMode="auto">
              <a:xfrm>
                <a:off x="5576888" y="4230688"/>
                <a:ext cx="61913" cy="415925"/>
              </a:xfrm>
              <a:custGeom>
                <a:avLst/>
                <a:gdLst/>
                <a:ahLst/>
                <a:cxnLst>
                  <a:cxn ang="0">
                    <a:pos x="119" y="4"/>
                  </a:cxn>
                  <a:cxn ang="0">
                    <a:pos x="118" y="1"/>
                  </a:cxn>
                  <a:cxn ang="0">
                    <a:pos x="115" y="0"/>
                  </a:cxn>
                  <a:cxn ang="0">
                    <a:pos x="110" y="3"/>
                  </a:cxn>
                  <a:cxn ang="0">
                    <a:pos x="110" y="4"/>
                  </a:cxn>
                  <a:cxn ang="0">
                    <a:pos x="105" y="22"/>
                  </a:cxn>
                  <a:cxn ang="0">
                    <a:pos x="101" y="35"/>
                  </a:cxn>
                  <a:cxn ang="0">
                    <a:pos x="100" y="39"/>
                  </a:cxn>
                  <a:cxn ang="0">
                    <a:pos x="99" y="66"/>
                  </a:cxn>
                  <a:cxn ang="0">
                    <a:pos x="94" y="92"/>
                  </a:cxn>
                  <a:cxn ang="0">
                    <a:pos x="86" y="145"/>
                  </a:cxn>
                  <a:cxn ang="0">
                    <a:pos x="78" y="184"/>
                  </a:cxn>
                  <a:cxn ang="0">
                    <a:pos x="74" y="196"/>
                  </a:cxn>
                  <a:cxn ang="0">
                    <a:pos x="63" y="239"/>
                  </a:cxn>
                  <a:cxn ang="0">
                    <a:pos x="57" y="281"/>
                  </a:cxn>
                  <a:cxn ang="0">
                    <a:pos x="50" y="334"/>
                  </a:cxn>
                  <a:cxn ang="0">
                    <a:pos x="44" y="386"/>
                  </a:cxn>
                  <a:cxn ang="0">
                    <a:pos x="39" y="437"/>
                  </a:cxn>
                  <a:cxn ang="0">
                    <a:pos x="15" y="588"/>
                  </a:cxn>
                  <a:cxn ang="0">
                    <a:pos x="8" y="635"/>
                  </a:cxn>
                  <a:cxn ang="0">
                    <a:pos x="4" y="682"/>
                  </a:cxn>
                  <a:cxn ang="0">
                    <a:pos x="5" y="704"/>
                  </a:cxn>
                  <a:cxn ang="0">
                    <a:pos x="7" y="750"/>
                  </a:cxn>
                  <a:cxn ang="0">
                    <a:pos x="6" y="773"/>
                  </a:cxn>
                  <a:cxn ang="0">
                    <a:pos x="3" y="774"/>
                  </a:cxn>
                  <a:cxn ang="0">
                    <a:pos x="0" y="778"/>
                  </a:cxn>
                  <a:cxn ang="0">
                    <a:pos x="0" y="782"/>
                  </a:cxn>
                  <a:cxn ang="0">
                    <a:pos x="2" y="785"/>
                  </a:cxn>
                  <a:cxn ang="0">
                    <a:pos x="6" y="787"/>
                  </a:cxn>
                  <a:cxn ang="0">
                    <a:pos x="10" y="787"/>
                  </a:cxn>
                  <a:cxn ang="0">
                    <a:pos x="13" y="785"/>
                  </a:cxn>
                  <a:cxn ang="0">
                    <a:pos x="15" y="782"/>
                  </a:cxn>
                  <a:cxn ang="0">
                    <a:pos x="16" y="736"/>
                  </a:cxn>
                  <a:cxn ang="0">
                    <a:pos x="14" y="691"/>
                  </a:cxn>
                  <a:cxn ang="0">
                    <a:pos x="14" y="663"/>
                  </a:cxn>
                  <a:cxn ang="0">
                    <a:pos x="21" y="609"/>
                  </a:cxn>
                  <a:cxn ang="0">
                    <a:pos x="25" y="583"/>
                  </a:cxn>
                  <a:cxn ang="0">
                    <a:pos x="48" y="436"/>
                  </a:cxn>
                  <a:cxn ang="0">
                    <a:pos x="53" y="386"/>
                  </a:cxn>
                  <a:cxn ang="0">
                    <a:pos x="56" y="360"/>
                  </a:cxn>
                  <a:cxn ang="0">
                    <a:pos x="68" y="283"/>
                  </a:cxn>
                  <a:cxn ang="0">
                    <a:pos x="87" y="182"/>
                  </a:cxn>
                  <a:cxn ang="0">
                    <a:pos x="93" y="156"/>
                  </a:cxn>
                  <a:cxn ang="0">
                    <a:pos x="108" y="76"/>
                  </a:cxn>
                  <a:cxn ang="0">
                    <a:pos x="109" y="67"/>
                  </a:cxn>
                  <a:cxn ang="0">
                    <a:pos x="110" y="39"/>
                  </a:cxn>
                  <a:cxn ang="0">
                    <a:pos x="110" y="35"/>
                  </a:cxn>
                  <a:cxn ang="0">
                    <a:pos x="114" y="22"/>
                  </a:cxn>
                  <a:cxn ang="0">
                    <a:pos x="119" y="4"/>
                  </a:cxn>
                </a:cxnLst>
                <a:rect l="0" t="0" r="r" b="b"/>
                <a:pathLst>
                  <a:path w="119" h="787">
                    <a:moveTo>
                      <a:pt x="119" y="4"/>
                    </a:moveTo>
                    <a:lnTo>
                      <a:pt x="119" y="4"/>
                    </a:lnTo>
                    <a:lnTo>
                      <a:pt x="119" y="3"/>
                    </a:lnTo>
                    <a:lnTo>
                      <a:pt x="118" y="1"/>
                    </a:lnTo>
                    <a:lnTo>
                      <a:pt x="116" y="0"/>
                    </a:lnTo>
                    <a:lnTo>
                      <a:pt x="115" y="0"/>
                    </a:lnTo>
                    <a:lnTo>
                      <a:pt x="111" y="1"/>
                    </a:lnTo>
                    <a:lnTo>
                      <a:pt x="110" y="3"/>
                    </a:lnTo>
                    <a:lnTo>
                      <a:pt x="110" y="4"/>
                    </a:lnTo>
                    <a:lnTo>
                      <a:pt x="110" y="4"/>
                    </a:lnTo>
                    <a:lnTo>
                      <a:pt x="108" y="13"/>
                    </a:lnTo>
                    <a:lnTo>
                      <a:pt x="105" y="22"/>
                    </a:lnTo>
                    <a:lnTo>
                      <a:pt x="102" y="30"/>
                    </a:lnTo>
                    <a:lnTo>
                      <a:pt x="101" y="35"/>
                    </a:lnTo>
                    <a:lnTo>
                      <a:pt x="100" y="39"/>
                    </a:lnTo>
                    <a:lnTo>
                      <a:pt x="100" y="39"/>
                    </a:lnTo>
                    <a:lnTo>
                      <a:pt x="100" y="53"/>
                    </a:lnTo>
                    <a:lnTo>
                      <a:pt x="99" y="66"/>
                    </a:lnTo>
                    <a:lnTo>
                      <a:pt x="94" y="92"/>
                    </a:lnTo>
                    <a:lnTo>
                      <a:pt x="94" y="92"/>
                    </a:lnTo>
                    <a:lnTo>
                      <a:pt x="90" y="118"/>
                    </a:lnTo>
                    <a:lnTo>
                      <a:pt x="86" y="145"/>
                    </a:lnTo>
                    <a:lnTo>
                      <a:pt x="81" y="170"/>
                    </a:lnTo>
                    <a:lnTo>
                      <a:pt x="78" y="184"/>
                    </a:lnTo>
                    <a:lnTo>
                      <a:pt x="74" y="196"/>
                    </a:lnTo>
                    <a:lnTo>
                      <a:pt x="74" y="196"/>
                    </a:lnTo>
                    <a:lnTo>
                      <a:pt x="69" y="217"/>
                    </a:lnTo>
                    <a:lnTo>
                      <a:pt x="63" y="239"/>
                    </a:lnTo>
                    <a:lnTo>
                      <a:pt x="60" y="259"/>
                    </a:lnTo>
                    <a:lnTo>
                      <a:pt x="57" y="281"/>
                    </a:lnTo>
                    <a:lnTo>
                      <a:pt x="57" y="281"/>
                    </a:lnTo>
                    <a:lnTo>
                      <a:pt x="50" y="334"/>
                    </a:lnTo>
                    <a:lnTo>
                      <a:pt x="47" y="359"/>
                    </a:lnTo>
                    <a:lnTo>
                      <a:pt x="44" y="386"/>
                    </a:lnTo>
                    <a:lnTo>
                      <a:pt x="44" y="386"/>
                    </a:lnTo>
                    <a:lnTo>
                      <a:pt x="39" y="437"/>
                    </a:lnTo>
                    <a:lnTo>
                      <a:pt x="30" y="488"/>
                    </a:lnTo>
                    <a:lnTo>
                      <a:pt x="15" y="588"/>
                    </a:lnTo>
                    <a:lnTo>
                      <a:pt x="15" y="588"/>
                    </a:lnTo>
                    <a:lnTo>
                      <a:pt x="8" y="635"/>
                    </a:lnTo>
                    <a:lnTo>
                      <a:pt x="5" y="658"/>
                    </a:lnTo>
                    <a:lnTo>
                      <a:pt x="4" y="682"/>
                    </a:lnTo>
                    <a:lnTo>
                      <a:pt x="4" y="682"/>
                    </a:lnTo>
                    <a:lnTo>
                      <a:pt x="5" y="704"/>
                    </a:lnTo>
                    <a:lnTo>
                      <a:pt x="6" y="727"/>
                    </a:lnTo>
                    <a:lnTo>
                      <a:pt x="7" y="750"/>
                    </a:lnTo>
                    <a:lnTo>
                      <a:pt x="6" y="773"/>
                    </a:lnTo>
                    <a:lnTo>
                      <a:pt x="6" y="773"/>
                    </a:lnTo>
                    <a:lnTo>
                      <a:pt x="4" y="773"/>
                    </a:lnTo>
                    <a:lnTo>
                      <a:pt x="3" y="774"/>
                    </a:lnTo>
                    <a:lnTo>
                      <a:pt x="2" y="776"/>
                    </a:lnTo>
                    <a:lnTo>
                      <a:pt x="0" y="778"/>
                    </a:lnTo>
                    <a:lnTo>
                      <a:pt x="0" y="782"/>
                    </a:lnTo>
                    <a:lnTo>
                      <a:pt x="0" y="782"/>
                    </a:lnTo>
                    <a:lnTo>
                      <a:pt x="0" y="784"/>
                    </a:lnTo>
                    <a:lnTo>
                      <a:pt x="2" y="785"/>
                    </a:lnTo>
                    <a:lnTo>
                      <a:pt x="4" y="786"/>
                    </a:lnTo>
                    <a:lnTo>
                      <a:pt x="6" y="787"/>
                    </a:lnTo>
                    <a:lnTo>
                      <a:pt x="10" y="787"/>
                    </a:lnTo>
                    <a:lnTo>
                      <a:pt x="10" y="787"/>
                    </a:lnTo>
                    <a:lnTo>
                      <a:pt x="12" y="786"/>
                    </a:lnTo>
                    <a:lnTo>
                      <a:pt x="13" y="785"/>
                    </a:lnTo>
                    <a:lnTo>
                      <a:pt x="15" y="782"/>
                    </a:lnTo>
                    <a:lnTo>
                      <a:pt x="15" y="782"/>
                    </a:lnTo>
                    <a:lnTo>
                      <a:pt x="16" y="759"/>
                    </a:lnTo>
                    <a:lnTo>
                      <a:pt x="16" y="736"/>
                    </a:lnTo>
                    <a:lnTo>
                      <a:pt x="14" y="691"/>
                    </a:lnTo>
                    <a:lnTo>
                      <a:pt x="14" y="691"/>
                    </a:lnTo>
                    <a:lnTo>
                      <a:pt x="14" y="677"/>
                    </a:lnTo>
                    <a:lnTo>
                      <a:pt x="14" y="663"/>
                    </a:lnTo>
                    <a:lnTo>
                      <a:pt x="17" y="636"/>
                    </a:lnTo>
                    <a:lnTo>
                      <a:pt x="21" y="609"/>
                    </a:lnTo>
                    <a:lnTo>
                      <a:pt x="25" y="583"/>
                    </a:lnTo>
                    <a:lnTo>
                      <a:pt x="25" y="583"/>
                    </a:lnTo>
                    <a:lnTo>
                      <a:pt x="41" y="484"/>
                    </a:lnTo>
                    <a:lnTo>
                      <a:pt x="48" y="436"/>
                    </a:lnTo>
                    <a:lnTo>
                      <a:pt x="51" y="411"/>
                    </a:lnTo>
                    <a:lnTo>
                      <a:pt x="53" y="386"/>
                    </a:lnTo>
                    <a:lnTo>
                      <a:pt x="53" y="386"/>
                    </a:lnTo>
                    <a:lnTo>
                      <a:pt x="56" y="360"/>
                    </a:lnTo>
                    <a:lnTo>
                      <a:pt x="59" y="335"/>
                    </a:lnTo>
                    <a:lnTo>
                      <a:pt x="68" y="283"/>
                    </a:lnTo>
                    <a:lnTo>
                      <a:pt x="77" y="232"/>
                    </a:lnTo>
                    <a:lnTo>
                      <a:pt x="87" y="182"/>
                    </a:lnTo>
                    <a:lnTo>
                      <a:pt x="87" y="182"/>
                    </a:lnTo>
                    <a:lnTo>
                      <a:pt x="93" y="156"/>
                    </a:lnTo>
                    <a:lnTo>
                      <a:pt x="98" y="129"/>
                    </a:lnTo>
                    <a:lnTo>
                      <a:pt x="108" y="76"/>
                    </a:lnTo>
                    <a:lnTo>
                      <a:pt x="108" y="76"/>
                    </a:lnTo>
                    <a:lnTo>
                      <a:pt x="109" y="67"/>
                    </a:lnTo>
                    <a:lnTo>
                      <a:pt x="110" y="58"/>
                    </a:lnTo>
                    <a:lnTo>
                      <a:pt x="110" y="39"/>
                    </a:lnTo>
                    <a:lnTo>
                      <a:pt x="110" y="39"/>
                    </a:lnTo>
                    <a:lnTo>
                      <a:pt x="110" y="35"/>
                    </a:lnTo>
                    <a:lnTo>
                      <a:pt x="111" y="31"/>
                    </a:lnTo>
                    <a:lnTo>
                      <a:pt x="114" y="22"/>
                    </a:lnTo>
                    <a:lnTo>
                      <a:pt x="117" y="13"/>
                    </a:lnTo>
                    <a:lnTo>
                      <a:pt x="119" y="4"/>
                    </a:lnTo>
                    <a:lnTo>
                      <a:pt x="119" y="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rgbClr val="605448"/>
                  </a:solidFill>
                </a:endParaRPr>
              </a:p>
            </p:txBody>
          </p:sp>
          <p:sp>
            <p:nvSpPr>
              <p:cNvPr id="229" name="chenying0907 727"/>
              <p:cNvSpPr/>
              <p:nvPr/>
            </p:nvSpPr>
            <p:spPr bwMode="auto">
              <a:xfrm>
                <a:off x="5589588" y="4140200"/>
                <a:ext cx="90488" cy="552450"/>
              </a:xfrm>
              <a:custGeom>
                <a:avLst/>
                <a:gdLst/>
                <a:ahLst/>
                <a:cxnLst>
                  <a:cxn ang="0">
                    <a:pos x="161" y="4"/>
                  </a:cxn>
                  <a:cxn ang="0">
                    <a:pos x="159" y="73"/>
                  </a:cxn>
                  <a:cxn ang="0">
                    <a:pos x="153" y="141"/>
                  </a:cxn>
                  <a:cxn ang="0">
                    <a:pos x="142" y="208"/>
                  </a:cxn>
                  <a:cxn ang="0">
                    <a:pos x="125" y="276"/>
                  </a:cxn>
                  <a:cxn ang="0">
                    <a:pos x="109" y="340"/>
                  </a:cxn>
                  <a:cxn ang="0">
                    <a:pos x="87" y="436"/>
                  </a:cxn>
                  <a:cxn ang="0">
                    <a:pos x="77" y="503"/>
                  </a:cxn>
                  <a:cxn ang="0">
                    <a:pos x="73" y="536"/>
                  </a:cxn>
                  <a:cxn ang="0">
                    <a:pos x="63" y="599"/>
                  </a:cxn>
                  <a:cxn ang="0">
                    <a:pos x="47" y="695"/>
                  </a:cxn>
                  <a:cxn ang="0">
                    <a:pos x="39" y="759"/>
                  </a:cxn>
                  <a:cxn ang="0">
                    <a:pos x="38" y="791"/>
                  </a:cxn>
                  <a:cxn ang="0">
                    <a:pos x="33" y="856"/>
                  </a:cxn>
                  <a:cxn ang="0">
                    <a:pos x="22" y="920"/>
                  </a:cxn>
                  <a:cxn ang="0">
                    <a:pos x="10" y="973"/>
                  </a:cxn>
                  <a:cxn ang="0">
                    <a:pos x="1" y="1025"/>
                  </a:cxn>
                  <a:cxn ang="0">
                    <a:pos x="0" y="1028"/>
                  </a:cxn>
                  <a:cxn ang="0">
                    <a:pos x="0" y="1038"/>
                  </a:cxn>
                  <a:cxn ang="0">
                    <a:pos x="1" y="1041"/>
                  </a:cxn>
                  <a:cxn ang="0">
                    <a:pos x="5" y="1042"/>
                  </a:cxn>
                  <a:cxn ang="0">
                    <a:pos x="9" y="1041"/>
                  </a:cxn>
                  <a:cxn ang="0">
                    <a:pos x="10" y="1038"/>
                  </a:cxn>
                  <a:cxn ang="0">
                    <a:pos x="11" y="1021"/>
                  </a:cxn>
                  <a:cxn ang="0">
                    <a:pos x="16" y="988"/>
                  </a:cxn>
                  <a:cxn ang="0">
                    <a:pos x="27" y="938"/>
                  </a:cxn>
                  <a:cxn ang="0">
                    <a:pos x="34" y="905"/>
                  </a:cxn>
                  <a:cxn ang="0">
                    <a:pos x="44" y="849"/>
                  </a:cxn>
                  <a:cxn ang="0">
                    <a:pos x="48" y="791"/>
                  </a:cxn>
                  <a:cxn ang="0">
                    <a:pos x="49" y="759"/>
                  </a:cxn>
                  <a:cxn ang="0">
                    <a:pos x="57" y="695"/>
                  </a:cxn>
                  <a:cxn ang="0">
                    <a:pos x="74" y="600"/>
                  </a:cxn>
                  <a:cxn ang="0">
                    <a:pos x="82" y="536"/>
                  </a:cxn>
                  <a:cxn ang="0">
                    <a:pos x="86" y="501"/>
                  </a:cxn>
                  <a:cxn ang="0">
                    <a:pos x="97" y="431"/>
                  </a:cxn>
                  <a:cxn ang="0">
                    <a:pos x="113" y="362"/>
                  </a:cxn>
                  <a:cxn ang="0">
                    <a:pos x="140" y="261"/>
                  </a:cxn>
                  <a:cxn ang="0">
                    <a:pos x="148" y="229"/>
                  </a:cxn>
                  <a:cxn ang="0">
                    <a:pos x="160" y="166"/>
                  </a:cxn>
                  <a:cxn ang="0">
                    <a:pos x="168" y="101"/>
                  </a:cxn>
                  <a:cxn ang="0">
                    <a:pos x="171" y="37"/>
                  </a:cxn>
                  <a:cxn ang="0">
                    <a:pos x="171" y="4"/>
                  </a:cxn>
                  <a:cxn ang="0">
                    <a:pos x="170" y="1"/>
                  </a:cxn>
                  <a:cxn ang="0">
                    <a:pos x="167" y="0"/>
                  </a:cxn>
                  <a:cxn ang="0">
                    <a:pos x="163" y="1"/>
                  </a:cxn>
                  <a:cxn ang="0">
                    <a:pos x="161" y="4"/>
                  </a:cxn>
                </a:cxnLst>
                <a:rect l="0" t="0" r="r" b="b"/>
                <a:pathLst>
                  <a:path w="171" h="1042">
                    <a:moveTo>
                      <a:pt x="161" y="4"/>
                    </a:moveTo>
                    <a:lnTo>
                      <a:pt x="161" y="4"/>
                    </a:lnTo>
                    <a:lnTo>
                      <a:pt x="161" y="39"/>
                    </a:lnTo>
                    <a:lnTo>
                      <a:pt x="159" y="73"/>
                    </a:lnTo>
                    <a:lnTo>
                      <a:pt x="156" y="107"/>
                    </a:lnTo>
                    <a:lnTo>
                      <a:pt x="153" y="141"/>
                    </a:lnTo>
                    <a:lnTo>
                      <a:pt x="148" y="175"/>
                    </a:lnTo>
                    <a:lnTo>
                      <a:pt x="142" y="208"/>
                    </a:lnTo>
                    <a:lnTo>
                      <a:pt x="135" y="242"/>
                    </a:lnTo>
                    <a:lnTo>
                      <a:pt x="125" y="276"/>
                    </a:lnTo>
                    <a:lnTo>
                      <a:pt x="125" y="276"/>
                    </a:lnTo>
                    <a:lnTo>
                      <a:pt x="109" y="340"/>
                    </a:lnTo>
                    <a:lnTo>
                      <a:pt x="94" y="404"/>
                    </a:lnTo>
                    <a:lnTo>
                      <a:pt x="87" y="436"/>
                    </a:lnTo>
                    <a:lnTo>
                      <a:pt x="82" y="470"/>
                    </a:lnTo>
                    <a:lnTo>
                      <a:pt x="77" y="503"/>
                    </a:lnTo>
                    <a:lnTo>
                      <a:pt x="73" y="536"/>
                    </a:lnTo>
                    <a:lnTo>
                      <a:pt x="73" y="536"/>
                    </a:lnTo>
                    <a:lnTo>
                      <a:pt x="68" y="568"/>
                    </a:lnTo>
                    <a:lnTo>
                      <a:pt x="63" y="599"/>
                    </a:lnTo>
                    <a:lnTo>
                      <a:pt x="52" y="663"/>
                    </a:lnTo>
                    <a:lnTo>
                      <a:pt x="47" y="695"/>
                    </a:lnTo>
                    <a:lnTo>
                      <a:pt x="43" y="727"/>
                    </a:lnTo>
                    <a:lnTo>
                      <a:pt x="39" y="759"/>
                    </a:lnTo>
                    <a:lnTo>
                      <a:pt x="38" y="791"/>
                    </a:lnTo>
                    <a:lnTo>
                      <a:pt x="38" y="791"/>
                    </a:lnTo>
                    <a:lnTo>
                      <a:pt x="36" y="824"/>
                    </a:lnTo>
                    <a:lnTo>
                      <a:pt x="33" y="856"/>
                    </a:lnTo>
                    <a:lnTo>
                      <a:pt x="28" y="888"/>
                    </a:lnTo>
                    <a:lnTo>
                      <a:pt x="22" y="920"/>
                    </a:lnTo>
                    <a:lnTo>
                      <a:pt x="22" y="920"/>
                    </a:lnTo>
                    <a:lnTo>
                      <a:pt x="10" y="973"/>
                    </a:lnTo>
                    <a:lnTo>
                      <a:pt x="4" y="999"/>
                    </a:lnTo>
                    <a:lnTo>
                      <a:pt x="1" y="1025"/>
                    </a:lnTo>
                    <a:lnTo>
                      <a:pt x="1" y="1025"/>
                    </a:lnTo>
                    <a:lnTo>
                      <a:pt x="0" y="1028"/>
                    </a:lnTo>
                    <a:lnTo>
                      <a:pt x="0" y="1038"/>
                    </a:lnTo>
                    <a:lnTo>
                      <a:pt x="0" y="1038"/>
                    </a:lnTo>
                    <a:lnTo>
                      <a:pt x="0" y="1040"/>
                    </a:lnTo>
                    <a:lnTo>
                      <a:pt x="1" y="1041"/>
                    </a:lnTo>
                    <a:lnTo>
                      <a:pt x="3" y="1042"/>
                    </a:lnTo>
                    <a:lnTo>
                      <a:pt x="5" y="1042"/>
                    </a:lnTo>
                    <a:lnTo>
                      <a:pt x="6" y="1042"/>
                    </a:lnTo>
                    <a:lnTo>
                      <a:pt x="9" y="1041"/>
                    </a:lnTo>
                    <a:lnTo>
                      <a:pt x="10" y="1040"/>
                    </a:lnTo>
                    <a:lnTo>
                      <a:pt x="10" y="1038"/>
                    </a:lnTo>
                    <a:lnTo>
                      <a:pt x="10" y="1038"/>
                    </a:lnTo>
                    <a:lnTo>
                      <a:pt x="11" y="1021"/>
                    </a:lnTo>
                    <a:lnTo>
                      <a:pt x="13" y="1005"/>
                    </a:lnTo>
                    <a:lnTo>
                      <a:pt x="16" y="988"/>
                    </a:lnTo>
                    <a:lnTo>
                      <a:pt x="19" y="972"/>
                    </a:lnTo>
                    <a:lnTo>
                      <a:pt x="27" y="938"/>
                    </a:lnTo>
                    <a:lnTo>
                      <a:pt x="34" y="905"/>
                    </a:lnTo>
                    <a:lnTo>
                      <a:pt x="34" y="905"/>
                    </a:lnTo>
                    <a:lnTo>
                      <a:pt x="39" y="878"/>
                    </a:lnTo>
                    <a:lnTo>
                      <a:pt x="44" y="849"/>
                    </a:lnTo>
                    <a:lnTo>
                      <a:pt x="47" y="820"/>
                    </a:lnTo>
                    <a:lnTo>
                      <a:pt x="48" y="791"/>
                    </a:lnTo>
                    <a:lnTo>
                      <a:pt x="48" y="791"/>
                    </a:lnTo>
                    <a:lnTo>
                      <a:pt x="49" y="759"/>
                    </a:lnTo>
                    <a:lnTo>
                      <a:pt x="52" y="727"/>
                    </a:lnTo>
                    <a:lnTo>
                      <a:pt x="57" y="695"/>
                    </a:lnTo>
                    <a:lnTo>
                      <a:pt x="62" y="663"/>
                    </a:lnTo>
                    <a:lnTo>
                      <a:pt x="74" y="600"/>
                    </a:lnTo>
                    <a:lnTo>
                      <a:pt x="78" y="568"/>
                    </a:lnTo>
                    <a:lnTo>
                      <a:pt x="82" y="536"/>
                    </a:lnTo>
                    <a:lnTo>
                      <a:pt x="82" y="536"/>
                    </a:lnTo>
                    <a:lnTo>
                      <a:pt x="86" y="501"/>
                    </a:lnTo>
                    <a:lnTo>
                      <a:pt x="91" y="465"/>
                    </a:lnTo>
                    <a:lnTo>
                      <a:pt x="97" y="431"/>
                    </a:lnTo>
                    <a:lnTo>
                      <a:pt x="105" y="396"/>
                    </a:lnTo>
                    <a:lnTo>
                      <a:pt x="113" y="362"/>
                    </a:lnTo>
                    <a:lnTo>
                      <a:pt x="121" y="328"/>
                    </a:lnTo>
                    <a:lnTo>
                      <a:pt x="140" y="261"/>
                    </a:lnTo>
                    <a:lnTo>
                      <a:pt x="140" y="261"/>
                    </a:lnTo>
                    <a:lnTo>
                      <a:pt x="148" y="229"/>
                    </a:lnTo>
                    <a:lnTo>
                      <a:pt x="154" y="197"/>
                    </a:lnTo>
                    <a:lnTo>
                      <a:pt x="160" y="166"/>
                    </a:lnTo>
                    <a:lnTo>
                      <a:pt x="164" y="134"/>
                    </a:lnTo>
                    <a:lnTo>
                      <a:pt x="168" y="101"/>
                    </a:lnTo>
                    <a:lnTo>
                      <a:pt x="170" y="69"/>
                    </a:lnTo>
                    <a:lnTo>
                      <a:pt x="171" y="37"/>
                    </a:lnTo>
                    <a:lnTo>
                      <a:pt x="171" y="4"/>
                    </a:lnTo>
                    <a:lnTo>
                      <a:pt x="171" y="4"/>
                    </a:lnTo>
                    <a:lnTo>
                      <a:pt x="171" y="2"/>
                    </a:lnTo>
                    <a:lnTo>
                      <a:pt x="170" y="1"/>
                    </a:lnTo>
                    <a:lnTo>
                      <a:pt x="168" y="0"/>
                    </a:lnTo>
                    <a:lnTo>
                      <a:pt x="167" y="0"/>
                    </a:lnTo>
                    <a:lnTo>
                      <a:pt x="164" y="0"/>
                    </a:lnTo>
                    <a:lnTo>
                      <a:pt x="163" y="1"/>
                    </a:lnTo>
                    <a:lnTo>
                      <a:pt x="161" y="2"/>
                    </a:lnTo>
                    <a:lnTo>
                      <a:pt x="161" y="4"/>
                    </a:lnTo>
                    <a:lnTo>
                      <a:pt x="161" y="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rgbClr val="605448"/>
                  </a:solidFill>
                </a:endParaRPr>
              </a:p>
            </p:txBody>
          </p:sp>
          <p:sp>
            <p:nvSpPr>
              <p:cNvPr id="230" name="chenying0907 728"/>
              <p:cNvSpPr/>
              <p:nvPr/>
            </p:nvSpPr>
            <p:spPr bwMode="auto">
              <a:xfrm>
                <a:off x="5608638" y="4162425"/>
                <a:ext cx="123825" cy="544513"/>
              </a:xfrm>
              <a:custGeom>
                <a:avLst/>
                <a:gdLst/>
                <a:ahLst/>
                <a:cxnLst>
                  <a:cxn ang="0">
                    <a:pos x="226" y="1"/>
                  </a:cxn>
                  <a:cxn ang="0">
                    <a:pos x="209" y="14"/>
                  </a:cxn>
                  <a:cxn ang="0">
                    <a:pos x="198" y="30"/>
                  </a:cxn>
                  <a:cxn ang="0">
                    <a:pos x="192" y="48"/>
                  </a:cxn>
                  <a:cxn ang="0">
                    <a:pos x="187" y="69"/>
                  </a:cxn>
                  <a:cxn ang="0">
                    <a:pos x="177" y="145"/>
                  </a:cxn>
                  <a:cxn ang="0">
                    <a:pos x="164" y="219"/>
                  </a:cxn>
                  <a:cxn ang="0">
                    <a:pos x="156" y="254"/>
                  </a:cxn>
                  <a:cxn ang="0">
                    <a:pos x="142" y="357"/>
                  </a:cxn>
                  <a:cxn ang="0">
                    <a:pos x="136" y="392"/>
                  </a:cxn>
                  <a:cxn ang="0">
                    <a:pos x="116" y="498"/>
                  </a:cxn>
                  <a:cxn ang="0">
                    <a:pos x="109" y="533"/>
                  </a:cxn>
                  <a:cxn ang="0">
                    <a:pos x="81" y="637"/>
                  </a:cxn>
                  <a:cxn ang="0">
                    <a:pos x="62" y="707"/>
                  </a:cxn>
                  <a:cxn ang="0">
                    <a:pos x="49" y="779"/>
                  </a:cxn>
                  <a:cxn ang="0">
                    <a:pos x="45" y="813"/>
                  </a:cxn>
                  <a:cxn ang="0">
                    <a:pos x="43" y="847"/>
                  </a:cxn>
                  <a:cxn ang="0">
                    <a:pos x="38" y="878"/>
                  </a:cxn>
                  <a:cxn ang="0">
                    <a:pos x="34" y="910"/>
                  </a:cxn>
                  <a:cxn ang="0">
                    <a:pos x="31" y="924"/>
                  </a:cxn>
                  <a:cxn ang="0">
                    <a:pos x="24" y="951"/>
                  </a:cxn>
                  <a:cxn ang="0">
                    <a:pos x="20" y="965"/>
                  </a:cxn>
                  <a:cxn ang="0">
                    <a:pos x="12" y="999"/>
                  </a:cxn>
                  <a:cxn ang="0">
                    <a:pos x="8" y="1010"/>
                  </a:cxn>
                  <a:cxn ang="0">
                    <a:pos x="3" y="1010"/>
                  </a:cxn>
                  <a:cxn ang="0">
                    <a:pos x="0" y="1014"/>
                  </a:cxn>
                  <a:cxn ang="0">
                    <a:pos x="0" y="1024"/>
                  </a:cxn>
                  <a:cxn ang="0">
                    <a:pos x="4" y="1029"/>
                  </a:cxn>
                  <a:cxn ang="0">
                    <a:pos x="9" y="1027"/>
                  </a:cxn>
                  <a:cxn ang="0">
                    <a:pos x="12" y="1021"/>
                  </a:cxn>
                  <a:cxn ang="0">
                    <a:pos x="18" y="1007"/>
                  </a:cxn>
                  <a:cxn ang="0">
                    <a:pos x="24" y="987"/>
                  </a:cxn>
                  <a:cxn ang="0">
                    <a:pos x="31" y="964"/>
                  </a:cxn>
                  <a:cxn ang="0">
                    <a:pos x="38" y="940"/>
                  </a:cxn>
                  <a:cxn ang="0">
                    <a:pos x="42" y="912"/>
                  </a:cxn>
                  <a:cxn ang="0">
                    <a:pos x="45" y="884"/>
                  </a:cxn>
                  <a:cxn ang="0">
                    <a:pos x="48" y="869"/>
                  </a:cxn>
                  <a:cxn ang="0">
                    <a:pos x="54" y="822"/>
                  </a:cxn>
                  <a:cxn ang="0">
                    <a:pos x="57" y="786"/>
                  </a:cxn>
                  <a:cxn ang="0">
                    <a:pos x="70" y="715"/>
                  </a:cxn>
                  <a:cxn ang="0">
                    <a:pos x="79" y="680"/>
                  </a:cxn>
                  <a:cxn ang="0">
                    <a:pos x="100" y="607"/>
                  </a:cxn>
                  <a:cxn ang="0">
                    <a:pos x="118" y="534"/>
                  </a:cxn>
                  <a:cxn ang="0">
                    <a:pos x="133" y="467"/>
                  </a:cxn>
                  <a:cxn ang="0">
                    <a:pos x="144" y="399"/>
                  </a:cxn>
                  <a:cxn ang="0">
                    <a:pos x="164" y="263"/>
                  </a:cxn>
                  <a:cxn ang="0">
                    <a:pos x="176" y="194"/>
                  </a:cxn>
                  <a:cxn ang="0">
                    <a:pos x="188" y="126"/>
                  </a:cxn>
                  <a:cxn ang="0">
                    <a:pos x="193" y="94"/>
                  </a:cxn>
                  <a:cxn ang="0">
                    <a:pos x="198" y="61"/>
                  </a:cxn>
                  <a:cxn ang="0">
                    <a:pos x="205" y="38"/>
                  </a:cxn>
                  <a:cxn ang="0">
                    <a:pos x="213" y="25"/>
                  </a:cxn>
                  <a:cxn ang="0">
                    <a:pos x="224" y="13"/>
                  </a:cxn>
                  <a:cxn ang="0">
                    <a:pos x="230" y="9"/>
                  </a:cxn>
                  <a:cxn ang="0">
                    <a:pos x="232" y="5"/>
                  </a:cxn>
                  <a:cxn ang="0">
                    <a:pos x="232" y="2"/>
                  </a:cxn>
                  <a:cxn ang="0">
                    <a:pos x="229" y="0"/>
                  </a:cxn>
                  <a:cxn ang="0">
                    <a:pos x="226" y="1"/>
                  </a:cxn>
                </a:cxnLst>
                <a:rect l="0" t="0" r="r" b="b"/>
                <a:pathLst>
                  <a:path w="232" h="1029">
                    <a:moveTo>
                      <a:pt x="226" y="1"/>
                    </a:moveTo>
                    <a:lnTo>
                      <a:pt x="226" y="1"/>
                    </a:lnTo>
                    <a:lnTo>
                      <a:pt x="216" y="7"/>
                    </a:lnTo>
                    <a:lnTo>
                      <a:pt x="209" y="14"/>
                    </a:lnTo>
                    <a:lnTo>
                      <a:pt x="203" y="22"/>
                    </a:lnTo>
                    <a:lnTo>
                      <a:pt x="198" y="30"/>
                    </a:lnTo>
                    <a:lnTo>
                      <a:pt x="195" y="39"/>
                    </a:lnTo>
                    <a:lnTo>
                      <a:pt x="192" y="48"/>
                    </a:lnTo>
                    <a:lnTo>
                      <a:pt x="189" y="59"/>
                    </a:lnTo>
                    <a:lnTo>
                      <a:pt x="187" y="69"/>
                    </a:lnTo>
                    <a:lnTo>
                      <a:pt x="187" y="69"/>
                    </a:lnTo>
                    <a:lnTo>
                      <a:pt x="177" y="145"/>
                    </a:lnTo>
                    <a:lnTo>
                      <a:pt x="171" y="182"/>
                    </a:lnTo>
                    <a:lnTo>
                      <a:pt x="164" y="219"/>
                    </a:lnTo>
                    <a:lnTo>
                      <a:pt x="164" y="219"/>
                    </a:lnTo>
                    <a:lnTo>
                      <a:pt x="156" y="254"/>
                    </a:lnTo>
                    <a:lnTo>
                      <a:pt x="151" y="288"/>
                    </a:lnTo>
                    <a:lnTo>
                      <a:pt x="142" y="357"/>
                    </a:lnTo>
                    <a:lnTo>
                      <a:pt x="142" y="357"/>
                    </a:lnTo>
                    <a:lnTo>
                      <a:pt x="136" y="392"/>
                    </a:lnTo>
                    <a:lnTo>
                      <a:pt x="130" y="428"/>
                    </a:lnTo>
                    <a:lnTo>
                      <a:pt x="116" y="498"/>
                    </a:lnTo>
                    <a:lnTo>
                      <a:pt x="116" y="498"/>
                    </a:lnTo>
                    <a:lnTo>
                      <a:pt x="109" y="533"/>
                    </a:lnTo>
                    <a:lnTo>
                      <a:pt x="100" y="568"/>
                    </a:lnTo>
                    <a:lnTo>
                      <a:pt x="81" y="637"/>
                    </a:lnTo>
                    <a:lnTo>
                      <a:pt x="71" y="672"/>
                    </a:lnTo>
                    <a:lnTo>
                      <a:pt x="62" y="707"/>
                    </a:lnTo>
                    <a:lnTo>
                      <a:pt x="54" y="743"/>
                    </a:lnTo>
                    <a:lnTo>
                      <a:pt x="49" y="779"/>
                    </a:lnTo>
                    <a:lnTo>
                      <a:pt x="49" y="779"/>
                    </a:lnTo>
                    <a:lnTo>
                      <a:pt x="45" y="813"/>
                    </a:lnTo>
                    <a:lnTo>
                      <a:pt x="43" y="847"/>
                    </a:lnTo>
                    <a:lnTo>
                      <a:pt x="43" y="847"/>
                    </a:lnTo>
                    <a:lnTo>
                      <a:pt x="41" y="862"/>
                    </a:lnTo>
                    <a:lnTo>
                      <a:pt x="38" y="878"/>
                    </a:lnTo>
                    <a:lnTo>
                      <a:pt x="35" y="894"/>
                    </a:lnTo>
                    <a:lnTo>
                      <a:pt x="34" y="910"/>
                    </a:lnTo>
                    <a:lnTo>
                      <a:pt x="34" y="910"/>
                    </a:lnTo>
                    <a:lnTo>
                      <a:pt x="31" y="924"/>
                    </a:lnTo>
                    <a:lnTo>
                      <a:pt x="28" y="938"/>
                    </a:lnTo>
                    <a:lnTo>
                      <a:pt x="24" y="951"/>
                    </a:lnTo>
                    <a:lnTo>
                      <a:pt x="20" y="965"/>
                    </a:lnTo>
                    <a:lnTo>
                      <a:pt x="20" y="965"/>
                    </a:lnTo>
                    <a:lnTo>
                      <a:pt x="15" y="987"/>
                    </a:lnTo>
                    <a:lnTo>
                      <a:pt x="12" y="999"/>
                    </a:lnTo>
                    <a:lnTo>
                      <a:pt x="8" y="1010"/>
                    </a:lnTo>
                    <a:lnTo>
                      <a:pt x="8" y="1010"/>
                    </a:lnTo>
                    <a:lnTo>
                      <a:pt x="5" y="1010"/>
                    </a:lnTo>
                    <a:lnTo>
                      <a:pt x="3" y="1010"/>
                    </a:lnTo>
                    <a:lnTo>
                      <a:pt x="0" y="1012"/>
                    </a:lnTo>
                    <a:lnTo>
                      <a:pt x="0" y="1014"/>
                    </a:lnTo>
                    <a:lnTo>
                      <a:pt x="0" y="1024"/>
                    </a:lnTo>
                    <a:lnTo>
                      <a:pt x="0" y="1024"/>
                    </a:lnTo>
                    <a:lnTo>
                      <a:pt x="1" y="1027"/>
                    </a:lnTo>
                    <a:lnTo>
                      <a:pt x="4" y="1029"/>
                    </a:lnTo>
                    <a:lnTo>
                      <a:pt x="7" y="1028"/>
                    </a:lnTo>
                    <a:lnTo>
                      <a:pt x="9" y="1027"/>
                    </a:lnTo>
                    <a:lnTo>
                      <a:pt x="9" y="1027"/>
                    </a:lnTo>
                    <a:lnTo>
                      <a:pt x="12" y="1021"/>
                    </a:lnTo>
                    <a:lnTo>
                      <a:pt x="14" y="1017"/>
                    </a:lnTo>
                    <a:lnTo>
                      <a:pt x="18" y="1007"/>
                    </a:lnTo>
                    <a:lnTo>
                      <a:pt x="20" y="998"/>
                    </a:lnTo>
                    <a:lnTo>
                      <a:pt x="24" y="987"/>
                    </a:lnTo>
                    <a:lnTo>
                      <a:pt x="24" y="987"/>
                    </a:lnTo>
                    <a:lnTo>
                      <a:pt x="31" y="964"/>
                    </a:lnTo>
                    <a:lnTo>
                      <a:pt x="38" y="940"/>
                    </a:lnTo>
                    <a:lnTo>
                      <a:pt x="38" y="940"/>
                    </a:lnTo>
                    <a:lnTo>
                      <a:pt x="41" y="926"/>
                    </a:lnTo>
                    <a:lnTo>
                      <a:pt x="42" y="912"/>
                    </a:lnTo>
                    <a:lnTo>
                      <a:pt x="43" y="899"/>
                    </a:lnTo>
                    <a:lnTo>
                      <a:pt x="45" y="884"/>
                    </a:lnTo>
                    <a:lnTo>
                      <a:pt x="45" y="884"/>
                    </a:lnTo>
                    <a:lnTo>
                      <a:pt x="48" y="869"/>
                    </a:lnTo>
                    <a:lnTo>
                      <a:pt x="51" y="853"/>
                    </a:lnTo>
                    <a:lnTo>
                      <a:pt x="54" y="822"/>
                    </a:lnTo>
                    <a:lnTo>
                      <a:pt x="54" y="822"/>
                    </a:lnTo>
                    <a:lnTo>
                      <a:pt x="57" y="786"/>
                    </a:lnTo>
                    <a:lnTo>
                      <a:pt x="62" y="750"/>
                    </a:lnTo>
                    <a:lnTo>
                      <a:pt x="70" y="715"/>
                    </a:lnTo>
                    <a:lnTo>
                      <a:pt x="74" y="697"/>
                    </a:lnTo>
                    <a:lnTo>
                      <a:pt x="79" y="680"/>
                    </a:lnTo>
                    <a:lnTo>
                      <a:pt x="79" y="680"/>
                    </a:lnTo>
                    <a:lnTo>
                      <a:pt x="100" y="607"/>
                    </a:lnTo>
                    <a:lnTo>
                      <a:pt x="118" y="534"/>
                    </a:lnTo>
                    <a:lnTo>
                      <a:pt x="118" y="534"/>
                    </a:lnTo>
                    <a:lnTo>
                      <a:pt x="125" y="501"/>
                    </a:lnTo>
                    <a:lnTo>
                      <a:pt x="133" y="467"/>
                    </a:lnTo>
                    <a:lnTo>
                      <a:pt x="139" y="433"/>
                    </a:lnTo>
                    <a:lnTo>
                      <a:pt x="144" y="399"/>
                    </a:lnTo>
                    <a:lnTo>
                      <a:pt x="164" y="263"/>
                    </a:lnTo>
                    <a:lnTo>
                      <a:pt x="164" y="263"/>
                    </a:lnTo>
                    <a:lnTo>
                      <a:pt x="169" y="228"/>
                    </a:lnTo>
                    <a:lnTo>
                      <a:pt x="176" y="194"/>
                    </a:lnTo>
                    <a:lnTo>
                      <a:pt x="182" y="160"/>
                    </a:lnTo>
                    <a:lnTo>
                      <a:pt x="188" y="126"/>
                    </a:lnTo>
                    <a:lnTo>
                      <a:pt x="188" y="126"/>
                    </a:lnTo>
                    <a:lnTo>
                      <a:pt x="193" y="94"/>
                    </a:lnTo>
                    <a:lnTo>
                      <a:pt x="195" y="77"/>
                    </a:lnTo>
                    <a:lnTo>
                      <a:pt x="198" y="61"/>
                    </a:lnTo>
                    <a:lnTo>
                      <a:pt x="202" y="45"/>
                    </a:lnTo>
                    <a:lnTo>
                      <a:pt x="205" y="38"/>
                    </a:lnTo>
                    <a:lnTo>
                      <a:pt x="208" y="32"/>
                    </a:lnTo>
                    <a:lnTo>
                      <a:pt x="213" y="25"/>
                    </a:lnTo>
                    <a:lnTo>
                      <a:pt x="217" y="18"/>
                    </a:lnTo>
                    <a:lnTo>
                      <a:pt x="224" y="13"/>
                    </a:lnTo>
                    <a:lnTo>
                      <a:pt x="230" y="9"/>
                    </a:lnTo>
                    <a:lnTo>
                      <a:pt x="230" y="9"/>
                    </a:lnTo>
                    <a:lnTo>
                      <a:pt x="232" y="7"/>
                    </a:lnTo>
                    <a:lnTo>
                      <a:pt x="232" y="5"/>
                    </a:lnTo>
                    <a:lnTo>
                      <a:pt x="232" y="4"/>
                    </a:lnTo>
                    <a:lnTo>
                      <a:pt x="232" y="2"/>
                    </a:lnTo>
                    <a:lnTo>
                      <a:pt x="231" y="1"/>
                    </a:lnTo>
                    <a:lnTo>
                      <a:pt x="229" y="0"/>
                    </a:lnTo>
                    <a:lnTo>
                      <a:pt x="228" y="0"/>
                    </a:lnTo>
                    <a:lnTo>
                      <a:pt x="226" y="1"/>
                    </a:lnTo>
                    <a:lnTo>
                      <a:pt x="226" y="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rgbClr val="605448"/>
                  </a:solidFill>
                </a:endParaRPr>
              </a:p>
            </p:txBody>
          </p:sp>
          <p:sp>
            <p:nvSpPr>
              <p:cNvPr id="231" name="chenying0907 729"/>
              <p:cNvSpPr/>
              <p:nvPr/>
            </p:nvSpPr>
            <p:spPr bwMode="auto">
              <a:xfrm>
                <a:off x="5638801" y="4605338"/>
                <a:ext cx="34925" cy="111125"/>
              </a:xfrm>
              <a:custGeom>
                <a:avLst/>
                <a:gdLst/>
                <a:ahLst/>
                <a:cxnLst>
                  <a:cxn ang="0">
                    <a:pos x="58" y="1"/>
                  </a:cxn>
                  <a:cxn ang="0">
                    <a:pos x="58" y="1"/>
                  </a:cxn>
                  <a:cxn ang="0">
                    <a:pos x="52" y="10"/>
                  </a:cxn>
                  <a:cxn ang="0">
                    <a:pos x="48" y="20"/>
                  </a:cxn>
                  <a:cxn ang="0">
                    <a:pos x="44" y="31"/>
                  </a:cxn>
                  <a:cxn ang="0">
                    <a:pos x="41" y="42"/>
                  </a:cxn>
                  <a:cxn ang="0">
                    <a:pos x="36" y="66"/>
                  </a:cxn>
                  <a:cxn ang="0">
                    <a:pos x="32" y="87"/>
                  </a:cxn>
                  <a:cxn ang="0">
                    <a:pos x="32" y="87"/>
                  </a:cxn>
                  <a:cxn ang="0">
                    <a:pos x="24" y="117"/>
                  </a:cxn>
                  <a:cxn ang="0">
                    <a:pos x="15" y="147"/>
                  </a:cxn>
                  <a:cxn ang="0">
                    <a:pos x="6" y="176"/>
                  </a:cxn>
                  <a:cxn ang="0">
                    <a:pos x="3" y="192"/>
                  </a:cxn>
                  <a:cxn ang="0">
                    <a:pos x="0" y="207"/>
                  </a:cxn>
                  <a:cxn ang="0">
                    <a:pos x="0" y="207"/>
                  </a:cxn>
                  <a:cxn ang="0">
                    <a:pos x="0" y="209"/>
                  </a:cxn>
                  <a:cxn ang="0">
                    <a:pos x="1" y="210"/>
                  </a:cxn>
                  <a:cxn ang="0">
                    <a:pos x="4" y="212"/>
                  </a:cxn>
                  <a:cxn ang="0">
                    <a:pos x="5" y="212"/>
                  </a:cxn>
                  <a:cxn ang="0">
                    <a:pos x="8" y="212"/>
                  </a:cxn>
                  <a:cxn ang="0">
                    <a:pos x="9" y="211"/>
                  </a:cxn>
                  <a:cxn ang="0">
                    <a:pos x="10" y="209"/>
                  </a:cxn>
                  <a:cxn ang="0">
                    <a:pos x="10" y="209"/>
                  </a:cxn>
                  <a:cxn ang="0">
                    <a:pos x="14" y="184"/>
                  </a:cxn>
                  <a:cxn ang="0">
                    <a:pos x="21" y="161"/>
                  </a:cxn>
                  <a:cxn ang="0">
                    <a:pos x="35" y="112"/>
                  </a:cxn>
                  <a:cxn ang="0">
                    <a:pos x="35" y="112"/>
                  </a:cxn>
                  <a:cxn ang="0">
                    <a:pos x="42" y="89"/>
                  </a:cxn>
                  <a:cxn ang="0">
                    <a:pos x="47" y="66"/>
                  </a:cxn>
                  <a:cxn ang="0">
                    <a:pos x="47" y="66"/>
                  </a:cxn>
                  <a:cxn ang="0">
                    <a:pos x="50" y="51"/>
                  </a:cxn>
                  <a:cxn ang="0">
                    <a:pos x="53" y="36"/>
                  </a:cxn>
                  <a:cxn ang="0">
                    <a:pos x="55" y="27"/>
                  </a:cxn>
                  <a:cxn ang="0">
                    <a:pos x="58" y="20"/>
                  </a:cxn>
                  <a:cxn ang="0">
                    <a:pos x="61" y="13"/>
                  </a:cxn>
                  <a:cxn ang="0">
                    <a:pos x="65" y="8"/>
                  </a:cxn>
                  <a:cxn ang="0">
                    <a:pos x="65" y="8"/>
                  </a:cxn>
                  <a:cxn ang="0">
                    <a:pos x="66" y="6"/>
                  </a:cxn>
                  <a:cxn ang="0">
                    <a:pos x="66" y="4"/>
                  </a:cxn>
                  <a:cxn ang="0">
                    <a:pos x="64" y="1"/>
                  </a:cxn>
                  <a:cxn ang="0">
                    <a:pos x="63" y="0"/>
                  </a:cxn>
                  <a:cxn ang="0">
                    <a:pos x="61" y="0"/>
                  </a:cxn>
                  <a:cxn ang="0">
                    <a:pos x="60" y="0"/>
                  </a:cxn>
                  <a:cxn ang="0">
                    <a:pos x="58" y="1"/>
                  </a:cxn>
                  <a:cxn ang="0">
                    <a:pos x="58" y="1"/>
                  </a:cxn>
                </a:cxnLst>
                <a:rect l="0" t="0" r="r" b="b"/>
                <a:pathLst>
                  <a:path w="66" h="212">
                    <a:moveTo>
                      <a:pt x="58" y="1"/>
                    </a:moveTo>
                    <a:lnTo>
                      <a:pt x="58" y="1"/>
                    </a:lnTo>
                    <a:lnTo>
                      <a:pt x="52" y="10"/>
                    </a:lnTo>
                    <a:lnTo>
                      <a:pt x="48" y="20"/>
                    </a:lnTo>
                    <a:lnTo>
                      <a:pt x="44" y="31"/>
                    </a:lnTo>
                    <a:lnTo>
                      <a:pt x="41" y="42"/>
                    </a:lnTo>
                    <a:lnTo>
                      <a:pt x="36" y="66"/>
                    </a:lnTo>
                    <a:lnTo>
                      <a:pt x="32" y="87"/>
                    </a:lnTo>
                    <a:lnTo>
                      <a:pt x="32" y="87"/>
                    </a:lnTo>
                    <a:lnTo>
                      <a:pt x="24" y="117"/>
                    </a:lnTo>
                    <a:lnTo>
                      <a:pt x="15" y="147"/>
                    </a:lnTo>
                    <a:lnTo>
                      <a:pt x="6" y="176"/>
                    </a:lnTo>
                    <a:lnTo>
                      <a:pt x="3" y="192"/>
                    </a:lnTo>
                    <a:lnTo>
                      <a:pt x="0" y="207"/>
                    </a:lnTo>
                    <a:lnTo>
                      <a:pt x="0" y="207"/>
                    </a:lnTo>
                    <a:lnTo>
                      <a:pt x="0" y="209"/>
                    </a:lnTo>
                    <a:lnTo>
                      <a:pt x="1" y="210"/>
                    </a:lnTo>
                    <a:lnTo>
                      <a:pt x="4" y="212"/>
                    </a:lnTo>
                    <a:lnTo>
                      <a:pt x="5" y="212"/>
                    </a:lnTo>
                    <a:lnTo>
                      <a:pt x="8" y="212"/>
                    </a:lnTo>
                    <a:lnTo>
                      <a:pt x="9" y="211"/>
                    </a:lnTo>
                    <a:lnTo>
                      <a:pt x="10" y="209"/>
                    </a:lnTo>
                    <a:lnTo>
                      <a:pt x="10" y="209"/>
                    </a:lnTo>
                    <a:lnTo>
                      <a:pt x="14" y="184"/>
                    </a:lnTo>
                    <a:lnTo>
                      <a:pt x="21" y="161"/>
                    </a:lnTo>
                    <a:lnTo>
                      <a:pt x="35" y="112"/>
                    </a:lnTo>
                    <a:lnTo>
                      <a:pt x="35" y="112"/>
                    </a:lnTo>
                    <a:lnTo>
                      <a:pt x="42" y="89"/>
                    </a:lnTo>
                    <a:lnTo>
                      <a:pt x="47" y="66"/>
                    </a:lnTo>
                    <a:lnTo>
                      <a:pt x="47" y="66"/>
                    </a:lnTo>
                    <a:lnTo>
                      <a:pt x="50" y="51"/>
                    </a:lnTo>
                    <a:lnTo>
                      <a:pt x="53" y="36"/>
                    </a:lnTo>
                    <a:lnTo>
                      <a:pt x="55" y="27"/>
                    </a:lnTo>
                    <a:lnTo>
                      <a:pt x="58" y="20"/>
                    </a:lnTo>
                    <a:lnTo>
                      <a:pt x="61" y="13"/>
                    </a:lnTo>
                    <a:lnTo>
                      <a:pt x="65" y="8"/>
                    </a:lnTo>
                    <a:lnTo>
                      <a:pt x="65" y="8"/>
                    </a:lnTo>
                    <a:lnTo>
                      <a:pt x="66" y="6"/>
                    </a:lnTo>
                    <a:lnTo>
                      <a:pt x="66" y="4"/>
                    </a:lnTo>
                    <a:lnTo>
                      <a:pt x="64" y="1"/>
                    </a:lnTo>
                    <a:lnTo>
                      <a:pt x="63" y="0"/>
                    </a:lnTo>
                    <a:lnTo>
                      <a:pt x="61" y="0"/>
                    </a:lnTo>
                    <a:lnTo>
                      <a:pt x="60" y="0"/>
                    </a:lnTo>
                    <a:lnTo>
                      <a:pt x="58" y="1"/>
                    </a:lnTo>
                    <a:lnTo>
                      <a:pt x="58" y="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rgbClr val="605448"/>
                  </a:solidFill>
                </a:endParaRPr>
              </a:p>
            </p:txBody>
          </p:sp>
          <p:sp>
            <p:nvSpPr>
              <p:cNvPr id="232" name="chenying0907 730"/>
              <p:cNvSpPr/>
              <p:nvPr/>
            </p:nvSpPr>
            <p:spPr bwMode="auto">
              <a:xfrm>
                <a:off x="5664201" y="4646613"/>
                <a:ext cx="25400" cy="76200"/>
              </a:xfrm>
              <a:custGeom>
                <a:avLst/>
                <a:gdLst/>
                <a:ahLst/>
                <a:cxnLst>
                  <a:cxn ang="0">
                    <a:pos x="37" y="4"/>
                  </a:cxn>
                  <a:cxn ang="0">
                    <a:pos x="37" y="4"/>
                  </a:cxn>
                  <a:cxn ang="0">
                    <a:pos x="36" y="12"/>
                  </a:cxn>
                  <a:cxn ang="0">
                    <a:pos x="35" y="21"/>
                  </a:cxn>
                  <a:cxn ang="0">
                    <a:pos x="30" y="35"/>
                  </a:cxn>
                  <a:cxn ang="0">
                    <a:pos x="25" y="51"/>
                  </a:cxn>
                  <a:cxn ang="0">
                    <a:pos x="20" y="66"/>
                  </a:cxn>
                  <a:cxn ang="0">
                    <a:pos x="20" y="66"/>
                  </a:cxn>
                  <a:cxn ang="0">
                    <a:pos x="15" y="84"/>
                  </a:cxn>
                  <a:cxn ang="0">
                    <a:pos x="9" y="101"/>
                  </a:cxn>
                  <a:cxn ang="0">
                    <a:pos x="4" y="119"/>
                  </a:cxn>
                  <a:cxn ang="0">
                    <a:pos x="0" y="136"/>
                  </a:cxn>
                  <a:cxn ang="0">
                    <a:pos x="0" y="136"/>
                  </a:cxn>
                  <a:cxn ang="0">
                    <a:pos x="0" y="139"/>
                  </a:cxn>
                  <a:cxn ang="0">
                    <a:pos x="1" y="140"/>
                  </a:cxn>
                  <a:cxn ang="0">
                    <a:pos x="2" y="142"/>
                  </a:cxn>
                  <a:cxn ang="0">
                    <a:pos x="3" y="142"/>
                  </a:cxn>
                  <a:cxn ang="0">
                    <a:pos x="5" y="142"/>
                  </a:cxn>
                  <a:cxn ang="0">
                    <a:pos x="7" y="142"/>
                  </a:cxn>
                  <a:cxn ang="0">
                    <a:pos x="8" y="141"/>
                  </a:cxn>
                  <a:cxn ang="0">
                    <a:pos x="9" y="139"/>
                  </a:cxn>
                  <a:cxn ang="0">
                    <a:pos x="9" y="139"/>
                  </a:cxn>
                  <a:cxn ang="0">
                    <a:pos x="13" y="121"/>
                  </a:cxn>
                  <a:cxn ang="0">
                    <a:pos x="18" y="103"/>
                  </a:cxn>
                  <a:cxn ang="0">
                    <a:pos x="29" y="69"/>
                  </a:cxn>
                  <a:cxn ang="0">
                    <a:pos x="29" y="69"/>
                  </a:cxn>
                  <a:cxn ang="0">
                    <a:pos x="34" y="53"/>
                  </a:cxn>
                  <a:cxn ang="0">
                    <a:pos x="40" y="37"/>
                  </a:cxn>
                  <a:cxn ang="0">
                    <a:pos x="44" y="21"/>
                  </a:cxn>
                  <a:cxn ang="0">
                    <a:pos x="46" y="12"/>
                  </a:cxn>
                  <a:cxn ang="0">
                    <a:pos x="47" y="4"/>
                  </a:cxn>
                  <a:cxn ang="0">
                    <a:pos x="47" y="4"/>
                  </a:cxn>
                  <a:cxn ang="0">
                    <a:pos x="46" y="2"/>
                  </a:cxn>
                  <a:cxn ang="0">
                    <a:pos x="45" y="1"/>
                  </a:cxn>
                  <a:cxn ang="0">
                    <a:pos x="44" y="0"/>
                  </a:cxn>
                  <a:cxn ang="0">
                    <a:pos x="42" y="0"/>
                  </a:cxn>
                  <a:cxn ang="0">
                    <a:pos x="39" y="1"/>
                  </a:cxn>
                  <a:cxn ang="0">
                    <a:pos x="38" y="2"/>
                  </a:cxn>
                  <a:cxn ang="0">
                    <a:pos x="37" y="4"/>
                  </a:cxn>
                  <a:cxn ang="0">
                    <a:pos x="37" y="4"/>
                  </a:cxn>
                </a:cxnLst>
                <a:rect l="0" t="0" r="r" b="b"/>
                <a:pathLst>
                  <a:path w="47" h="142">
                    <a:moveTo>
                      <a:pt x="37" y="4"/>
                    </a:moveTo>
                    <a:lnTo>
                      <a:pt x="37" y="4"/>
                    </a:lnTo>
                    <a:lnTo>
                      <a:pt x="36" y="12"/>
                    </a:lnTo>
                    <a:lnTo>
                      <a:pt x="35" y="21"/>
                    </a:lnTo>
                    <a:lnTo>
                      <a:pt x="30" y="35"/>
                    </a:lnTo>
                    <a:lnTo>
                      <a:pt x="25" y="51"/>
                    </a:lnTo>
                    <a:lnTo>
                      <a:pt x="20" y="66"/>
                    </a:lnTo>
                    <a:lnTo>
                      <a:pt x="20" y="66"/>
                    </a:lnTo>
                    <a:lnTo>
                      <a:pt x="15" y="84"/>
                    </a:lnTo>
                    <a:lnTo>
                      <a:pt x="9" y="101"/>
                    </a:lnTo>
                    <a:lnTo>
                      <a:pt x="4" y="119"/>
                    </a:lnTo>
                    <a:lnTo>
                      <a:pt x="0" y="136"/>
                    </a:lnTo>
                    <a:lnTo>
                      <a:pt x="0" y="136"/>
                    </a:lnTo>
                    <a:lnTo>
                      <a:pt x="0" y="139"/>
                    </a:lnTo>
                    <a:lnTo>
                      <a:pt x="1" y="140"/>
                    </a:lnTo>
                    <a:lnTo>
                      <a:pt x="2" y="142"/>
                    </a:lnTo>
                    <a:lnTo>
                      <a:pt x="3" y="142"/>
                    </a:lnTo>
                    <a:lnTo>
                      <a:pt x="5" y="142"/>
                    </a:lnTo>
                    <a:lnTo>
                      <a:pt x="7" y="142"/>
                    </a:lnTo>
                    <a:lnTo>
                      <a:pt x="8" y="141"/>
                    </a:lnTo>
                    <a:lnTo>
                      <a:pt x="9" y="139"/>
                    </a:lnTo>
                    <a:lnTo>
                      <a:pt x="9" y="139"/>
                    </a:lnTo>
                    <a:lnTo>
                      <a:pt x="13" y="121"/>
                    </a:lnTo>
                    <a:lnTo>
                      <a:pt x="18" y="103"/>
                    </a:lnTo>
                    <a:lnTo>
                      <a:pt x="29" y="69"/>
                    </a:lnTo>
                    <a:lnTo>
                      <a:pt x="29" y="69"/>
                    </a:lnTo>
                    <a:lnTo>
                      <a:pt x="34" y="53"/>
                    </a:lnTo>
                    <a:lnTo>
                      <a:pt x="40" y="37"/>
                    </a:lnTo>
                    <a:lnTo>
                      <a:pt x="44" y="21"/>
                    </a:lnTo>
                    <a:lnTo>
                      <a:pt x="46" y="12"/>
                    </a:lnTo>
                    <a:lnTo>
                      <a:pt x="47" y="4"/>
                    </a:lnTo>
                    <a:lnTo>
                      <a:pt x="47" y="4"/>
                    </a:lnTo>
                    <a:lnTo>
                      <a:pt x="46" y="2"/>
                    </a:lnTo>
                    <a:lnTo>
                      <a:pt x="45" y="1"/>
                    </a:lnTo>
                    <a:lnTo>
                      <a:pt x="44" y="0"/>
                    </a:lnTo>
                    <a:lnTo>
                      <a:pt x="42" y="0"/>
                    </a:lnTo>
                    <a:lnTo>
                      <a:pt x="39" y="1"/>
                    </a:lnTo>
                    <a:lnTo>
                      <a:pt x="38" y="2"/>
                    </a:lnTo>
                    <a:lnTo>
                      <a:pt x="37" y="4"/>
                    </a:lnTo>
                    <a:lnTo>
                      <a:pt x="37" y="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rgbClr val="605448"/>
                  </a:solidFill>
                </a:endParaRPr>
              </a:p>
            </p:txBody>
          </p:sp>
          <p:sp>
            <p:nvSpPr>
              <p:cNvPr id="233" name="chenying0907 731"/>
              <p:cNvSpPr/>
              <p:nvPr/>
            </p:nvSpPr>
            <p:spPr bwMode="auto">
              <a:xfrm>
                <a:off x="5680076" y="4684713"/>
                <a:ext cx="19050" cy="61913"/>
              </a:xfrm>
              <a:custGeom>
                <a:avLst/>
                <a:gdLst/>
                <a:ahLst/>
                <a:cxnLst>
                  <a:cxn ang="0">
                    <a:pos x="30" y="2"/>
                  </a:cxn>
                  <a:cxn ang="0">
                    <a:pos x="30" y="2"/>
                  </a:cxn>
                  <a:cxn ang="0">
                    <a:pos x="26" y="9"/>
                  </a:cxn>
                  <a:cxn ang="0">
                    <a:pos x="22" y="15"/>
                  </a:cxn>
                  <a:cxn ang="0">
                    <a:pos x="17" y="28"/>
                  </a:cxn>
                  <a:cxn ang="0">
                    <a:pos x="13" y="42"/>
                  </a:cxn>
                  <a:cxn ang="0">
                    <a:pos x="11" y="56"/>
                  </a:cxn>
                  <a:cxn ang="0">
                    <a:pos x="7" y="86"/>
                  </a:cxn>
                  <a:cxn ang="0">
                    <a:pos x="4" y="99"/>
                  </a:cxn>
                  <a:cxn ang="0">
                    <a:pos x="0" y="114"/>
                  </a:cxn>
                  <a:cxn ang="0">
                    <a:pos x="0" y="114"/>
                  </a:cxn>
                  <a:cxn ang="0">
                    <a:pos x="0" y="116"/>
                  </a:cxn>
                  <a:cxn ang="0">
                    <a:pos x="1" y="117"/>
                  </a:cxn>
                  <a:cxn ang="0">
                    <a:pos x="2" y="118"/>
                  </a:cxn>
                  <a:cxn ang="0">
                    <a:pos x="3" y="119"/>
                  </a:cxn>
                  <a:cxn ang="0">
                    <a:pos x="7" y="119"/>
                  </a:cxn>
                  <a:cxn ang="0">
                    <a:pos x="8" y="118"/>
                  </a:cxn>
                  <a:cxn ang="0">
                    <a:pos x="9" y="116"/>
                  </a:cxn>
                  <a:cxn ang="0">
                    <a:pos x="9" y="116"/>
                  </a:cxn>
                  <a:cxn ang="0">
                    <a:pos x="13" y="104"/>
                  </a:cxn>
                  <a:cxn ang="0">
                    <a:pos x="15" y="89"/>
                  </a:cxn>
                  <a:cxn ang="0">
                    <a:pos x="19" y="61"/>
                  </a:cxn>
                  <a:cxn ang="0">
                    <a:pos x="21" y="47"/>
                  </a:cxn>
                  <a:cxn ang="0">
                    <a:pos x="24" y="33"/>
                  </a:cxn>
                  <a:cxn ang="0">
                    <a:pos x="30" y="21"/>
                  </a:cxn>
                  <a:cxn ang="0">
                    <a:pos x="33" y="15"/>
                  </a:cxn>
                  <a:cxn ang="0">
                    <a:pos x="37" y="10"/>
                  </a:cxn>
                  <a:cxn ang="0">
                    <a:pos x="37" y="10"/>
                  </a:cxn>
                  <a:cxn ang="0">
                    <a:pos x="38" y="8"/>
                  </a:cxn>
                  <a:cxn ang="0">
                    <a:pos x="38" y="5"/>
                  </a:cxn>
                  <a:cxn ang="0">
                    <a:pos x="36" y="2"/>
                  </a:cxn>
                  <a:cxn ang="0">
                    <a:pos x="35" y="1"/>
                  </a:cxn>
                  <a:cxn ang="0">
                    <a:pos x="33" y="0"/>
                  </a:cxn>
                  <a:cxn ang="0">
                    <a:pos x="32" y="1"/>
                  </a:cxn>
                  <a:cxn ang="0">
                    <a:pos x="30" y="2"/>
                  </a:cxn>
                  <a:cxn ang="0">
                    <a:pos x="30" y="2"/>
                  </a:cxn>
                </a:cxnLst>
                <a:rect l="0" t="0" r="r" b="b"/>
                <a:pathLst>
                  <a:path w="38" h="119">
                    <a:moveTo>
                      <a:pt x="30" y="2"/>
                    </a:moveTo>
                    <a:lnTo>
                      <a:pt x="30" y="2"/>
                    </a:lnTo>
                    <a:lnTo>
                      <a:pt x="26" y="9"/>
                    </a:lnTo>
                    <a:lnTo>
                      <a:pt x="22" y="15"/>
                    </a:lnTo>
                    <a:lnTo>
                      <a:pt x="17" y="28"/>
                    </a:lnTo>
                    <a:lnTo>
                      <a:pt x="13" y="42"/>
                    </a:lnTo>
                    <a:lnTo>
                      <a:pt x="11" y="56"/>
                    </a:lnTo>
                    <a:lnTo>
                      <a:pt x="7" y="86"/>
                    </a:lnTo>
                    <a:lnTo>
                      <a:pt x="4" y="99"/>
                    </a:lnTo>
                    <a:lnTo>
                      <a:pt x="0" y="114"/>
                    </a:lnTo>
                    <a:lnTo>
                      <a:pt x="0" y="114"/>
                    </a:lnTo>
                    <a:lnTo>
                      <a:pt x="0" y="116"/>
                    </a:lnTo>
                    <a:lnTo>
                      <a:pt x="1" y="117"/>
                    </a:lnTo>
                    <a:lnTo>
                      <a:pt x="2" y="118"/>
                    </a:lnTo>
                    <a:lnTo>
                      <a:pt x="3" y="119"/>
                    </a:lnTo>
                    <a:lnTo>
                      <a:pt x="7" y="119"/>
                    </a:lnTo>
                    <a:lnTo>
                      <a:pt x="8" y="118"/>
                    </a:lnTo>
                    <a:lnTo>
                      <a:pt x="9" y="116"/>
                    </a:lnTo>
                    <a:lnTo>
                      <a:pt x="9" y="116"/>
                    </a:lnTo>
                    <a:lnTo>
                      <a:pt x="13" y="104"/>
                    </a:lnTo>
                    <a:lnTo>
                      <a:pt x="15" y="89"/>
                    </a:lnTo>
                    <a:lnTo>
                      <a:pt x="19" y="61"/>
                    </a:lnTo>
                    <a:lnTo>
                      <a:pt x="21" y="47"/>
                    </a:lnTo>
                    <a:lnTo>
                      <a:pt x="24" y="33"/>
                    </a:lnTo>
                    <a:lnTo>
                      <a:pt x="30" y="21"/>
                    </a:lnTo>
                    <a:lnTo>
                      <a:pt x="33" y="15"/>
                    </a:lnTo>
                    <a:lnTo>
                      <a:pt x="37" y="10"/>
                    </a:lnTo>
                    <a:lnTo>
                      <a:pt x="37" y="10"/>
                    </a:lnTo>
                    <a:lnTo>
                      <a:pt x="38" y="8"/>
                    </a:lnTo>
                    <a:lnTo>
                      <a:pt x="38" y="5"/>
                    </a:lnTo>
                    <a:lnTo>
                      <a:pt x="36" y="2"/>
                    </a:lnTo>
                    <a:lnTo>
                      <a:pt x="35" y="1"/>
                    </a:lnTo>
                    <a:lnTo>
                      <a:pt x="33" y="0"/>
                    </a:lnTo>
                    <a:lnTo>
                      <a:pt x="32" y="1"/>
                    </a:lnTo>
                    <a:lnTo>
                      <a:pt x="30" y="2"/>
                    </a:lnTo>
                    <a:lnTo>
                      <a:pt x="30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rgbClr val="605448"/>
                  </a:solidFill>
                </a:endParaRPr>
              </a:p>
            </p:txBody>
          </p:sp>
          <p:sp>
            <p:nvSpPr>
              <p:cNvPr id="234" name="chenying0907 732"/>
              <p:cNvSpPr/>
              <p:nvPr/>
            </p:nvSpPr>
            <p:spPr bwMode="auto">
              <a:xfrm>
                <a:off x="5694363" y="4205288"/>
                <a:ext cx="63500" cy="346075"/>
              </a:xfrm>
              <a:custGeom>
                <a:avLst/>
                <a:gdLst/>
                <a:ahLst/>
                <a:cxnLst>
                  <a:cxn ang="0">
                    <a:pos x="111" y="4"/>
                  </a:cxn>
                  <a:cxn ang="0">
                    <a:pos x="100" y="44"/>
                  </a:cxn>
                  <a:cxn ang="0">
                    <a:pos x="91" y="83"/>
                  </a:cxn>
                  <a:cxn ang="0">
                    <a:pos x="81" y="165"/>
                  </a:cxn>
                  <a:cxn ang="0">
                    <a:pos x="78" y="186"/>
                  </a:cxn>
                  <a:cxn ang="0">
                    <a:pos x="69" y="230"/>
                  </a:cxn>
                  <a:cxn ang="0">
                    <a:pos x="64" y="250"/>
                  </a:cxn>
                  <a:cxn ang="0">
                    <a:pos x="58" y="272"/>
                  </a:cxn>
                  <a:cxn ang="0">
                    <a:pos x="51" y="319"/>
                  </a:cxn>
                  <a:cxn ang="0">
                    <a:pos x="47" y="341"/>
                  </a:cxn>
                  <a:cxn ang="0">
                    <a:pos x="32" y="412"/>
                  </a:cxn>
                  <a:cxn ang="0">
                    <a:pos x="20" y="482"/>
                  </a:cxn>
                  <a:cxn ang="0">
                    <a:pos x="17" y="506"/>
                  </a:cxn>
                  <a:cxn ang="0">
                    <a:pos x="7" y="550"/>
                  </a:cxn>
                  <a:cxn ang="0">
                    <a:pos x="2" y="573"/>
                  </a:cxn>
                  <a:cxn ang="0">
                    <a:pos x="0" y="591"/>
                  </a:cxn>
                  <a:cxn ang="0">
                    <a:pos x="1" y="631"/>
                  </a:cxn>
                  <a:cxn ang="0">
                    <a:pos x="2" y="650"/>
                  </a:cxn>
                  <a:cxn ang="0">
                    <a:pos x="3" y="653"/>
                  </a:cxn>
                  <a:cxn ang="0">
                    <a:pos x="6" y="654"/>
                  </a:cxn>
                  <a:cxn ang="0">
                    <a:pos x="10" y="653"/>
                  </a:cxn>
                  <a:cxn ang="0">
                    <a:pos x="11" y="650"/>
                  </a:cxn>
                  <a:cxn ang="0">
                    <a:pos x="10" y="608"/>
                  </a:cxn>
                  <a:cxn ang="0">
                    <a:pos x="11" y="577"/>
                  </a:cxn>
                  <a:cxn ang="0">
                    <a:pos x="12" y="567"/>
                  </a:cxn>
                  <a:cxn ang="0">
                    <a:pos x="22" y="528"/>
                  </a:cxn>
                  <a:cxn ang="0">
                    <a:pos x="28" y="498"/>
                  </a:cxn>
                  <a:cxn ang="0">
                    <a:pos x="29" y="489"/>
                  </a:cxn>
                  <a:cxn ang="0">
                    <a:pos x="35" y="454"/>
                  </a:cxn>
                  <a:cxn ang="0">
                    <a:pos x="41" y="420"/>
                  </a:cxn>
                  <a:cxn ang="0">
                    <a:pos x="51" y="362"/>
                  </a:cxn>
                  <a:cxn ang="0">
                    <a:pos x="56" y="343"/>
                  </a:cxn>
                  <a:cxn ang="0">
                    <a:pos x="65" y="303"/>
                  </a:cxn>
                  <a:cxn ang="0">
                    <a:pos x="71" y="262"/>
                  </a:cxn>
                  <a:cxn ang="0">
                    <a:pos x="80" y="219"/>
                  </a:cxn>
                  <a:cxn ang="0">
                    <a:pos x="88" y="176"/>
                  </a:cxn>
                  <a:cxn ang="0">
                    <a:pos x="95" y="134"/>
                  </a:cxn>
                  <a:cxn ang="0">
                    <a:pos x="104" y="70"/>
                  </a:cxn>
                  <a:cxn ang="0">
                    <a:pos x="113" y="27"/>
                  </a:cxn>
                  <a:cxn ang="0">
                    <a:pos x="119" y="7"/>
                  </a:cxn>
                  <a:cxn ang="0">
                    <a:pos x="119" y="3"/>
                  </a:cxn>
                  <a:cxn ang="0">
                    <a:pos x="116" y="0"/>
                  </a:cxn>
                  <a:cxn ang="0">
                    <a:pos x="113" y="2"/>
                  </a:cxn>
                  <a:cxn ang="0">
                    <a:pos x="111" y="4"/>
                  </a:cxn>
                </a:cxnLst>
                <a:rect l="0" t="0" r="r" b="b"/>
                <a:pathLst>
                  <a:path w="120" h="654">
                    <a:moveTo>
                      <a:pt x="111" y="4"/>
                    </a:moveTo>
                    <a:lnTo>
                      <a:pt x="111" y="4"/>
                    </a:lnTo>
                    <a:lnTo>
                      <a:pt x="104" y="24"/>
                    </a:lnTo>
                    <a:lnTo>
                      <a:pt x="100" y="44"/>
                    </a:lnTo>
                    <a:lnTo>
                      <a:pt x="96" y="63"/>
                    </a:lnTo>
                    <a:lnTo>
                      <a:pt x="91" y="83"/>
                    </a:lnTo>
                    <a:lnTo>
                      <a:pt x="86" y="123"/>
                    </a:lnTo>
                    <a:lnTo>
                      <a:pt x="81" y="165"/>
                    </a:lnTo>
                    <a:lnTo>
                      <a:pt x="81" y="165"/>
                    </a:lnTo>
                    <a:lnTo>
                      <a:pt x="78" y="186"/>
                    </a:lnTo>
                    <a:lnTo>
                      <a:pt x="74" y="208"/>
                    </a:lnTo>
                    <a:lnTo>
                      <a:pt x="69" y="230"/>
                    </a:lnTo>
                    <a:lnTo>
                      <a:pt x="64" y="250"/>
                    </a:lnTo>
                    <a:lnTo>
                      <a:pt x="64" y="250"/>
                    </a:lnTo>
                    <a:lnTo>
                      <a:pt x="60" y="262"/>
                    </a:lnTo>
                    <a:lnTo>
                      <a:pt x="58" y="272"/>
                    </a:lnTo>
                    <a:lnTo>
                      <a:pt x="54" y="296"/>
                    </a:lnTo>
                    <a:lnTo>
                      <a:pt x="51" y="319"/>
                    </a:lnTo>
                    <a:lnTo>
                      <a:pt x="47" y="341"/>
                    </a:lnTo>
                    <a:lnTo>
                      <a:pt x="47" y="341"/>
                    </a:lnTo>
                    <a:lnTo>
                      <a:pt x="39" y="375"/>
                    </a:lnTo>
                    <a:lnTo>
                      <a:pt x="32" y="412"/>
                    </a:lnTo>
                    <a:lnTo>
                      <a:pt x="25" y="447"/>
                    </a:lnTo>
                    <a:lnTo>
                      <a:pt x="20" y="482"/>
                    </a:lnTo>
                    <a:lnTo>
                      <a:pt x="20" y="482"/>
                    </a:lnTo>
                    <a:lnTo>
                      <a:pt x="17" y="506"/>
                    </a:lnTo>
                    <a:lnTo>
                      <a:pt x="12" y="527"/>
                    </a:lnTo>
                    <a:lnTo>
                      <a:pt x="7" y="550"/>
                    </a:lnTo>
                    <a:lnTo>
                      <a:pt x="2" y="573"/>
                    </a:lnTo>
                    <a:lnTo>
                      <a:pt x="2" y="573"/>
                    </a:lnTo>
                    <a:lnTo>
                      <a:pt x="1" y="582"/>
                    </a:lnTo>
                    <a:lnTo>
                      <a:pt x="0" y="591"/>
                    </a:lnTo>
                    <a:lnTo>
                      <a:pt x="0" y="611"/>
                    </a:lnTo>
                    <a:lnTo>
                      <a:pt x="1" y="631"/>
                    </a:lnTo>
                    <a:lnTo>
                      <a:pt x="2" y="650"/>
                    </a:lnTo>
                    <a:lnTo>
                      <a:pt x="2" y="650"/>
                    </a:lnTo>
                    <a:lnTo>
                      <a:pt x="2" y="652"/>
                    </a:lnTo>
                    <a:lnTo>
                      <a:pt x="3" y="653"/>
                    </a:lnTo>
                    <a:lnTo>
                      <a:pt x="5" y="654"/>
                    </a:lnTo>
                    <a:lnTo>
                      <a:pt x="6" y="654"/>
                    </a:lnTo>
                    <a:lnTo>
                      <a:pt x="8" y="654"/>
                    </a:lnTo>
                    <a:lnTo>
                      <a:pt x="10" y="653"/>
                    </a:lnTo>
                    <a:lnTo>
                      <a:pt x="11" y="652"/>
                    </a:lnTo>
                    <a:lnTo>
                      <a:pt x="11" y="650"/>
                    </a:lnTo>
                    <a:lnTo>
                      <a:pt x="11" y="650"/>
                    </a:lnTo>
                    <a:lnTo>
                      <a:pt x="10" y="608"/>
                    </a:lnTo>
                    <a:lnTo>
                      <a:pt x="10" y="587"/>
                    </a:lnTo>
                    <a:lnTo>
                      <a:pt x="11" y="577"/>
                    </a:lnTo>
                    <a:lnTo>
                      <a:pt x="12" y="567"/>
                    </a:lnTo>
                    <a:lnTo>
                      <a:pt x="12" y="567"/>
                    </a:lnTo>
                    <a:lnTo>
                      <a:pt x="17" y="548"/>
                    </a:lnTo>
                    <a:lnTo>
                      <a:pt x="22" y="528"/>
                    </a:lnTo>
                    <a:lnTo>
                      <a:pt x="27" y="509"/>
                    </a:lnTo>
                    <a:lnTo>
                      <a:pt x="28" y="498"/>
                    </a:lnTo>
                    <a:lnTo>
                      <a:pt x="29" y="489"/>
                    </a:lnTo>
                    <a:lnTo>
                      <a:pt x="29" y="489"/>
                    </a:lnTo>
                    <a:lnTo>
                      <a:pt x="32" y="471"/>
                    </a:lnTo>
                    <a:lnTo>
                      <a:pt x="35" y="454"/>
                    </a:lnTo>
                    <a:lnTo>
                      <a:pt x="41" y="420"/>
                    </a:lnTo>
                    <a:lnTo>
                      <a:pt x="41" y="420"/>
                    </a:lnTo>
                    <a:lnTo>
                      <a:pt x="47" y="382"/>
                    </a:lnTo>
                    <a:lnTo>
                      <a:pt x="51" y="362"/>
                    </a:lnTo>
                    <a:lnTo>
                      <a:pt x="56" y="343"/>
                    </a:lnTo>
                    <a:lnTo>
                      <a:pt x="56" y="343"/>
                    </a:lnTo>
                    <a:lnTo>
                      <a:pt x="60" y="324"/>
                    </a:lnTo>
                    <a:lnTo>
                      <a:pt x="65" y="303"/>
                    </a:lnTo>
                    <a:lnTo>
                      <a:pt x="71" y="262"/>
                    </a:lnTo>
                    <a:lnTo>
                      <a:pt x="71" y="262"/>
                    </a:lnTo>
                    <a:lnTo>
                      <a:pt x="75" y="240"/>
                    </a:lnTo>
                    <a:lnTo>
                      <a:pt x="80" y="219"/>
                    </a:lnTo>
                    <a:lnTo>
                      <a:pt x="84" y="198"/>
                    </a:lnTo>
                    <a:lnTo>
                      <a:pt x="88" y="176"/>
                    </a:lnTo>
                    <a:lnTo>
                      <a:pt x="88" y="176"/>
                    </a:lnTo>
                    <a:lnTo>
                      <a:pt x="95" y="134"/>
                    </a:lnTo>
                    <a:lnTo>
                      <a:pt x="100" y="90"/>
                    </a:lnTo>
                    <a:lnTo>
                      <a:pt x="104" y="70"/>
                    </a:lnTo>
                    <a:lnTo>
                      <a:pt x="108" y="48"/>
                    </a:lnTo>
                    <a:lnTo>
                      <a:pt x="113" y="27"/>
                    </a:lnTo>
                    <a:lnTo>
                      <a:pt x="119" y="7"/>
                    </a:lnTo>
                    <a:lnTo>
                      <a:pt x="119" y="7"/>
                    </a:lnTo>
                    <a:lnTo>
                      <a:pt x="120" y="5"/>
                    </a:lnTo>
                    <a:lnTo>
                      <a:pt x="119" y="3"/>
                    </a:lnTo>
                    <a:lnTo>
                      <a:pt x="118" y="2"/>
                    </a:lnTo>
                    <a:lnTo>
                      <a:pt x="116" y="0"/>
                    </a:lnTo>
                    <a:lnTo>
                      <a:pt x="115" y="0"/>
                    </a:lnTo>
                    <a:lnTo>
                      <a:pt x="113" y="2"/>
                    </a:lnTo>
                    <a:lnTo>
                      <a:pt x="112" y="3"/>
                    </a:lnTo>
                    <a:lnTo>
                      <a:pt x="111" y="4"/>
                    </a:lnTo>
                    <a:lnTo>
                      <a:pt x="111" y="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rgbClr val="605448"/>
                  </a:solidFill>
                </a:endParaRPr>
              </a:p>
            </p:txBody>
          </p:sp>
          <p:sp>
            <p:nvSpPr>
              <p:cNvPr id="235" name="chenying0907 733"/>
              <p:cNvSpPr/>
              <p:nvPr/>
            </p:nvSpPr>
            <p:spPr bwMode="auto">
              <a:xfrm>
                <a:off x="5746751" y="4235450"/>
                <a:ext cx="46038" cy="260350"/>
              </a:xfrm>
              <a:custGeom>
                <a:avLst/>
                <a:gdLst/>
                <a:ahLst/>
                <a:cxnLst>
                  <a:cxn ang="0">
                    <a:pos x="76" y="2"/>
                  </a:cxn>
                  <a:cxn ang="0">
                    <a:pos x="70" y="31"/>
                  </a:cxn>
                  <a:cxn ang="0">
                    <a:pos x="69" y="60"/>
                  </a:cxn>
                  <a:cxn ang="0">
                    <a:pos x="70" y="106"/>
                  </a:cxn>
                  <a:cxn ang="0">
                    <a:pos x="70" y="120"/>
                  </a:cxn>
                  <a:cxn ang="0">
                    <a:pos x="65" y="152"/>
                  </a:cxn>
                  <a:cxn ang="0">
                    <a:pos x="50" y="215"/>
                  </a:cxn>
                  <a:cxn ang="0">
                    <a:pos x="44" y="248"/>
                  </a:cxn>
                  <a:cxn ang="0">
                    <a:pos x="40" y="279"/>
                  </a:cxn>
                  <a:cxn ang="0">
                    <a:pos x="30" y="342"/>
                  </a:cxn>
                  <a:cxn ang="0">
                    <a:pos x="21" y="373"/>
                  </a:cxn>
                  <a:cxn ang="0">
                    <a:pos x="7" y="430"/>
                  </a:cxn>
                  <a:cxn ang="0">
                    <a:pos x="1" y="473"/>
                  </a:cxn>
                  <a:cxn ang="0">
                    <a:pos x="0" y="488"/>
                  </a:cxn>
                  <a:cxn ang="0">
                    <a:pos x="2" y="491"/>
                  </a:cxn>
                  <a:cxn ang="0">
                    <a:pos x="5" y="492"/>
                  </a:cxn>
                  <a:cxn ang="0">
                    <a:pos x="8" y="491"/>
                  </a:cxn>
                  <a:cxn ang="0">
                    <a:pos x="9" y="488"/>
                  </a:cxn>
                  <a:cxn ang="0">
                    <a:pos x="10" y="472"/>
                  </a:cxn>
                  <a:cxn ang="0">
                    <a:pos x="17" y="428"/>
                  </a:cxn>
                  <a:cxn ang="0">
                    <a:pos x="33" y="369"/>
                  </a:cxn>
                  <a:cxn ang="0">
                    <a:pos x="40" y="341"/>
                  </a:cxn>
                  <a:cxn ang="0">
                    <a:pos x="49" y="284"/>
                  </a:cxn>
                  <a:cxn ang="0">
                    <a:pos x="53" y="256"/>
                  </a:cxn>
                  <a:cxn ang="0">
                    <a:pos x="58" y="224"/>
                  </a:cxn>
                  <a:cxn ang="0">
                    <a:pos x="72" y="161"/>
                  </a:cxn>
                  <a:cxn ang="0">
                    <a:pos x="78" y="129"/>
                  </a:cxn>
                  <a:cxn ang="0">
                    <a:pos x="80" y="103"/>
                  </a:cxn>
                  <a:cxn ang="0">
                    <a:pos x="80" y="76"/>
                  </a:cxn>
                  <a:cxn ang="0">
                    <a:pos x="81" y="22"/>
                  </a:cxn>
                  <a:cxn ang="0">
                    <a:pos x="85" y="5"/>
                  </a:cxn>
                  <a:cxn ang="0">
                    <a:pos x="85" y="3"/>
                  </a:cxn>
                  <a:cxn ang="0">
                    <a:pos x="83" y="0"/>
                  </a:cxn>
                  <a:cxn ang="0">
                    <a:pos x="78" y="0"/>
                  </a:cxn>
                  <a:cxn ang="0">
                    <a:pos x="76" y="2"/>
                  </a:cxn>
                </a:cxnLst>
                <a:rect l="0" t="0" r="r" b="b"/>
                <a:pathLst>
                  <a:path w="85" h="492">
                    <a:moveTo>
                      <a:pt x="76" y="2"/>
                    </a:moveTo>
                    <a:lnTo>
                      <a:pt x="76" y="2"/>
                    </a:lnTo>
                    <a:lnTo>
                      <a:pt x="72" y="17"/>
                    </a:lnTo>
                    <a:lnTo>
                      <a:pt x="70" y="31"/>
                    </a:lnTo>
                    <a:lnTo>
                      <a:pt x="69" y="46"/>
                    </a:lnTo>
                    <a:lnTo>
                      <a:pt x="69" y="60"/>
                    </a:lnTo>
                    <a:lnTo>
                      <a:pt x="70" y="91"/>
                    </a:lnTo>
                    <a:lnTo>
                      <a:pt x="70" y="106"/>
                    </a:lnTo>
                    <a:lnTo>
                      <a:pt x="70" y="120"/>
                    </a:lnTo>
                    <a:lnTo>
                      <a:pt x="70" y="120"/>
                    </a:lnTo>
                    <a:lnTo>
                      <a:pt x="68" y="136"/>
                    </a:lnTo>
                    <a:lnTo>
                      <a:pt x="65" y="152"/>
                    </a:lnTo>
                    <a:lnTo>
                      <a:pt x="58" y="184"/>
                    </a:lnTo>
                    <a:lnTo>
                      <a:pt x="50" y="215"/>
                    </a:lnTo>
                    <a:lnTo>
                      <a:pt x="47" y="232"/>
                    </a:lnTo>
                    <a:lnTo>
                      <a:pt x="44" y="248"/>
                    </a:lnTo>
                    <a:lnTo>
                      <a:pt x="44" y="248"/>
                    </a:lnTo>
                    <a:lnTo>
                      <a:pt x="40" y="279"/>
                    </a:lnTo>
                    <a:lnTo>
                      <a:pt x="36" y="311"/>
                    </a:lnTo>
                    <a:lnTo>
                      <a:pt x="30" y="342"/>
                    </a:lnTo>
                    <a:lnTo>
                      <a:pt x="21" y="373"/>
                    </a:lnTo>
                    <a:lnTo>
                      <a:pt x="21" y="373"/>
                    </a:lnTo>
                    <a:lnTo>
                      <a:pt x="14" y="401"/>
                    </a:lnTo>
                    <a:lnTo>
                      <a:pt x="7" y="430"/>
                    </a:lnTo>
                    <a:lnTo>
                      <a:pt x="3" y="459"/>
                    </a:lnTo>
                    <a:lnTo>
                      <a:pt x="1" y="473"/>
                    </a:lnTo>
                    <a:lnTo>
                      <a:pt x="0" y="488"/>
                    </a:lnTo>
                    <a:lnTo>
                      <a:pt x="0" y="488"/>
                    </a:lnTo>
                    <a:lnTo>
                      <a:pt x="1" y="490"/>
                    </a:lnTo>
                    <a:lnTo>
                      <a:pt x="2" y="491"/>
                    </a:lnTo>
                    <a:lnTo>
                      <a:pt x="3" y="492"/>
                    </a:lnTo>
                    <a:lnTo>
                      <a:pt x="5" y="492"/>
                    </a:lnTo>
                    <a:lnTo>
                      <a:pt x="6" y="492"/>
                    </a:lnTo>
                    <a:lnTo>
                      <a:pt x="8" y="491"/>
                    </a:lnTo>
                    <a:lnTo>
                      <a:pt x="9" y="490"/>
                    </a:lnTo>
                    <a:lnTo>
                      <a:pt x="9" y="488"/>
                    </a:lnTo>
                    <a:lnTo>
                      <a:pt x="9" y="488"/>
                    </a:lnTo>
                    <a:lnTo>
                      <a:pt x="10" y="472"/>
                    </a:lnTo>
                    <a:lnTo>
                      <a:pt x="12" y="458"/>
                    </a:lnTo>
                    <a:lnTo>
                      <a:pt x="17" y="428"/>
                    </a:lnTo>
                    <a:lnTo>
                      <a:pt x="25" y="398"/>
                    </a:lnTo>
                    <a:lnTo>
                      <a:pt x="33" y="369"/>
                    </a:lnTo>
                    <a:lnTo>
                      <a:pt x="33" y="369"/>
                    </a:lnTo>
                    <a:lnTo>
                      <a:pt x="40" y="341"/>
                    </a:lnTo>
                    <a:lnTo>
                      <a:pt x="45" y="313"/>
                    </a:lnTo>
                    <a:lnTo>
                      <a:pt x="49" y="284"/>
                    </a:lnTo>
                    <a:lnTo>
                      <a:pt x="53" y="256"/>
                    </a:lnTo>
                    <a:lnTo>
                      <a:pt x="53" y="256"/>
                    </a:lnTo>
                    <a:lnTo>
                      <a:pt x="55" y="240"/>
                    </a:lnTo>
                    <a:lnTo>
                      <a:pt x="58" y="224"/>
                    </a:lnTo>
                    <a:lnTo>
                      <a:pt x="65" y="192"/>
                    </a:lnTo>
                    <a:lnTo>
                      <a:pt x="72" y="161"/>
                    </a:lnTo>
                    <a:lnTo>
                      <a:pt x="78" y="129"/>
                    </a:lnTo>
                    <a:lnTo>
                      <a:pt x="78" y="129"/>
                    </a:lnTo>
                    <a:lnTo>
                      <a:pt x="79" y="116"/>
                    </a:lnTo>
                    <a:lnTo>
                      <a:pt x="80" y="103"/>
                    </a:lnTo>
                    <a:lnTo>
                      <a:pt x="80" y="76"/>
                    </a:lnTo>
                    <a:lnTo>
                      <a:pt x="80" y="76"/>
                    </a:lnTo>
                    <a:lnTo>
                      <a:pt x="80" y="40"/>
                    </a:lnTo>
                    <a:lnTo>
                      <a:pt x="81" y="22"/>
                    </a:lnTo>
                    <a:lnTo>
                      <a:pt x="82" y="14"/>
                    </a:lnTo>
                    <a:lnTo>
                      <a:pt x="85" y="5"/>
                    </a:lnTo>
                    <a:lnTo>
                      <a:pt x="85" y="5"/>
                    </a:lnTo>
                    <a:lnTo>
                      <a:pt x="85" y="3"/>
                    </a:lnTo>
                    <a:lnTo>
                      <a:pt x="84" y="1"/>
                    </a:lnTo>
                    <a:lnTo>
                      <a:pt x="83" y="0"/>
                    </a:lnTo>
                    <a:lnTo>
                      <a:pt x="82" y="0"/>
                    </a:lnTo>
                    <a:lnTo>
                      <a:pt x="78" y="0"/>
                    </a:lnTo>
                    <a:lnTo>
                      <a:pt x="77" y="1"/>
                    </a:lnTo>
                    <a:lnTo>
                      <a:pt x="76" y="2"/>
                    </a:lnTo>
                    <a:lnTo>
                      <a:pt x="76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rgbClr val="605448"/>
                  </a:solidFill>
                </a:endParaRPr>
              </a:p>
            </p:txBody>
          </p:sp>
          <p:sp>
            <p:nvSpPr>
              <p:cNvPr id="236" name="chenying0907 734"/>
              <p:cNvSpPr/>
              <p:nvPr/>
            </p:nvSpPr>
            <p:spPr bwMode="auto">
              <a:xfrm>
                <a:off x="5780088" y="4264025"/>
                <a:ext cx="34925" cy="196850"/>
              </a:xfrm>
              <a:custGeom>
                <a:avLst/>
                <a:gdLst/>
                <a:ahLst/>
                <a:cxnLst>
                  <a:cxn ang="0">
                    <a:pos x="57" y="4"/>
                  </a:cxn>
                  <a:cxn ang="0">
                    <a:pos x="57" y="4"/>
                  </a:cxn>
                  <a:cxn ang="0">
                    <a:pos x="56" y="51"/>
                  </a:cxn>
                  <a:cxn ang="0">
                    <a:pos x="52" y="96"/>
                  </a:cxn>
                  <a:cxn ang="0">
                    <a:pos x="47" y="141"/>
                  </a:cxn>
                  <a:cxn ang="0">
                    <a:pos x="41" y="187"/>
                  </a:cxn>
                  <a:cxn ang="0">
                    <a:pos x="41" y="187"/>
                  </a:cxn>
                  <a:cxn ang="0">
                    <a:pos x="37" y="210"/>
                  </a:cxn>
                  <a:cxn ang="0">
                    <a:pos x="32" y="232"/>
                  </a:cxn>
                  <a:cxn ang="0">
                    <a:pos x="20" y="278"/>
                  </a:cxn>
                  <a:cxn ang="0">
                    <a:pos x="9" y="322"/>
                  </a:cxn>
                  <a:cxn ang="0">
                    <a:pos x="4" y="345"/>
                  </a:cxn>
                  <a:cxn ang="0">
                    <a:pos x="0" y="368"/>
                  </a:cxn>
                  <a:cxn ang="0">
                    <a:pos x="0" y="368"/>
                  </a:cxn>
                  <a:cxn ang="0">
                    <a:pos x="0" y="370"/>
                  </a:cxn>
                  <a:cxn ang="0">
                    <a:pos x="1" y="372"/>
                  </a:cxn>
                  <a:cxn ang="0">
                    <a:pos x="4" y="374"/>
                  </a:cxn>
                  <a:cxn ang="0">
                    <a:pos x="5" y="374"/>
                  </a:cxn>
                  <a:cxn ang="0">
                    <a:pos x="7" y="374"/>
                  </a:cxn>
                  <a:cxn ang="0">
                    <a:pos x="8" y="373"/>
                  </a:cxn>
                  <a:cxn ang="0">
                    <a:pos x="9" y="371"/>
                  </a:cxn>
                  <a:cxn ang="0">
                    <a:pos x="9" y="371"/>
                  </a:cxn>
                  <a:cxn ang="0">
                    <a:pos x="13" y="348"/>
                  </a:cxn>
                  <a:cxn ang="0">
                    <a:pos x="18" y="325"/>
                  </a:cxn>
                  <a:cxn ang="0">
                    <a:pos x="30" y="280"/>
                  </a:cxn>
                  <a:cxn ang="0">
                    <a:pos x="41" y="235"/>
                  </a:cxn>
                  <a:cxn ang="0">
                    <a:pos x="46" y="213"/>
                  </a:cxn>
                  <a:cxn ang="0">
                    <a:pos x="50" y="190"/>
                  </a:cxn>
                  <a:cxn ang="0">
                    <a:pos x="50" y="190"/>
                  </a:cxn>
                  <a:cxn ang="0">
                    <a:pos x="58" y="144"/>
                  </a:cxn>
                  <a:cxn ang="0">
                    <a:pos x="62" y="97"/>
                  </a:cxn>
                  <a:cxn ang="0">
                    <a:pos x="65" y="51"/>
                  </a:cxn>
                  <a:cxn ang="0">
                    <a:pos x="66" y="4"/>
                  </a:cxn>
                  <a:cxn ang="0">
                    <a:pos x="66" y="4"/>
                  </a:cxn>
                  <a:cxn ang="0">
                    <a:pos x="66" y="2"/>
                  </a:cxn>
                  <a:cxn ang="0">
                    <a:pos x="65" y="1"/>
                  </a:cxn>
                  <a:cxn ang="0">
                    <a:pos x="63" y="0"/>
                  </a:cxn>
                  <a:cxn ang="0">
                    <a:pos x="62" y="0"/>
                  </a:cxn>
                  <a:cxn ang="0">
                    <a:pos x="60" y="0"/>
                  </a:cxn>
                  <a:cxn ang="0">
                    <a:pos x="58" y="1"/>
                  </a:cxn>
                  <a:cxn ang="0">
                    <a:pos x="57" y="2"/>
                  </a:cxn>
                  <a:cxn ang="0">
                    <a:pos x="57" y="4"/>
                  </a:cxn>
                  <a:cxn ang="0">
                    <a:pos x="57" y="4"/>
                  </a:cxn>
                </a:cxnLst>
                <a:rect l="0" t="0" r="r" b="b"/>
                <a:pathLst>
                  <a:path w="66" h="374">
                    <a:moveTo>
                      <a:pt x="57" y="4"/>
                    </a:moveTo>
                    <a:lnTo>
                      <a:pt x="57" y="4"/>
                    </a:lnTo>
                    <a:lnTo>
                      <a:pt x="56" y="51"/>
                    </a:lnTo>
                    <a:lnTo>
                      <a:pt x="52" y="96"/>
                    </a:lnTo>
                    <a:lnTo>
                      <a:pt x="47" y="141"/>
                    </a:lnTo>
                    <a:lnTo>
                      <a:pt x="41" y="187"/>
                    </a:lnTo>
                    <a:lnTo>
                      <a:pt x="41" y="187"/>
                    </a:lnTo>
                    <a:lnTo>
                      <a:pt x="37" y="210"/>
                    </a:lnTo>
                    <a:lnTo>
                      <a:pt x="32" y="232"/>
                    </a:lnTo>
                    <a:lnTo>
                      <a:pt x="20" y="278"/>
                    </a:lnTo>
                    <a:lnTo>
                      <a:pt x="9" y="322"/>
                    </a:lnTo>
                    <a:lnTo>
                      <a:pt x="4" y="345"/>
                    </a:lnTo>
                    <a:lnTo>
                      <a:pt x="0" y="368"/>
                    </a:lnTo>
                    <a:lnTo>
                      <a:pt x="0" y="368"/>
                    </a:lnTo>
                    <a:lnTo>
                      <a:pt x="0" y="370"/>
                    </a:lnTo>
                    <a:lnTo>
                      <a:pt x="1" y="372"/>
                    </a:lnTo>
                    <a:lnTo>
                      <a:pt x="4" y="374"/>
                    </a:lnTo>
                    <a:lnTo>
                      <a:pt x="5" y="374"/>
                    </a:lnTo>
                    <a:lnTo>
                      <a:pt x="7" y="374"/>
                    </a:lnTo>
                    <a:lnTo>
                      <a:pt x="8" y="373"/>
                    </a:lnTo>
                    <a:lnTo>
                      <a:pt x="9" y="371"/>
                    </a:lnTo>
                    <a:lnTo>
                      <a:pt x="9" y="371"/>
                    </a:lnTo>
                    <a:lnTo>
                      <a:pt x="13" y="348"/>
                    </a:lnTo>
                    <a:lnTo>
                      <a:pt x="18" y="325"/>
                    </a:lnTo>
                    <a:lnTo>
                      <a:pt x="30" y="280"/>
                    </a:lnTo>
                    <a:lnTo>
                      <a:pt x="41" y="235"/>
                    </a:lnTo>
                    <a:lnTo>
                      <a:pt x="46" y="213"/>
                    </a:lnTo>
                    <a:lnTo>
                      <a:pt x="50" y="190"/>
                    </a:lnTo>
                    <a:lnTo>
                      <a:pt x="50" y="190"/>
                    </a:lnTo>
                    <a:lnTo>
                      <a:pt x="58" y="144"/>
                    </a:lnTo>
                    <a:lnTo>
                      <a:pt x="62" y="97"/>
                    </a:lnTo>
                    <a:lnTo>
                      <a:pt x="65" y="51"/>
                    </a:lnTo>
                    <a:lnTo>
                      <a:pt x="66" y="4"/>
                    </a:lnTo>
                    <a:lnTo>
                      <a:pt x="66" y="4"/>
                    </a:lnTo>
                    <a:lnTo>
                      <a:pt x="66" y="2"/>
                    </a:lnTo>
                    <a:lnTo>
                      <a:pt x="65" y="1"/>
                    </a:lnTo>
                    <a:lnTo>
                      <a:pt x="63" y="0"/>
                    </a:lnTo>
                    <a:lnTo>
                      <a:pt x="62" y="0"/>
                    </a:lnTo>
                    <a:lnTo>
                      <a:pt x="60" y="0"/>
                    </a:lnTo>
                    <a:lnTo>
                      <a:pt x="58" y="1"/>
                    </a:lnTo>
                    <a:lnTo>
                      <a:pt x="57" y="2"/>
                    </a:lnTo>
                    <a:lnTo>
                      <a:pt x="57" y="4"/>
                    </a:lnTo>
                    <a:lnTo>
                      <a:pt x="57" y="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rgbClr val="605448"/>
                  </a:solidFill>
                </a:endParaRPr>
              </a:p>
            </p:txBody>
          </p:sp>
          <p:sp>
            <p:nvSpPr>
              <p:cNvPr id="237" name="chenying0907 735"/>
              <p:cNvSpPr/>
              <p:nvPr/>
            </p:nvSpPr>
            <p:spPr bwMode="auto">
              <a:xfrm>
                <a:off x="5805488" y="4286250"/>
                <a:ext cx="42863" cy="160338"/>
              </a:xfrm>
              <a:custGeom>
                <a:avLst/>
                <a:gdLst/>
                <a:ahLst/>
                <a:cxnLst>
                  <a:cxn ang="0">
                    <a:pos x="72" y="4"/>
                  </a:cxn>
                  <a:cxn ang="0">
                    <a:pos x="72" y="4"/>
                  </a:cxn>
                  <a:cxn ang="0">
                    <a:pos x="70" y="24"/>
                  </a:cxn>
                  <a:cxn ang="0">
                    <a:pos x="68" y="44"/>
                  </a:cxn>
                  <a:cxn ang="0">
                    <a:pos x="65" y="63"/>
                  </a:cxn>
                  <a:cxn ang="0">
                    <a:pos x="61" y="82"/>
                  </a:cxn>
                  <a:cxn ang="0">
                    <a:pos x="54" y="120"/>
                  </a:cxn>
                  <a:cxn ang="0">
                    <a:pos x="47" y="158"/>
                  </a:cxn>
                  <a:cxn ang="0">
                    <a:pos x="47" y="158"/>
                  </a:cxn>
                  <a:cxn ang="0">
                    <a:pos x="43" y="177"/>
                  </a:cxn>
                  <a:cxn ang="0">
                    <a:pos x="36" y="195"/>
                  </a:cxn>
                  <a:cxn ang="0">
                    <a:pos x="24" y="230"/>
                  </a:cxn>
                  <a:cxn ang="0">
                    <a:pos x="24" y="230"/>
                  </a:cxn>
                  <a:cxn ang="0">
                    <a:pos x="20" y="246"/>
                  </a:cxn>
                  <a:cxn ang="0">
                    <a:pos x="16" y="264"/>
                  </a:cxn>
                  <a:cxn ang="0">
                    <a:pos x="14" y="272"/>
                  </a:cxn>
                  <a:cxn ang="0">
                    <a:pos x="11" y="280"/>
                  </a:cxn>
                  <a:cxn ang="0">
                    <a:pos x="6" y="289"/>
                  </a:cxn>
                  <a:cxn ang="0">
                    <a:pos x="1" y="296"/>
                  </a:cxn>
                  <a:cxn ang="0">
                    <a:pos x="1" y="296"/>
                  </a:cxn>
                  <a:cxn ang="0">
                    <a:pos x="0" y="298"/>
                  </a:cxn>
                  <a:cxn ang="0">
                    <a:pos x="0" y="299"/>
                  </a:cxn>
                  <a:cxn ang="0">
                    <a:pos x="2" y="302"/>
                  </a:cxn>
                  <a:cxn ang="0">
                    <a:pos x="3" y="303"/>
                  </a:cxn>
                  <a:cxn ang="0">
                    <a:pos x="4" y="304"/>
                  </a:cxn>
                  <a:cxn ang="0">
                    <a:pos x="6" y="303"/>
                  </a:cxn>
                  <a:cxn ang="0">
                    <a:pos x="9" y="302"/>
                  </a:cxn>
                  <a:cxn ang="0">
                    <a:pos x="9" y="302"/>
                  </a:cxn>
                  <a:cxn ang="0">
                    <a:pos x="13" y="297"/>
                  </a:cxn>
                  <a:cxn ang="0">
                    <a:pos x="16" y="291"/>
                  </a:cxn>
                  <a:cxn ang="0">
                    <a:pos x="21" y="279"/>
                  </a:cxn>
                  <a:cxn ang="0">
                    <a:pos x="24" y="267"/>
                  </a:cxn>
                  <a:cxn ang="0">
                    <a:pos x="27" y="253"/>
                  </a:cxn>
                  <a:cxn ang="0">
                    <a:pos x="27" y="253"/>
                  </a:cxn>
                  <a:cxn ang="0">
                    <a:pos x="32" y="232"/>
                  </a:cxn>
                  <a:cxn ang="0">
                    <a:pos x="39" y="211"/>
                  </a:cxn>
                  <a:cxn ang="0">
                    <a:pos x="48" y="190"/>
                  </a:cxn>
                  <a:cxn ang="0">
                    <a:pos x="54" y="170"/>
                  </a:cxn>
                  <a:cxn ang="0">
                    <a:pos x="54" y="170"/>
                  </a:cxn>
                  <a:cxn ang="0">
                    <a:pos x="63" y="129"/>
                  </a:cxn>
                  <a:cxn ang="0">
                    <a:pos x="72" y="88"/>
                  </a:cxn>
                  <a:cxn ang="0">
                    <a:pos x="76" y="67"/>
                  </a:cxn>
                  <a:cxn ang="0">
                    <a:pos x="78" y="47"/>
                  </a:cxn>
                  <a:cxn ang="0">
                    <a:pos x="80" y="25"/>
                  </a:cxn>
                  <a:cxn ang="0">
                    <a:pos x="81" y="4"/>
                  </a:cxn>
                  <a:cxn ang="0">
                    <a:pos x="81" y="4"/>
                  </a:cxn>
                  <a:cxn ang="0">
                    <a:pos x="80" y="3"/>
                  </a:cxn>
                  <a:cxn ang="0">
                    <a:pos x="79" y="1"/>
                  </a:cxn>
                  <a:cxn ang="0">
                    <a:pos x="78" y="0"/>
                  </a:cxn>
                  <a:cxn ang="0">
                    <a:pos x="76" y="0"/>
                  </a:cxn>
                  <a:cxn ang="0">
                    <a:pos x="75" y="0"/>
                  </a:cxn>
                  <a:cxn ang="0">
                    <a:pos x="73" y="1"/>
                  </a:cxn>
                  <a:cxn ang="0">
                    <a:pos x="72" y="3"/>
                  </a:cxn>
                  <a:cxn ang="0">
                    <a:pos x="72" y="4"/>
                  </a:cxn>
                  <a:cxn ang="0">
                    <a:pos x="72" y="4"/>
                  </a:cxn>
                </a:cxnLst>
                <a:rect l="0" t="0" r="r" b="b"/>
                <a:pathLst>
                  <a:path w="81" h="304">
                    <a:moveTo>
                      <a:pt x="72" y="4"/>
                    </a:moveTo>
                    <a:lnTo>
                      <a:pt x="72" y="4"/>
                    </a:lnTo>
                    <a:lnTo>
                      <a:pt x="70" y="24"/>
                    </a:lnTo>
                    <a:lnTo>
                      <a:pt x="68" y="44"/>
                    </a:lnTo>
                    <a:lnTo>
                      <a:pt x="65" y="63"/>
                    </a:lnTo>
                    <a:lnTo>
                      <a:pt x="61" y="82"/>
                    </a:lnTo>
                    <a:lnTo>
                      <a:pt x="54" y="120"/>
                    </a:lnTo>
                    <a:lnTo>
                      <a:pt x="47" y="158"/>
                    </a:lnTo>
                    <a:lnTo>
                      <a:pt x="47" y="158"/>
                    </a:lnTo>
                    <a:lnTo>
                      <a:pt x="43" y="177"/>
                    </a:lnTo>
                    <a:lnTo>
                      <a:pt x="36" y="195"/>
                    </a:lnTo>
                    <a:lnTo>
                      <a:pt x="24" y="230"/>
                    </a:lnTo>
                    <a:lnTo>
                      <a:pt x="24" y="230"/>
                    </a:lnTo>
                    <a:lnTo>
                      <a:pt x="20" y="246"/>
                    </a:lnTo>
                    <a:lnTo>
                      <a:pt x="16" y="264"/>
                    </a:lnTo>
                    <a:lnTo>
                      <a:pt x="14" y="272"/>
                    </a:lnTo>
                    <a:lnTo>
                      <a:pt x="11" y="280"/>
                    </a:lnTo>
                    <a:lnTo>
                      <a:pt x="6" y="289"/>
                    </a:lnTo>
                    <a:lnTo>
                      <a:pt x="1" y="296"/>
                    </a:lnTo>
                    <a:lnTo>
                      <a:pt x="1" y="296"/>
                    </a:lnTo>
                    <a:lnTo>
                      <a:pt x="0" y="298"/>
                    </a:lnTo>
                    <a:lnTo>
                      <a:pt x="0" y="299"/>
                    </a:lnTo>
                    <a:lnTo>
                      <a:pt x="2" y="302"/>
                    </a:lnTo>
                    <a:lnTo>
                      <a:pt x="3" y="303"/>
                    </a:lnTo>
                    <a:lnTo>
                      <a:pt x="4" y="304"/>
                    </a:lnTo>
                    <a:lnTo>
                      <a:pt x="6" y="303"/>
                    </a:lnTo>
                    <a:lnTo>
                      <a:pt x="9" y="302"/>
                    </a:lnTo>
                    <a:lnTo>
                      <a:pt x="9" y="302"/>
                    </a:lnTo>
                    <a:lnTo>
                      <a:pt x="13" y="297"/>
                    </a:lnTo>
                    <a:lnTo>
                      <a:pt x="16" y="291"/>
                    </a:lnTo>
                    <a:lnTo>
                      <a:pt x="21" y="279"/>
                    </a:lnTo>
                    <a:lnTo>
                      <a:pt x="24" y="267"/>
                    </a:lnTo>
                    <a:lnTo>
                      <a:pt x="27" y="253"/>
                    </a:lnTo>
                    <a:lnTo>
                      <a:pt x="27" y="253"/>
                    </a:lnTo>
                    <a:lnTo>
                      <a:pt x="32" y="232"/>
                    </a:lnTo>
                    <a:lnTo>
                      <a:pt x="39" y="211"/>
                    </a:lnTo>
                    <a:lnTo>
                      <a:pt x="48" y="190"/>
                    </a:lnTo>
                    <a:lnTo>
                      <a:pt x="54" y="170"/>
                    </a:lnTo>
                    <a:lnTo>
                      <a:pt x="54" y="170"/>
                    </a:lnTo>
                    <a:lnTo>
                      <a:pt x="63" y="129"/>
                    </a:lnTo>
                    <a:lnTo>
                      <a:pt x="72" y="88"/>
                    </a:lnTo>
                    <a:lnTo>
                      <a:pt x="76" y="67"/>
                    </a:lnTo>
                    <a:lnTo>
                      <a:pt x="78" y="47"/>
                    </a:lnTo>
                    <a:lnTo>
                      <a:pt x="80" y="25"/>
                    </a:lnTo>
                    <a:lnTo>
                      <a:pt x="81" y="4"/>
                    </a:lnTo>
                    <a:lnTo>
                      <a:pt x="81" y="4"/>
                    </a:lnTo>
                    <a:lnTo>
                      <a:pt x="80" y="3"/>
                    </a:lnTo>
                    <a:lnTo>
                      <a:pt x="79" y="1"/>
                    </a:lnTo>
                    <a:lnTo>
                      <a:pt x="78" y="0"/>
                    </a:lnTo>
                    <a:lnTo>
                      <a:pt x="76" y="0"/>
                    </a:lnTo>
                    <a:lnTo>
                      <a:pt x="75" y="0"/>
                    </a:lnTo>
                    <a:lnTo>
                      <a:pt x="73" y="1"/>
                    </a:lnTo>
                    <a:lnTo>
                      <a:pt x="72" y="3"/>
                    </a:lnTo>
                    <a:lnTo>
                      <a:pt x="72" y="4"/>
                    </a:lnTo>
                    <a:lnTo>
                      <a:pt x="72" y="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rgbClr val="605448"/>
                  </a:solidFill>
                </a:endParaRPr>
              </a:p>
            </p:txBody>
          </p:sp>
          <p:sp>
            <p:nvSpPr>
              <p:cNvPr id="238" name="chenying0907 736"/>
              <p:cNvSpPr/>
              <p:nvPr/>
            </p:nvSpPr>
            <p:spPr bwMode="auto">
              <a:xfrm>
                <a:off x="5845176" y="4311650"/>
                <a:ext cx="38100" cy="122238"/>
              </a:xfrm>
              <a:custGeom>
                <a:avLst/>
                <a:gdLst/>
                <a:ahLst/>
                <a:cxnLst>
                  <a:cxn ang="0">
                    <a:pos x="62" y="4"/>
                  </a:cxn>
                  <a:cxn ang="0">
                    <a:pos x="62" y="4"/>
                  </a:cxn>
                  <a:cxn ang="0">
                    <a:pos x="59" y="36"/>
                  </a:cxn>
                  <a:cxn ang="0">
                    <a:pos x="55" y="69"/>
                  </a:cxn>
                  <a:cxn ang="0">
                    <a:pos x="53" y="86"/>
                  </a:cxn>
                  <a:cxn ang="0">
                    <a:pos x="50" y="101"/>
                  </a:cxn>
                  <a:cxn ang="0">
                    <a:pos x="47" y="117"/>
                  </a:cxn>
                  <a:cxn ang="0">
                    <a:pos x="42" y="132"/>
                  </a:cxn>
                  <a:cxn ang="0">
                    <a:pos x="42" y="132"/>
                  </a:cxn>
                  <a:cxn ang="0">
                    <a:pos x="36" y="145"/>
                  </a:cxn>
                  <a:cxn ang="0">
                    <a:pos x="30" y="159"/>
                  </a:cxn>
                  <a:cxn ang="0">
                    <a:pos x="17" y="185"/>
                  </a:cxn>
                  <a:cxn ang="0">
                    <a:pos x="17" y="185"/>
                  </a:cxn>
                  <a:cxn ang="0">
                    <a:pos x="16" y="189"/>
                  </a:cxn>
                  <a:cxn ang="0">
                    <a:pos x="15" y="194"/>
                  </a:cxn>
                  <a:cxn ang="0">
                    <a:pos x="13" y="206"/>
                  </a:cxn>
                  <a:cxn ang="0">
                    <a:pos x="12" y="212"/>
                  </a:cxn>
                  <a:cxn ang="0">
                    <a:pos x="10" y="217"/>
                  </a:cxn>
                  <a:cxn ang="0">
                    <a:pos x="7" y="221"/>
                  </a:cxn>
                  <a:cxn ang="0">
                    <a:pos x="4" y="223"/>
                  </a:cxn>
                  <a:cxn ang="0">
                    <a:pos x="4" y="223"/>
                  </a:cxn>
                  <a:cxn ang="0">
                    <a:pos x="2" y="224"/>
                  </a:cxn>
                  <a:cxn ang="0">
                    <a:pos x="1" y="225"/>
                  </a:cxn>
                  <a:cxn ang="0">
                    <a:pos x="0" y="227"/>
                  </a:cxn>
                  <a:cxn ang="0">
                    <a:pos x="1" y="228"/>
                  </a:cxn>
                  <a:cxn ang="0">
                    <a:pos x="1" y="230"/>
                  </a:cxn>
                  <a:cxn ang="0">
                    <a:pos x="2" y="231"/>
                  </a:cxn>
                  <a:cxn ang="0">
                    <a:pos x="4" y="232"/>
                  </a:cxn>
                  <a:cxn ang="0">
                    <a:pos x="6" y="232"/>
                  </a:cxn>
                  <a:cxn ang="0">
                    <a:pos x="6" y="232"/>
                  </a:cxn>
                  <a:cxn ang="0">
                    <a:pos x="9" y="230"/>
                  </a:cxn>
                  <a:cxn ang="0">
                    <a:pos x="12" y="229"/>
                  </a:cxn>
                  <a:cxn ang="0">
                    <a:pos x="15" y="225"/>
                  </a:cxn>
                  <a:cxn ang="0">
                    <a:pos x="18" y="219"/>
                  </a:cxn>
                  <a:cxn ang="0">
                    <a:pos x="20" y="213"/>
                  </a:cxn>
                  <a:cxn ang="0">
                    <a:pos x="20" y="213"/>
                  </a:cxn>
                  <a:cxn ang="0">
                    <a:pos x="22" y="205"/>
                  </a:cxn>
                  <a:cxn ang="0">
                    <a:pos x="24" y="198"/>
                  </a:cxn>
                  <a:cxn ang="0">
                    <a:pos x="25" y="191"/>
                  </a:cxn>
                  <a:cxn ang="0">
                    <a:pos x="29" y="184"/>
                  </a:cxn>
                  <a:cxn ang="0">
                    <a:pos x="29" y="184"/>
                  </a:cxn>
                  <a:cxn ang="0">
                    <a:pos x="44" y="150"/>
                  </a:cxn>
                  <a:cxn ang="0">
                    <a:pos x="44" y="150"/>
                  </a:cxn>
                  <a:cxn ang="0">
                    <a:pos x="51" y="133"/>
                  </a:cxn>
                  <a:cxn ang="0">
                    <a:pos x="56" y="116"/>
                  </a:cxn>
                  <a:cxn ang="0">
                    <a:pos x="61" y="97"/>
                  </a:cxn>
                  <a:cxn ang="0">
                    <a:pos x="63" y="78"/>
                  </a:cxn>
                  <a:cxn ang="0">
                    <a:pos x="67" y="41"/>
                  </a:cxn>
                  <a:cxn ang="0">
                    <a:pos x="71" y="4"/>
                  </a:cxn>
                  <a:cxn ang="0">
                    <a:pos x="71" y="4"/>
                  </a:cxn>
                  <a:cxn ang="0">
                    <a:pos x="71" y="2"/>
                  </a:cxn>
                  <a:cxn ang="0">
                    <a:pos x="70" y="1"/>
                  </a:cxn>
                  <a:cxn ang="0">
                    <a:pos x="69" y="0"/>
                  </a:cxn>
                  <a:cxn ang="0">
                    <a:pos x="67" y="0"/>
                  </a:cxn>
                  <a:cxn ang="0">
                    <a:pos x="64" y="1"/>
                  </a:cxn>
                  <a:cxn ang="0">
                    <a:pos x="63" y="2"/>
                  </a:cxn>
                  <a:cxn ang="0">
                    <a:pos x="62" y="4"/>
                  </a:cxn>
                  <a:cxn ang="0">
                    <a:pos x="62" y="4"/>
                  </a:cxn>
                </a:cxnLst>
                <a:rect l="0" t="0" r="r" b="b"/>
                <a:pathLst>
                  <a:path w="71" h="232">
                    <a:moveTo>
                      <a:pt x="62" y="4"/>
                    </a:moveTo>
                    <a:lnTo>
                      <a:pt x="62" y="4"/>
                    </a:lnTo>
                    <a:lnTo>
                      <a:pt x="59" y="36"/>
                    </a:lnTo>
                    <a:lnTo>
                      <a:pt x="55" y="69"/>
                    </a:lnTo>
                    <a:lnTo>
                      <a:pt x="53" y="86"/>
                    </a:lnTo>
                    <a:lnTo>
                      <a:pt x="50" y="101"/>
                    </a:lnTo>
                    <a:lnTo>
                      <a:pt x="47" y="117"/>
                    </a:lnTo>
                    <a:lnTo>
                      <a:pt x="42" y="132"/>
                    </a:lnTo>
                    <a:lnTo>
                      <a:pt x="42" y="132"/>
                    </a:lnTo>
                    <a:lnTo>
                      <a:pt x="36" y="145"/>
                    </a:lnTo>
                    <a:lnTo>
                      <a:pt x="30" y="159"/>
                    </a:lnTo>
                    <a:lnTo>
                      <a:pt x="17" y="185"/>
                    </a:lnTo>
                    <a:lnTo>
                      <a:pt x="17" y="185"/>
                    </a:lnTo>
                    <a:lnTo>
                      <a:pt x="16" y="189"/>
                    </a:lnTo>
                    <a:lnTo>
                      <a:pt x="15" y="194"/>
                    </a:lnTo>
                    <a:lnTo>
                      <a:pt x="13" y="206"/>
                    </a:lnTo>
                    <a:lnTo>
                      <a:pt x="12" y="212"/>
                    </a:lnTo>
                    <a:lnTo>
                      <a:pt x="10" y="217"/>
                    </a:lnTo>
                    <a:lnTo>
                      <a:pt x="7" y="221"/>
                    </a:lnTo>
                    <a:lnTo>
                      <a:pt x="4" y="223"/>
                    </a:lnTo>
                    <a:lnTo>
                      <a:pt x="4" y="223"/>
                    </a:lnTo>
                    <a:lnTo>
                      <a:pt x="2" y="224"/>
                    </a:lnTo>
                    <a:lnTo>
                      <a:pt x="1" y="225"/>
                    </a:lnTo>
                    <a:lnTo>
                      <a:pt x="0" y="227"/>
                    </a:lnTo>
                    <a:lnTo>
                      <a:pt x="1" y="228"/>
                    </a:lnTo>
                    <a:lnTo>
                      <a:pt x="1" y="230"/>
                    </a:lnTo>
                    <a:lnTo>
                      <a:pt x="2" y="231"/>
                    </a:lnTo>
                    <a:lnTo>
                      <a:pt x="4" y="232"/>
                    </a:lnTo>
                    <a:lnTo>
                      <a:pt x="6" y="232"/>
                    </a:lnTo>
                    <a:lnTo>
                      <a:pt x="6" y="232"/>
                    </a:lnTo>
                    <a:lnTo>
                      <a:pt x="9" y="230"/>
                    </a:lnTo>
                    <a:lnTo>
                      <a:pt x="12" y="229"/>
                    </a:lnTo>
                    <a:lnTo>
                      <a:pt x="15" y="225"/>
                    </a:lnTo>
                    <a:lnTo>
                      <a:pt x="18" y="219"/>
                    </a:lnTo>
                    <a:lnTo>
                      <a:pt x="20" y="213"/>
                    </a:lnTo>
                    <a:lnTo>
                      <a:pt x="20" y="213"/>
                    </a:lnTo>
                    <a:lnTo>
                      <a:pt x="22" y="205"/>
                    </a:lnTo>
                    <a:lnTo>
                      <a:pt x="24" y="198"/>
                    </a:lnTo>
                    <a:lnTo>
                      <a:pt x="25" y="191"/>
                    </a:lnTo>
                    <a:lnTo>
                      <a:pt x="29" y="184"/>
                    </a:lnTo>
                    <a:lnTo>
                      <a:pt x="29" y="184"/>
                    </a:lnTo>
                    <a:lnTo>
                      <a:pt x="44" y="150"/>
                    </a:lnTo>
                    <a:lnTo>
                      <a:pt x="44" y="150"/>
                    </a:lnTo>
                    <a:lnTo>
                      <a:pt x="51" y="133"/>
                    </a:lnTo>
                    <a:lnTo>
                      <a:pt x="56" y="116"/>
                    </a:lnTo>
                    <a:lnTo>
                      <a:pt x="61" y="97"/>
                    </a:lnTo>
                    <a:lnTo>
                      <a:pt x="63" y="78"/>
                    </a:lnTo>
                    <a:lnTo>
                      <a:pt x="67" y="41"/>
                    </a:lnTo>
                    <a:lnTo>
                      <a:pt x="71" y="4"/>
                    </a:lnTo>
                    <a:lnTo>
                      <a:pt x="71" y="4"/>
                    </a:lnTo>
                    <a:lnTo>
                      <a:pt x="71" y="2"/>
                    </a:lnTo>
                    <a:lnTo>
                      <a:pt x="70" y="1"/>
                    </a:lnTo>
                    <a:lnTo>
                      <a:pt x="69" y="0"/>
                    </a:lnTo>
                    <a:lnTo>
                      <a:pt x="67" y="0"/>
                    </a:lnTo>
                    <a:lnTo>
                      <a:pt x="64" y="1"/>
                    </a:lnTo>
                    <a:lnTo>
                      <a:pt x="63" y="2"/>
                    </a:lnTo>
                    <a:lnTo>
                      <a:pt x="62" y="4"/>
                    </a:lnTo>
                    <a:lnTo>
                      <a:pt x="62" y="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rgbClr val="605448"/>
                  </a:solidFill>
                </a:endParaRPr>
              </a:p>
            </p:txBody>
          </p:sp>
          <p:sp>
            <p:nvSpPr>
              <p:cNvPr id="239" name="chenying0907 737"/>
              <p:cNvSpPr>
                <a:spLocks noEditPoints="1"/>
              </p:cNvSpPr>
              <p:nvPr/>
            </p:nvSpPr>
            <p:spPr bwMode="auto">
              <a:xfrm>
                <a:off x="5284788" y="4124325"/>
                <a:ext cx="636588" cy="654050"/>
              </a:xfrm>
              <a:custGeom>
                <a:avLst/>
                <a:gdLst/>
                <a:ahLst/>
                <a:cxnLst>
                  <a:cxn ang="0">
                    <a:pos x="758" y="1226"/>
                  </a:cxn>
                  <a:cxn ang="0">
                    <a:pos x="680" y="1170"/>
                  </a:cxn>
                  <a:cxn ang="0">
                    <a:pos x="470" y="963"/>
                  </a:cxn>
                  <a:cxn ang="0">
                    <a:pos x="211" y="691"/>
                  </a:cxn>
                  <a:cxn ang="0">
                    <a:pos x="48" y="528"/>
                  </a:cxn>
                  <a:cxn ang="0">
                    <a:pos x="0" y="453"/>
                  </a:cxn>
                  <a:cxn ang="0">
                    <a:pos x="29" y="394"/>
                  </a:cxn>
                  <a:cxn ang="0">
                    <a:pos x="72" y="374"/>
                  </a:cxn>
                  <a:cxn ang="0">
                    <a:pos x="164" y="413"/>
                  </a:cxn>
                  <a:cxn ang="0">
                    <a:pos x="255" y="461"/>
                  </a:cxn>
                  <a:cxn ang="0">
                    <a:pos x="308" y="497"/>
                  </a:cxn>
                  <a:cxn ang="0">
                    <a:pos x="631" y="168"/>
                  </a:cxn>
                  <a:cxn ang="0">
                    <a:pos x="619" y="78"/>
                  </a:cxn>
                  <a:cxn ang="0">
                    <a:pos x="679" y="7"/>
                  </a:cxn>
                  <a:cxn ang="0">
                    <a:pos x="745" y="4"/>
                  </a:cxn>
                  <a:cxn ang="0">
                    <a:pos x="863" y="85"/>
                  </a:cxn>
                  <a:cxn ang="0">
                    <a:pos x="1020" y="246"/>
                  </a:cxn>
                  <a:cxn ang="0">
                    <a:pos x="1174" y="417"/>
                  </a:cxn>
                  <a:cxn ang="0">
                    <a:pos x="1203" y="504"/>
                  </a:cxn>
                  <a:cxn ang="0">
                    <a:pos x="1174" y="569"/>
                  </a:cxn>
                  <a:cxn ang="0">
                    <a:pos x="1108" y="602"/>
                  </a:cxn>
                  <a:cxn ang="0">
                    <a:pos x="1042" y="592"/>
                  </a:cxn>
                  <a:cxn ang="0">
                    <a:pos x="836" y="812"/>
                  </a:cxn>
                  <a:cxn ang="0">
                    <a:pos x="742" y="946"/>
                  </a:cxn>
                  <a:cxn ang="0">
                    <a:pos x="805" y="1026"/>
                  </a:cxn>
                  <a:cxn ang="0">
                    <a:pos x="848" y="1140"/>
                  </a:cxn>
                  <a:cxn ang="0">
                    <a:pos x="846" y="1212"/>
                  </a:cxn>
                  <a:cxn ang="0">
                    <a:pos x="807" y="1236"/>
                  </a:cxn>
                  <a:cxn ang="0">
                    <a:pos x="55" y="431"/>
                  </a:cxn>
                  <a:cxn ang="0">
                    <a:pos x="48" y="453"/>
                  </a:cxn>
                  <a:cxn ang="0">
                    <a:pos x="200" y="613"/>
                  </a:cxn>
                  <a:cxn ang="0">
                    <a:pos x="478" y="907"/>
                  </a:cxn>
                  <a:cxn ang="0">
                    <a:pos x="666" y="1093"/>
                  </a:cxn>
                  <a:cxn ang="0">
                    <a:pos x="780" y="1186"/>
                  </a:cxn>
                  <a:cxn ang="0">
                    <a:pos x="805" y="1181"/>
                  </a:cxn>
                  <a:cxn ang="0">
                    <a:pos x="795" y="1129"/>
                  </a:cxn>
                  <a:cxn ang="0">
                    <a:pos x="725" y="996"/>
                  </a:cxn>
                  <a:cxn ang="0">
                    <a:pos x="690" y="931"/>
                  </a:cxn>
                  <a:cxn ang="0">
                    <a:pos x="687" y="904"/>
                  </a:cxn>
                  <a:cxn ang="0">
                    <a:pos x="816" y="768"/>
                  </a:cxn>
                  <a:cxn ang="0">
                    <a:pos x="1010" y="557"/>
                  </a:cxn>
                  <a:cxn ang="0">
                    <a:pos x="1025" y="536"/>
                  </a:cxn>
                  <a:cxn ang="0">
                    <a:pos x="1050" y="540"/>
                  </a:cxn>
                  <a:cxn ang="0">
                    <a:pos x="1110" y="559"/>
                  </a:cxn>
                  <a:cxn ang="0">
                    <a:pos x="1143" y="535"/>
                  </a:cxn>
                  <a:cxn ang="0">
                    <a:pos x="1158" y="486"/>
                  </a:cxn>
                  <a:cxn ang="0">
                    <a:pos x="1111" y="411"/>
                  </a:cxn>
                  <a:cxn ang="0">
                    <a:pos x="996" y="286"/>
                  </a:cxn>
                  <a:cxn ang="0">
                    <a:pos x="822" y="108"/>
                  </a:cxn>
                  <a:cxn ang="0">
                    <a:pos x="747" y="50"/>
                  </a:cxn>
                  <a:cxn ang="0">
                    <a:pos x="688" y="57"/>
                  </a:cxn>
                  <a:cxn ang="0">
                    <a:pos x="658" y="111"/>
                  </a:cxn>
                  <a:cxn ang="0">
                    <a:pos x="679" y="159"/>
                  </a:cxn>
                  <a:cxn ang="0">
                    <a:pos x="674" y="184"/>
                  </a:cxn>
                  <a:cxn ang="0">
                    <a:pos x="425" y="444"/>
                  </a:cxn>
                  <a:cxn ang="0">
                    <a:pos x="324" y="533"/>
                  </a:cxn>
                  <a:cxn ang="0">
                    <a:pos x="301" y="542"/>
                  </a:cxn>
                  <a:cxn ang="0">
                    <a:pos x="235" y="502"/>
                  </a:cxn>
                  <a:cxn ang="0">
                    <a:pos x="170" y="470"/>
                  </a:cxn>
                  <a:cxn ang="0">
                    <a:pos x="116" y="434"/>
                  </a:cxn>
                </a:cxnLst>
                <a:rect l="0" t="0" r="r" b="b"/>
                <a:pathLst>
                  <a:path w="1204" h="1236">
                    <a:moveTo>
                      <a:pt x="799" y="1236"/>
                    </a:moveTo>
                    <a:lnTo>
                      <a:pt x="799" y="1236"/>
                    </a:lnTo>
                    <a:lnTo>
                      <a:pt x="792" y="1236"/>
                    </a:lnTo>
                    <a:lnTo>
                      <a:pt x="784" y="1235"/>
                    </a:lnTo>
                    <a:lnTo>
                      <a:pt x="777" y="1233"/>
                    </a:lnTo>
                    <a:lnTo>
                      <a:pt x="769" y="1231"/>
                    </a:lnTo>
                    <a:lnTo>
                      <a:pt x="769" y="1231"/>
                    </a:lnTo>
                    <a:lnTo>
                      <a:pt x="758" y="1226"/>
                    </a:lnTo>
                    <a:lnTo>
                      <a:pt x="747" y="1220"/>
                    </a:lnTo>
                    <a:lnTo>
                      <a:pt x="735" y="1214"/>
                    </a:lnTo>
                    <a:lnTo>
                      <a:pt x="724" y="1207"/>
                    </a:lnTo>
                    <a:lnTo>
                      <a:pt x="713" y="1199"/>
                    </a:lnTo>
                    <a:lnTo>
                      <a:pt x="701" y="1191"/>
                    </a:lnTo>
                    <a:lnTo>
                      <a:pt x="691" y="1180"/>
                    </a:lnTo>
                    <a:lnTo>
                      <a:pt x="680" y="1170"/>
                    </a:lnTo>
                    <a:lnTo>
                      <a:pt x="680" y="1170"/>
                    </a:lnTo>
                    <a:lnTo>
                      <a:pt x="656" y="1147"/>
                    </a:lnTo>
                    <a:lnTo>
                      <a:pt x="631" y="1124"/>
                    </a:lnTo>
                    <a:lnTo>
                      <a:pt x="631" y="1124"/>
                    </a:lnTo>
                    <a:lnTo>
                      <a:pt x="606" y="1103"/>
                    </a:lnTo>
                    <a:lnTo>
                      <a:pt x="582" y="1080"/>
                    </a:lnTo>
                    <a:lnTo>
                      <a:pt x="582" y="1080"/>
                    </a:lnTo>
                    <a:lnTo>
                      <a:pt x="526" y="1022"/>
                    </a:lnTo>
                    <a:lnTo>
                      <a:pt x="470" y="963"/>
                    </a:lnTo>
                    <a:lnTo>
                      <a:pt x="470" y="963"/>
                    </a:lnTo>
                    <a:lnTo>
                      <a:pt x="422" y="915"/>
                    </a:lnTo>
                    <a:lnTo>
                      <a:pt x="375" y="865"/>
                    </a:lnTo>
                    <a:lnTo>
                      <a:pt x="375" y="865"/>
                    </a:lnTo>
                    <a:lnTo>
                      <a:pt x="321" y="809"/>
                    </a:lnTo>
                    <a:lnTo>
                      <a:pt x="268" y="752"/>
                    </a:lnTo>
                    <a:lnTo>
                      <a:pt x="268" y="752"/>
                    </a:lnTo>
                    <a:lnTo>
                      <a:pt x="211" y="691"/>
                    </a:lnTo>
                    <a:lnTo>
                      <a:pt x="182" y="660"/>
                    </a:lnTo>
                    <a:lnTo>
                      <a:pt x="152" y="629"/>
                    </a:lnTo>
                    <a:lnTo>
                      <a:pt x="152" y="629"/>
                    </a:lnTo>
                    <a:lnTo>
                      <a:pt x="108" y="587"/>
                    </a:lnTo>
                    <a:lnTo>
                      <a:pt x="108" y="587"/>
                    </a:lnTo>
                    <a:lnTo>
                      <a:pt x="77" y="558"/>
                    </a:lnTo>
                    <a:lnTo>
                      <a:pt x="48" y="528"/>
                    </a:lnTo>
                    <a:lnTo>
                      <a:pt x="48" y="528"/>
                    </a:lnTo>
                    <a:lnTo>
                      <a:pt x="33" y="511"/>
                    </a:lnTo>
                    <a:lnTo>
                      <a:pt x="26" y="503"/>
                    </a:lnTo>
                    <a:lnTo>
                      <a:pt x="18" y="493"/>
                    </a:lnTo>
                    <a:lnTo>
                      <a:pt x="12" y="483"/>
                    </a:lnTo>
                    <a:lnTo>
                      <a:pt x="7" y="474"/>
                    </a:lnTo>
                    <a:lnTo>
                      <a:pt x="3" y="463"/>
                    </a:lnTo>
                    <a:lnTo>
                      <a:pt x="0" y="453"/>
                    </a:lnTo>
                    <a:lnTo>
                      <a:pt x="0" y="453"/>
                    </a:lnTo>
                    <a:lnTo>
                      <a:pt x="0" y="448"/>
                    </a:lnTo>
                    <a:lnTo>
                      <a:pt x="0" y="443"/>
                    </a:lnTo>
                    <a:lnTo>
                      <a:pt x="1" y="437"/>
                    </a:lnTo>
                    <a:lnTo>
                      <a:pt x="2" y="432"/>
                    </a:lnTo>
                    <a:lnTo>
                      <a:pt x="6" y="422"/>
                    </a:lnTo>
                    <a:lnTo>
                      <a:pt x="13" y="412"/>
                    </a:lnTo>
                    <a:lnTo>
                      <a:pt x="21" y="402"/>
                    </a:lnTo>
                    <a:lnTo>
                      <a:pt x="29" y="394"/>
                    </a:lnTo>
                    <a:lnTo>
                      <a:pt x="38" y="387"/>
                    </a:lnTo>
                    <a:lnTo>
                      <a:pt x="47" y="382"/>
                    </a:lnTo>
                    <a:lnTo>
                      <a:pt x="47" y="382"/>
                    </a:lnTo>
                    <a:lnTo>
                      <a:pt x="53" y="379"/>
                    </a:lnTo>
                    <a:lnTo>
                      <a:pt x="59" y="377"/>
                    </a:lnTo>
                    <a:lnTo>
                      <a:pt x="65" y="376"/>
                    </a:lnTo>
                    <a:lnTo>
                      <a:pt x="72" y="374"/>
                    </a:lnTo>
                    <a:lnTo>
                      <a:pt x="72" y="374"/>
                    </a:lnTo>
                    <a:lnTo>
                      <a:pt x="83" y="376"/>
                    </a:lnTo>
                    <a:lnTo>
                      <a:pt x="95" y="378"/>
                    </a:lnTo>
                    <a:lnTo>
                      <a:pt x="106" y="382"/>
                    </a:lnTo>
                    <a:lnTo>
                      <a:pt x="120" y="387"/>
                    </a:lnTo>
                    <a:lnTo>
                      <a:pt x="120" y="387"/>
                    </a:lnTo>
                    <a:lnTo>
                      <a:pt x="131" y="392"/>
                    </a:lnTo>
                    <a:lnTo>
                      <a:pt x="142" y="399"/>
                    </a:lnTo>
                    <a:lnTo>
                      <a:pt x="164" y="413"/>
                    </a:lnTo>
                    <a:lnTo>
                      <a:pt x="164" y="413"/>
                    </a:lnTo>
                    <a:lnTo>
                      <a:pt x="191" y="429"/>
                    </a:lnTo>
                    <a:lnTo>
                      <a:pt x="205" y="436"/>
                    </a:lnTo>
                    <a:lnTo>
                      <a:pt x="219" y="443"/>
                    </a:lnTo>
                    <a:lnTo>
                      <a:pt x="219" y="443"/>
                    </a:lnTo>
                    <a:lnTo>
                      <a:pt x="228" y="447"/>
                    </a:lnTo>
                    <a:lnTo>
                      <a:pt x="237" y="451"/>
                    </a:lnTo>
                    <a:lnTo>
                      <a:pt x="255" y="461"/>
                    </a:lnTo>
                    <a:lnTo>
                      <a:pt x="255" y="461"/>
                    </a:lnTo>
                    <a:lnTo>
                      <a:pt x="275" y="472"/>
                    </a:lnTo>
                    <a:lnTo>
                      <a:pt x="275" y="472"/>
                    </a:lnTo>
                    <a:lnTo>
                      <a:pt x="283" y="478"/>
                    </a:lnTo>
                    <a:lnTo>
                      <a:pt x="292" y="485"/>
                    </a:lnTo>
                    <a:lnTo>
                      <a:pt x="292" y="485"/>
                    </a:lnTo>
                    <a:lnTo>
                      <a:pt x="305" y="494"/>
                    </a:lnTo>
                    <a:lnTo>
                      <a:pt x="308" y="497"/>
                    </a:lnTo>
                    <a:lnTo>
                      <a:pt x="312" y="494"/>
                    </a:lnTo>
                    <a:lnTo>
                      <a:pt x="312" y="494"/>
                    </a:lnTo>
                    <a:lnTo>
                      <a:pt x="393" y="412"/>
                    </a:lnTo>
                    <a:lnTo>
                      <a:pt x="474" y="328"/>
                    </a:lnTo>
                    <a:lnTo>
                      <a:pt x="474" y="328"/>
                    </a:lnTo>
                    <a:lnTo>
                      <a:pt x="550" y="249"/>
                    </a:lnTo>
                    <a:lnTo>
                      <a:pt x="628" y="171"/>
                    </a:lnTo>
                    <a:lnTo>
                      <a:pt x="631" y="168"/>
                    </a:lnTo>
                    <a:lnTo>
                      <a:pt x="629" y="164"/>
                    </a:lnTo>
                    <a:lnTo>
                      <a:pt x="629" y="164"/>
                    </a:lnTo>
                    <a:lnTo>
                      <a:pt x="623" y="151"/>
                    </a:lnTo>
                    <a:lnTo>
                      <a:pt x="618" y="137"/>
                    </a:lnTo>
                    <a:lnTo>
                      <a:pt x="615" y="122"/>
                    </a:lnTo>
                    <a:lnTo>
                      <a:pt x="614" y="108"/>
                    </a:lnTo>
                    <a:lnTo>
                      <a:pt x="615" y="92"/>
                    </a:lnTo>
                    <a:lnTo>
                      <a:pt x="619" y="78"/>
                    </a:lnTo>
                    <a:lnTo>
                      <a:pt x="624" y="64"/>
                    </a:lnTo>
                    <a:lnTo>
                      <a:pt x="630" y="50"/>
                    </a:lnTo>
                    <a:lnTo>
                      <a:pt x="630" y="50"/>
                    </a:lnTo>
                    <a:lnTo>
                      <a:pt x="638" y="39"/>
                    </a:lnTo>
                    <a:lnTo>
                      <a:pt x="646" y="28"/>
                    </a:lnTo>
                    <a:lnTo>
                      <a:pt x="656" y="20"/>
                    </a:lnTo>
                    <a:lnTo>
                      <a:pt x="667" y="13"/>
                    </a:lnTo>
                    <a:lnTo>
                      <a:pt x="679" y="7"/>
                    </a:lnTo>
                    <a:lnTo>
                      <a:pt x="690" y="3"/>
                    </a:lnTo>
                    <a:lnTo>
                      <a:pt x="703" y="1"/>
                    </a:lnTo>
                    <a:lnTo>
                      <a:pt x="716" y="0"/>
                    </a:lnTo>
                    <a:lnTo>
                      <a:pt x="716" y="0"/>
                    </a:lnTo>
                    <a:lnTo>
                      <a:pt x="725" y="1"/>
                    </a:lnTo>
                    <a:lnTo>
                      <a:pt x="734" y="2"/>
                    </a:lnTo>
                    <a:lnTo>
                      <a:pt x="734" y="2"/>
                    </a:lnTo>
                    <a:lnTo>
                      <a:pt x="745" y="4"/>
                    </a:lnTo>
                    <a:lnTo>
                      <a:pt x="754" y="6"/>
                    </a:lnTo>
                    <a:lnTo>
                      <a:pt x="763" y="9"/>
                    </a:lnTo>
                    <a:lnTo>
                      <a:pt x="773" y="13"/>
                    </a:lnTo>
                    <a:lnTo>
                      <a:pt x="789" y="21"/>
                    </a:lnTo>
                    <a:lnTo>
                      <a:pt x="806" y="33"/>
                    </a:lnTo>
                    <a:lnTo>
                      <a:pt x="820" y="44"/>
                    </a:lnTo>
                    <a:lnTo>
                      <a:pt x="834" y="57"/>
                    </a:lnTo>
                    <a:lnTo>
                      <a:pt x="863" y="85"/>
                    </a:lnTo>
                    <a:lnTo>
                      <a:pt x="865" y="87"/>
                    </a:lnTo>
                    <a:lnTo>
                      <a:pt x="865" y="87"/>
                    </a:lnTo>
                    <a:lnTo>
                      <a:pt x="903" y="125"/>
                    </a:lnTo>
                    <a:lnTo>
                      <a:pt x="939" y="163"/>
                    </a:lnTo>
                    <a:lnTo>
                      <a:pt x="939" y="163"/>
                    </a:lnTo>
                    <a:lnTo>
                      <a:pt x="976" y="201"/>
                    </a:lnTo>
                    <a:lnTo>
                      <a:pt x="1013" y="239"/>
                    </a:lnTo>
                    <a:lnTo>
                      <a:pt x="1020" y="246"/>
                    </a:lnTo>
                    <a:lnTo>
                      <a:pt x="1020" y="246"/>
                    </a:lnTo>
                    <a:lnTo>
                      <a:pt x="1053" y="279"/>
                    </a:lnTo>
                    <a:lnTo>
                      <a:pt x="1085" y="313"/>
                    </a:lnTo>
                    <a:lnTo>
                      <a:pt x="1117" y="348"/>
                    </a:lnTo>
                    <a:lnTo>
                      <a:pt x="1147" y="383"/>
                    </a:lnTo>
                    <a:lnTo>
                      <a:pt x="1155" y="391"/>
                    </a:lnTo>
                    <a:lnTo>
                      <a:pt x="1155" y="391"/>
                    </a:lnTo>
                    <a:lnTo>
                      <a:pt x="1174" y="417"/>
                    </a:lnTo>
                    <a:lnTo>
                      <a:pt x="1184" y="429"/>
                    </a:lnTo>
                    <a:lnTo>
                      <a:pt x="1192" y="443"/>
                    </a:lnTo>
                    <a:lnTo>
                      <a:pt x="1198" y="457"/>
                    </a:lnTo>
                    <a:lnTo>
                      <a:pt x="1202" y="472"/>
                    </a:lnTo>
                    <a:lnTo>
                      <a:pt x="1203" y="479"/>
                    </a:lnTo>
                    <a:lnTo>
                      <a:pt x="1204" y="487"/>
                    </a:lnTo>
                    <a:lnTo>
                      <a:pt x="1203" y="495"/>
                    </a:lnTo>
                    <a:lnTo>
                      <a:pt x="1203" y="504"/>
                    </a:lnTo>
                    <a:lnTo>
                      <a:pt x="1203" y="504"/>
                    </a:lnTo>
                    <a:lnTo>
                      <a:pt x="1201" y="514"/>
                    </a:lnTo>
                    <a:lnTo>
                      <a:pt x="1198" y="524"/>
                    </a:lnTo>
                    <a:lnTo>
                      <a:pt x="1195" y="535"/>
                    </a:lnTo>
                    <a:lnTo>
                      <a:pt x="1191" y="544"/>
                    </a:lnTo>
                    <a:lnTo>
                      <a:pt x="1186" y="552"/>
                    </a:lnTo>
                    <a:lnTo>
                      <a:pt x="1181" y="560"/>
                    </a:lnTo>
                    <a:lnTo>
                      <a:pt x="1174" y="569"/>
                    </a:lnTo>
                    <a:lnTo>
                      <a:pt x="1167" y="575"/>
                    </a:lnTo>
                    <a:lnTo>
                      <a:pt x="1160" y="581"/>
                    </a:lnTo>
                    <a:lnTo>
                      <a:pt x="1153" y="586"/>
                    </a:lnTo>
                    <a:lnTo>
                      <a:pt x="1144" y="591"/>
                    </a:lnTo>
                    <a:lnTo>
                      <a:pt x="1136" y="596"/>
                    </a:lnTo>
                    <a:lnTo>
                      <a:pt x="1127" y="599"/>
                    </a:lnTo>
                    <a:lnTo>
                      <a:pt x="1117" y="601"/>
                    </a:lnTo>
                    <a:lnTo>
                      <a:pt x="1108" y="602"/>
                    </a:lnTo>
                    <a:lnTo>
                      <a:pt x="1098" y="603"/>
                    </a:lnTo>
                    <a:lnTo>
                      <a:pt x="1098" y="603"/>
                    </a:lnTo>
                    <a:lnTo>
                      <a:pt x="1085" y="602"/>
                    </a:lnTo>
                    <a:lnTo>
                      <a:pt x="1073" y="600"/>
                    </a:lnTo>
                    <a:lnTo>
                      <a:pt x="1061" y="596"/>
                    </a:lnTo>
                    <a:lnTo>
                      <a:pt x="1048" y="591"/>
                    </a:lnTo>
                    <a:lnTo>
                      <a:pt x="1045" y="589"/>
                    </a:lnTo>
                    <a:lnTo>
                      <a:pt x="1042" y="592"/>
                    </a:lnTo>
                    <a:lnTo>
                      <a:pt x="1042" y="592"/>
                    </a:lnTo>
                    <a:lnTo>
                      <a:pt x="993" y="644"/>
                    </a:lnTo>
                    <a:lnTo>
                      <a:pt x="944" y="697"/>
                    </a:lnTo>
                    <a:lnTo>
                      <a:pt x="944" y="697"/>
                    </a:lnTo>
                    <a:lnTo>
                      <a:pt x="890" y="755"/>
                    </a:lnTo>
                    <a:lnTo>
                      <a:pt x="863" y="784"/>
                    </a:lnTo>
                    <a:lnTo>
                      <a:pt x="836" y="812"/>
                    </a:lnTo>
                    <a:lnTo>
                      <a:pt x="836" y="812"/>
                    </a:lnTo>
                    <a:lnTo>
                      <a:pt x="806" y="842"/>
                    </a:lnTo>
                    <a:lnTo>
                      <a:pt x="778" y="873"/>
                    </a:lnTo>
                    <a:lnTo>
                      <a:pt x="778" y="873"/>
                    </a:lnTo>
                    <a:lnTo>
                      <a:pt x="731" y="923"/>
                    </a:lnTo>
                    <a:lnTo>
                      <a:pt x="728" y="926"/>
                    </a:lnTo>
                    <a:lnTo>
                      <a:pt x="730" y="930"/>
                    </a:lnTo>
                    <a:lnTo>
                      <a:pt x="730" y="930"/>
                    </a:lnTo>
                    <a:lnTo>
                      <a:pt x="742" y="946"/>
                    </a:lnTo>
                    <a:lnTo>
                      <a:pt x="742" y="946"/>
                    </a:lnTo>
                    <a:lnTo>
                      <a:pt x="754" y="962"/>
                    </a:lnTo>
                    <a:lnTo>
                      <a:pt x="767" y="979"/>
                    </a:lnTo>
                    <a:lnTo>
                      <a:pt x="771" y="983"/>
                    </a:lnTo>
                    <a:lnTo>
                      <a:pt x="771" y="983"/>
                    </a:lnTo>
                    <a:lnTo>
                      <a:pt x="790" y="1004"/>
                    </a:lnTo>
                    <a:lnTo>
                      <a:pt x="798" y="1015"/>
                    </a:lnTo>
                    <a:lnTo>
                      <a:pt x="805" y="1026"/>
                    </a:lnTo>
                    <a:lnTo>
                      <a:pt x="805" y="1026"/>
                    </a:lnTo>
                    <a:lnTo>
                      <a:pt x="811" y="1041"/>
                    </a:lnTo>
                    <a:lnTo>
                      <a:pt x="817" y="1056"/>
                    </a:lnTo>
                    <a:lnTo>
                      <a:pt x="828" y="1087"/>
                    </a:lnTo>
                    <a:lnTo>
                      <a:pt x="828" y="1087"/>
                    </a:lnTo>
                    <a:lnTo>
                      <a:pt x="838" y="1114"/>
                    </a:lnTo>
                    <a:lnTo>
                      <a:pt x="848" y="1140"/>
                    </a:lnTo>
                    <a:lnTo>
                      <a:pt x="848" y="1140"/>
                    </a:lnTo>
                    <a:lnTo>
                      <a:pt x="851" y="1150"/>
                    </a:lnTo>
                    <a:lnTo>
                      <a:pt x="854" y="1160"/>
                    </a:lnTo>
                    <a:lnTo>
                      <a:pt x="855" y="1169"/>
                    </a:lnTo>
                    <a:lnTo>
                      <a:pt x="856" y="1178"/>
                    </a:lnTo>
                    <a:lnTo>
                      <a:pt x="855" y="1187"/>
                    </a:lnTo>
                    <a:lnTo>
                      <a:pt x="853" y="1197"/>
                    </a:lnTo>
                    <a:lnTo>
                      <a:pt x="850" y="1204"/>
                    </a:lnTo>
                    <a:lnTo>
                      <a:pt x="846" y="1212"/>
                    </a:lnTo>
                    <a:lnTo>
                      <a:pt x="846" y="1212"/>
                    </a:lnTo>
                    <a:lnTo>
                      <a:pt x="842" y="1217"/>
                    </a:lnTo>
                    <a:lnTo>
                      <a:pt x="837" y="1223"/>
                    </a:lnTo>
                    <a:lnTo>
                      <a:pt x="831" y="1227"/>
                    </a:lnTo>
                    <a:lnTo>
                      <a:pt x="826" y="1230"/>
                    </a:lnTo>
                    <a:lnTo>
                      <a:pt x="820" y="1233"/>
                    </a:lnTo>
                    <a:lnTo>
                      <a:pt x="813" y="1235"/>
                    </a:lnTo>
                    <a:lnTo>
                      <a:pt x="807" y="1236"/>
                    </a:lnTo>
                    <a:lnTo>
                      <a:pt x="799" y="1236"/>
                    </a:lnTo>
                    <a:lnTo>
                      <a:pt x="799" y="1236"/>
                    </a:lnTo>
                    <a:close/>
                    <a:moveTo>
                      <a:pt x="86" y="424"/>
                    </a:moveTo>
                    <a:lnTo>
                      <a:pt x="86" y="424"/>
                    </a:lnTo>
                    <a:lnTo>
                      <a:pt x="76" y="424"/>
                    </a:lnTo>
                    <a:lnTo>
                      <a:pt x="65" y="427"/>
                    </a:lnTo>
                    <a:lnTo>
                      <a:pt x="60" y="429"/>
                    </a:lnTo>
                    <a:lnTo>
                      <a:pt x="55" y="431"/>
                    </a:lnTo>
                    <a:lnTo>
                      <a:pt x="50" y="434"/>
                    </a:lnTo>
                    <a:lnTo>
                      <a:pt x="47" y="439"/>
                    </a:lnTo>
                    <a:lnTo>
                      <a:pt x="47" y="439"/>
                    </a:lnTo>
                    <a:lnTo>
                      <a:pt x="46" y="442"/>
                    </a:lnTo>
                    <a:lnTo>
                      <a:pt x="45" y="446"/>
                    </a:lnTo>
                    <a:lnTo>
                      <a:pt x="46" y="449"/>
                    </a:lnTo>
                    <a:lnTo>
                      <a:pt x="48" y="453"/>
                    </a:lnTo>
                    <a:lnTo>
                      <a:pt x="48" y="453"/>
                    </a:lnTo>
                    <a:lnTo>
                      <a:pt x="60" y="471"/>
                    </a:lnTo>
                    <a:lnTo>
                      <a:pt x="73" y="487"/>
                    </a:lnTo>
                    <a:lnTo>
                      <a:pt x="88" y="503"/>
                    </a:lnTo>
                    <a:lnTo>
                      <a:pt x="104" y="519"/>
                    </a:lnTo>
                    <a:lnTo>
                      <a:pt x="104" y="519"/>
                    </a:lnTo>
                    <a:lnTo>
                      <a:pt x="129" y="542"/>
                    </a:lnTo>
                    <a:lnTo>
                      <a:pt x="153" y="566"/>
                    </a:lnTo>
                    <a:lnTo>
                      <a:pt x="200" y="613"/>
                    </a:lnTo>
                    <a:lnTo>
                      <a:pt x="247" y="662"/>
                    </a:lnTo>
                    <a:lnTo>
                      <a:pt x="291" y="710"/>
                    </a:lnTo>
                    <a:lnTo>
                      <a:pt x="291" y="710"/>
                    </a:lnTo>
                    <a:lnTo>
                      <a:pt x="349" y="772"/>
                    </a:lnTo>
                    <a:lnTo>
                      <a:pt x="407" y="833"/>
                    </a:lnTo>
                    <a:lnTo>
                      <a:pt x="407" y="833"/>
                    </a:lnTo>
                    <a:lnTo>
                      <a:pt x="443" y="870"/>
                    </a:lnTo>
                    <a:lnTo>
                      <a:pt x="478" y="907"/>
                    </a:lnTo>
                    <a:lnTo>
                      <a:pt x="478" y="907"/>
                    </a:lnTo>
                    <a:lnTo>
                      <a:pt x="518" y="950"/>
                    </a:lnTo>
                    <a:lnTo>
                      <a:pt x="560" y="992"/>
                    </a:lnTo>
                    <a:lnTo>
                      <a:pt x="560" y="992"/>
                    </a:lnTo>
                    <a:lnTo>
                      <a:pt x="595" y="1027"/>
                    </a:lnTo>
                    <a:lnTo>
                      <a:pt x="631" y="1060"/>
                    </a:lnTo>
                    <a:lnTo>
                      <a:pt x="631" y="1060"/>
                    </a:lnTo>
                    <a:lnTo>
                      <a:pt x="666" y="1093"/>
                    </a:lnTo>
                    <a:lnTo>
                      <a:pt x="701" y="1128"/>
                    </a:lnTo>
                    <a:lnTo>
                      <a:pt x="701" y="1128"/>
                    </a:lnTo>
                    <a:lnTo>
                      <a:pt x="717" y="1143"/>
                    </a:lnTo>
                    <a:lnTo>
                      <a:pt x="736" y="1161"/>
                    </a:lnTo>
                    <a:lnTo>
                      <a:pt x="748" y="1169"/>
                    </a:lnTo>
                    <a:lnTo>
                      <a:pt x="758" y="1176"/>
                    </a:lnTo>
                    <a:lnTo>
                      <a:pt x="769" y="1182"/>
                    </a:lnTo>
                    <a:lnTo>
                      <a:pt x="780" y="1186"/>
                    </a:lnTo>
                    <a:lnTo>
                      <a:pt x="780" y="1186"/>
                    </a:lnTo>
                    <a:lnTo>
                      <a:pt x="786" y="1187"/>
                    </a:lnTo>
                    <a:lnTo>
                      <a:pt x="791" y="1188"/>
                    </a:lnTo>
                    <a:lnTo>
                      <a:pt x="791" y="1188"/>
                    </a:lnTo>
                    <a:lnTo>
                      <a:pt x="796" y="1187"/>
                    </a:lnTo>
                    <a:lnTo>
                      <a:pt x="800" y="1186"/>
                    </a:lnTo>
                    <a:lnTo>
                      <a:pt x="802" y="1183"/>
                    </a:lnTo>
                    <a:lnTo>
                      <a:pt x="805" y="1181"/>
                    </a:lnTo>
                    <a:lnTo>
                      <a:pt x="805" y="1181"/>
                    </a:lnTo>
                    <a:lnTo>
                      <a:pt x="807" y="1177"/>
                    </a:lnTo>
                    <a:lnTo>
                      <a:pt x="808" y="1172"/>
                    </a:lnTo>
                    <a:lnTo>
                      <a:pt x="808" y="1166"/>
                    </a:lnTo>
                    <a:lnTo>
                      <a:pt x="807" y="1160"/>
                    </a:lnTo>
                    <a:lnTo>
                      <a:pt x="801" y="1145"/>
                    </a:lnTo>
                    <a:lnTo>
                      <a:pt x="795" y="1129"/>
                    </a:lnTo>
                    <a:lnTo>
                      <a:pt x="795" y="1129"/>
                    </a:lnTo>
                    <a:lnTo>
                      <a:pt x="791" y="1118"/>
                    </a:lnTo>
                    <a:lnTo>
                      <a:pt x="791" y="1118"/>
                    </a:lnTo>
                    <a:lnTo>
                      <a:pt x="783" y="1097"/>
                    </a:lnTo>
                    <a:lnTo>
                      <a:pt x="774" y="1076"/>
                    </a:lnTo>
                    <a:lnTo>
                      <a:pt x="763" y="1055"/>
                    </a:lnTo>
                    <a:lnTo>
                      <a:pt x="752" y="1036"/>
                    </a:lnTo>
                    <a:lnTo>
                      <a:pt x="738" y="1016"/>
                    </a:lnTo>
                    <a:lnTo>
                      <a:pt x="725" y="996"/>
                    </a:lnTo>
                    <a:lnTo>
                      <a:pt x="709" y="977"/>
                    </a:lnTo>
                    <a:lnTo>
                      <a:pt x="694" y="956"/>
                    </a:lnTo>
                    <a:lnTo>
                      <a:pt x="694" y="956"/>
                    </a:lnTo>
                    <a:lnTo>
                      <a:pt x="691" y="951"/>
                    </a:lnTo>
                    <a:lnTo>
                      <a:pt x="689" y="946"/>
                    </a:lnTo>
                    <a:lnTo>
                      <a:pt x="688" y="940"/>
                    </a:lnTo>
                    <a:lnTo>
                      <a:pt x="689" y="934"/>
                    </a:lnTo>
                    <a:lnTo>
                      <a:pt x="690" y="931"/>
                    </a:lnTo>
                    <a:lnTo>
                      <a:pt x="688" y="929"/>
                    </a:lnTo>
                    <a:lnTo>
                      <a:pt x="688" y="929"/>
                    </a:lnTo>
                    <a:lnTo>
                      <a:pt x="685" y="923"/>
                    </a:lnTo>
                    <a:lnTo>
                      <a:pt x="684" y="919"/>
                    </a:lnTo>
                    <a:lnTo>
                      <a:pt x="684" y="916"/>
                    </a:lnTo>
                    <a:lnTo>
                      <a:pt x="684" y="912"/>
                    </a:lnTo>
                    <a:lnTo>
                      <a:pt x="685" y="907"/>
                    </a:lnTo>
                    <a:lnTo>
                      <a:pt x="687" y="904"/>
                    </a:lnTo>
                    <a:lnTo>
                      <a:pt x="690" y="900"/>
                    </a:lnTo>
                    <a:lnTo>
                      <a:pt x="690" y="900"/>
                    </a:lnTo>
                    <a:lnTo>
                      <a:pt x="721" y="867"/>
                    </a:lnTo>
                    <a:lnTo>
                      <a:pt x="752" y="835"/>
                    </a:lnTo>
                    <a:lnTo>
                      <a:pt x="752" y="835"/>
                    </a:lnTo>
                    <a:lnTo>
                      <a:pt x="783" y="801"/>
                    </a:lnTo>
                    <a:lnTo>
                      <a:pt x="816" y="768"/>
                    </a:lnTo>
                    <a:lnTo>
                      <a:pt x="816" y="768"/>
                    </a:lnTo>
                    <a:lnTo>
                      <a:pt x="842" y="741"/>
                    </a:lnTo>
                    <a:lnTo>
                      <a:pt x="868" y="713"/>
                    </a:lnTo>
                    <a:lnTo>
                      <a:pt x="918" y="659"/>
                    </a:lnTo>
                    <a:lnTo>
                      <a:pt x="918" y="659"/>
                    </a:lnTo>
                    <a:lnTo>
                      <a:pt x="963" y="610"/>
                    </a:lnTo>
                    <a:lnTo>
                      <a:pt x="1008" y="562"/>
                    </a:lnTo>
                    <a:lnTo>
                      <a:pt x="1010" y="560"/>
                    </a:lnTo>
                    <a:lnTo>
                      <a:pt x="1010" y="557"/>
                    </a:lnTo>
                    <a:lnTo>
                      <a:pt x="1010" y="557"/>
                    </a:lnTo>
                    <a:lnTo>
                      <a:pt x="1010" y="554"/>
                    </a:lnTo>
                    <a:lnTo>
                      <a:pt x="1011" y="550"/>
                    </a:lnTo>
                    <a:lnTo>
                      <a:pt x="1013" y="546"/>
                    </a:lnTo>
                    <a:lnTo>
                      <a:pt x="1016" y="543"/>
                    </a:lnTo>
                    <a:lnTo>
                      <a:pt x="1016" y="543"/>
                    </a:lnTo>
                    <a:lnTo>
                      <a:pt x="1020" y="539"/>
                    </a:lnTo>
                    <a:lnTo>
                      <a:pt x="1025" y="536"/>
                    </a:lnTo>
                    <a:lnTo>
                      <a:pt x="1030" y="535"/>
                    </a:lnTo>
                    <a:lnTo>
                      <a:pt x="1035" y="534"/>
                    </a:lnTo>
                    <a:lnTo>
                      <a:pt x="1035" y="534"/>
                    </a:lnTo>
                    <a:lnTo>
                      <a:pt x="1039" y="535"/>
                    </a:lnTo>
                    <a:lnTo>
                      <a:pt x="1043" y="536"/>
                    </a:lnTo>
                    <a:lnTo>
                      <a:pt x="1046" y="537"/>
                    </a:lnTo>
                    <a:lnTo>
                      <a:pt x="1050" y="540"/>
                    </a:lnTo>
                    <a:lnTo>
                      <a:pt x="1050" y="540"/>
                    </a:lnTo>
                    <a:lnTo>
                      <a:pt x="1061" y="547"/>
                    </a:lnTo>
                    <a:lnTo>
                      <a:pt x="1074" y="554"/>
                    </a:lnTo>
                    <a:lnTo>
                      <a:pt x="1081" y="556"/>
                    </a:lnTo>
                    <a:lnTo>
                      <a:pt x="1089" y="558"/>
                    </a:lnTo>
                    <a:lnTo>
                      <a:pt x="1096" y="559"/>
                    </a:lnTo>
                    <a:lnTo>
                      <a:pt x="1103" y="560"/>
                    </a:lnTo>
                    <a:lnTo>
                      <a:pt x="1103" y="560"/>
                    </a:lnTo>
                    <a:lnTo>
                      <a:pt x="1110" y="559"/>
                    </a:lnTo>
                    <a:lnTo>
                      <a:pt x="1117" y="558"/>
                    </a:lnTo>
                    <a:lnTo>
                      <a:pt x="1117" y="558"/>
                    </a:lnTo>
                    <a:lnTo>
                      <a:pt x="1123" y="555"/>
                    </a:lnTo>
                    <a:lnTo>
                      <a:pt x="1128" y="551"/>
                    </a:lnTo>
                    <a:lnTo>
                      <a:pt x="1136" y="542"/>
                    </a:lnTo>
                    <a:lnTo>
                      <a:pt x="1136" y="542"/>
                    </a:lnTo>
                    <a:lnTo>
                      <a:pt x="1143" y="535"/>
                    </a:lnTo>
                    <a:lnTo>
                      <a:pt x="1143" y="535"/>
                    </a:lnTo>
                    <a:lnTo>
                      <a:pt x="1150" y="529"/>
                    </a:lnTo>
                    <a:lnTo>
                      <a:pt x="1154" y="523"/>
                    </a:lnTo>
                    <a:lnTo>
                      <a:pt x="1157" y="517"/>
                    </a:lnTo>
                    <a:lnTo>
                      <a:pt x="1159" y="511"/>
                    </a:lnTo>
                    <a:lnTo>
                      <a:pt x="1160" y="505"/>
                    </a:lnTo>
                    <a:lnTo>
                      <a:pt x="1160" y="498"/>
                    </a:lnTo>
                    <a:lnTo>
                      <a:pt x="1160" y="492"/>
                    </a:lnTo>
                    <a:lnTo>
                      <a:pt x="1158" y="486"/>
                    </a:lnTo>
                    <a:lnTo>
                      <a:pt x="1154" y="474"/>
                    </a:lnTo>
                    <a:lnTo>
                      <a:pt x="1147" y="462"/>
                    </a:lnTo>
                    <a:lnTo>
                      <a:pt x="1141" y="451"/>
                    </a:lnTo>
                    <a:lnTo>
                      <a:pt x="1134" y="441"/>
                    </a:lnTo>
                    <a:lnTo>
                      <a:pt x="1130" y="434"/>
                    </a:lnTo>
                    <a:lnTo>
                      <a:pt x="1130" y="434"/>
                    </a:lnTo>
                    <a:lnTo>
                      <a:pt x="1122" y="422"/>
                    </a:lnTo>
                    <a:lnTo>
                      <a:pt x="1111" y="411"/>
                    </a:lnTo>
                    <a:lnTo>
                      <a:pt x="1091" y="389"/>
                    </a:lnTo>
                    <a:lnTo>
                      <a:pt x="1091" y="389"/>
                    </a:lnTo>
                    <a:lnTo>
                      <a:pt x="1076" y="373"/>
                    </a:lnTo>
                    <a:lnTo>
                      <a:pt x="1063" y="357"/>
                    </a:lnTo>
                    <a:lnTo>
                      <a:pt x="1063" y="357"/>
                    </a:lnTo>
                    <a:lnTo>
                      <a:pt x="1046" y="338"/>
                    </a:lnTo>
                    <a:lnTo>
                      <a:pt x="1030" y="321"/>
                    </a:lnTo>
                    <a:lnTo>
                      <a:pt x="996" y="286"/>
                    </a:lnTo>
                    <a:lnTo>
                      <a:pt x="996" y="286"/>
                    </a:lnTo>
                    <a:lnTo>
                      <a:pt x="981" y="271"/>
                    </a:lnTo>
                    <a:lnTo>
                      <a:pt x="981" y="271"/>
                    </a:lnTo>
                    <a:lnTo>
                      <a:pt x="941" y="230"/>
                    </a:lnTo>
                    <a:lnTo>
                      <a:pt x="902" y="190"/>
                    </a:lnTo>
                    <a:lnTo>
                      <a:pt x="902" y="190"/>
                    </a:lnTo>
                    <a:lnTo>
                      <a:pt x="862" y="148"/>
                    </a:lnTo>
                    <a:lnTo>
                      <a:pt x="822" y="108"/>
                    </a:lnTo>
                    <a:lnTo>
                      <a:pt x="816" y="102"/>
                    </a:lnTo>
                    <a:lnTo>
                      <a:pt x="816" y="102"/>
                    </a:lnTo>
                    <a:lnTo>
                      <a:pt x="799" y="85"/>
                    </a:lnTo>
                    <a:lnTo>
                      <a:pt x="789" y="76"/>
                    </a:lnTo>
                    <a:lnTo>
                      <a:pt x="780" y="69"/>
                    </a:lnTo>
                    <a:lnTo>
                      <a:pt x="769" y="62"/>
                    </a:lnTo>
                    <a:lnTo>
                      <a:pt x="758" y="55"/>
                    </a:lnTo>
                    <a:lnTo>
                      <a:pt x="747" y="50"/>
                    </a:lnTo>
                    <a:lnTo>
                      <a:pt x="734" y="47"/>
                    </a:lnTo>
                    <a:lnTo>
                      <a:pt x="734" y="47"/>
                    </a:lnTo>
                    <a:lnTo>
                      <a:pt x="724" y="46"/>
                    </a:lnTo>
                    <a:lnTo>
                      <a:pt x="724" y="46"/>
                    </a:lnTo>
                    <a:lnTo>
                      <a:pt x="714" y="47"/>
                    </a:lnTo>
                    <a:lnTo>
                      <a:pt x="704" y="49"/>
                    </a:lnTo>
                    <a:lnTo>
                      <a:pt x="696" y="52"/>
                    </a:lnTo>
                    <a:lnTo>
                      <a:pt x="688" y="57"/>
                    </a:lnTo>
                    <a:lnTo>
                      <a:pt x="680" y="63"/>
                    </a:lnTo>
                    <a:lnTo>
                      <a:pt x="673" y="70"/>
                    </a:lnTo>
                    <a:lnTo>
                      <a:pt x="667" y="77"/>
                    </a:lnTo>
                    <a:lnTo>
                      <a:pt x="663" y="85"/>
                    </a:lnTo>
                    <a:lnTo>
                      <a:pt x="663" y="85"/>
                    </a:lnTo>
                    <a:lnTo>
                      <a:pt x="660" y="94"/>
                    </a:lnTo>
                    <a:lnTo>
                      <a:pt x="658" y="102"/>
                    </a:lnTo>
                    <a:lnTo>
                      <a:pt x="658" y="111"/>
                    </a:lnTo>
                    <a:lnTo>
                      <a:pt x="659" y="119"/>
                    </a:lnTo>
                    <a:lnTo>
                      <a:pt x="661" y="128"/>
                    </a:lnTo>
                    <a:lnTo>
                      <a:pt x="664" y="135"/>
                    </a:lnTo>
                    <a:lnTo>
                      <a:pt x="668" y="143"/>
                    </a:lnTo>
                    <a:lnTo>
                      <a:pt x="673" y="150"/>
                    </a:lnTo>
                    <a:lnTo>
                      <a:pt x="673" y="150"/>
                    </a:lnTo>
                    <a:lnTo>
                      <a:pt x="677" y="154"/>
                    </a:lnTo>
                    <a:lnTo>
                      <a:pt x="679" y="159"/>
                    </a:lnTo>
                    <a:lnTo>
                      <a:pt x="680" y="164"/>
                    </a:lnTo>
                    <a:lnTo>
                      <a:pt x="680" y="167"/>
                    </a:lnTo>
                    <a:lnTo>
                      <a:pt x="679" y="174"/>
                    </a:lnTo>
                    <a:lnTo>
                      <a:pt x="675" y="178"/>
                    </a:lnTo>
                    <a:lnTo>
                      <a:pt x="675" y="179"/>
                    </a:lnTo>
                    <a:lnTo>
                      <a:pt x="675" y="181"/>
                    </a:lnTo>
                    <a:lnTo>
                      <a:pt x="675" y="181"/>
                    </a:lnTo>
                    <a:lnTo>
                      <a:pt x="674" y="184"/>
                    </a:lnTo>
                    <a:lnTo>
                      <a:pt x="673" y="189"/>
                    </a:lnTo>
                    <a:lnTo>
                      <a:pt x="671" y="192"/>
                    </a:lnTo>
                    <a:lnTo>
                      <a:pt x="668" y="195"/>
                    </a:lnTo>
                    <a:lnTo>
                      <a:pt x="668" y="195"/>
                    </a:lnTo>
                    <a:lnTo>
                      <a:pt x="587" y="277"/>
                    </a:lnTo>
                    <a:lnTo>
                      <a:pt x="506" y="361"/>
                    </a:lnTo>
                    <a:lnTo>
                      <a:pt x="506" y="361"/>
                    </a:lnTo>
                    <a:lnTo>
                      <a:pt x="425" y="444"/>
                    </a:lnTo>
                    <a:lnTo>
                      <a:pt x="343" y="526"/>
                    </a:lnTo>
                    <a:lnTo>
                      <a:pt x="343" y="526"/>
                    </a:lnTo>
                    <a:lnTo>
                      <a:pt x="340" y="529"/>
                    </a:lnTo>
                    <a:lnTo>
                      <a:pt x="337" y="531"/>
                    </a:lnTo>
                    <a:lnTo>
                      <a:pt x="332" y="533"/>
                    </a:lnTo>
                    <a:lnTo>
                      <a:pt x="328" y="534"/>
                    </a:lnTo>
                    <a:lnTo>
                      <a:pt x="328" y="534"/>
                    </a:lnTo>
                    <a:lnTo>
                      <a:pt x="324" y="533"/>
                    </a:lnTo>
                    <a:lnTo>
                      <a:pt x="321" y="533"/>
                    </a:lnTo>
                    <a:lnTo>
                      <a:pt x="319" y="535"/>
                    </a:lnTo>
                    <a:lnTo>
                      <a:pt x="319" y="535"/>
                    </a:lnTo>
                    <a:lnTo>
                      <a:pt x="315" y="538"/>
                    </a:lnTo>
                    <a:lnTo>
                      <a:pt x="311" y="540"/>
                    </a:lnTo>
                    <a:lnTo>
                      <a:pt x="306" y="542"/>
                    </a:lnTo>
                    <a:lnTo>
                      <a:pt x="301" y="542"/>
                    </a:lnTo>
                    <a:lnTo>
                      <a:pt x="301" y="542"/>
                    </a:lnTo>
                    <a:lnTo>
                      <a:pt x="296" y="542"/>
                    </a:lnTo>
                    <a:lnTo>
                      <a:pt x="292" y="540"/>
                    </a:lnTo>
                    <a:lnTo>
                      <a:pt x="292" y="540"/>
                    </a:lnTo>
                    <a:lnTo>
                      <a:pt x="282" y="536"/>
                    </a:lnTo>
                    <a:lnTo>
                      <a:pt x="273" y="529"/>
                    </a:lnTo>
                    <a:lnTo>
                      <a:pt x="253" y="515"/>
                    </a:lnTo>
                    <a:lnTo>
                      <a:pt x="253" y="515"/>
                    </a:lnTo>
                    <a:lnTo>
                      <a:pt x="235" y="502"/>
                    </a:lnTo>
                    <a:lnTo>
                      <a:pt x="225" y="495"/>
                    </a:lnTo>
                    <a:lnTo>
                      <a:pt x="215" y="490"/>
                    </a:lnTo>
                    <a:lnTo>
                      <a:pt x="215" y="490"/>
                    </a:lnTo>
                    <a:lnTo>
                      <a:pt x="199" y="484"/>
                    </a:lnTo>
                    <a:lnTo>
                      <a:pt x="199" y="484"/>
                    </a:lnTo>
                    <a:lnTo>
                      <a:pt x="185" y="478"/>
                    </a:lnTo>
                    <a:lnTo>
                      <a:pt x="178" y="474"/>
                    </a:lnTo>
                    <a:lnTo>
                      <a:pt x="170" y="470"/>
                    </a:lnTo>
                    <a:lnTo>
                      <a:pt x="170" y="470"/>
                    </a:lnTo>
                    <a:lnTo>
                      <a:pt x="161" y="462"/>
                    </a:lnTo>
                    <a:lnTo>
                      <a:pt x="161" y="462"/>
                    </a:lnTo>
                    <a:lnTo>
                      <a:pt x="148" y="451"/>
                    </a:lnTo>
                    <a:lnTo>
                      <a:pt x="139" y="446"/>
                    </a:lnTo>
                    <a:lnTo>
                      <a:pt x="132" y="442"/>
                    </a:lnTo>
                    <a:lnTo>
                      <a:pt x="132" y="442"/>
                    </a:lnTo>
                    <a:lnTo>
                      <a:pt x="116" y="434"/>
                    </a:lnTo>
                    <a:lnTo>
                      <a:pt x="116" y="434"/>
                    </a:lnTo>
                    <a:lnTo>
                      <a:pt x="104" y="429"/>
                    </a:lnTo>
                    <a:lnTo>
                      <a:pt x="92" y="424"/>
                    </a:lnTo>
                    <a:lnTo>
                      <a:pt x="92" y="424"/>
                    </a:lnTo>
                    <a:lnTo>
                      <a:pt x="86" y="424"/>
                    </a:lnTo>
                    <a:lnTo>
                      <a:pt x="86" y="42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rgbClr val="605448"/>
                  </a:solidFill>
                </a:endParaRPr>
              </a:p>
            </p:txBody>
          </p:sp>
          <p:sp>
            <p:nvSpPr>
              <p:cNvPr id="240" name="chenying0907 738"/>
              <p:cNvSpPr/>
              <p:nvPr/>
            </p:nvSpPr>
            <p:spPr bwMode="auto">
              <a:xfrm>
                <a:off x="5268913" y="4529138"/>
                <a:ext cx="252413" cy="261938"/>
              </a:xfrm>
              <a:custGeom>
                <a:avLst/>
                <a:gdLst/>
                <a:ahLst/>
                <a:cxnLst>
                  <a:cxn ang="0">
                    <a:pos x="74" y="493"/>
                  </a:cxn>
                  <a:cxn ang="0">
                    <a:pos x="47" y="485"/>
                  </a:cxn>
                  <a:cxn ang="0">
                    <a:pos x="23" y="469"/>
                  </a:cxn>
                  <a:cxn ang="0">
                    <a:pos x="11" y="456"/>
                  </a:cxn>
                  <a:cxn ang="0">
                    <a:pos x="8" y="448"/>
                  </a:cxn>
                  <a:cxn ang="0">
                    <a:pos x="2" y="430"/>
                  </a:cxn>
                  <a:cxn ang="0">
                    <a:pos x="0" y="399"/>
                  </a:cxn>
                  <a:cxn ang="0">
                    <a:pos x="9" y="366"/>
                  </a:cxn>
                  <a:cxn ang="0">
                    <a:pos x="27" y="331"/>
                  </a:cxn>
                  <a:cxn ang="0">
                    <a:pos x="56" y="292"/>
                  </a:cxn>
                  <a:cxn ang="0">
                    <a:pos x="79" y="267"/>
                  </a:cxn>
                  <a:cxn ang="0">
                    <a:pos x="105" y="233"/>
                  </a:cxn>
                  <a:cxn ang="0">
                    <a:pos x="125" y="208"/>
                  </a:cxn>
                  <a:cxn ang="0">
                    <a:pos x="164" y="167"/>
                  </a:cxn>
                  <a:cxn ang="0">
                    <a:pos x="325" y="7"/>
                  </a:cxn>
                  <a:cxn ang="0">
                    <a:pos x="333" y="2"/>
                  </a:cxn>
                  <a:cxn ang="0">
                    <a:pos x="341" y="0"/>
                  </a:cxn>
                  <a:cxn ang="0">
                    <a:pos x="358" y="9"/>
                  </a:cxn>
                  <a:cxn ang="0">
                    <a:pos x="364" y="21"/>
                  </a:cxn>
                  <a:cxn ang="0">
                    <a:pos x="362" y="32"/>
                  </a:cxn>
                  <a:cxn ang="0">
                    <a:pos x="357" y="39"/>
                  </a:cxn>
                  <a:cxn ang="0">
                    <a:pos x="293" y="101"/>
                  </a:cxn>
                  <a:cxn ang="0">
                    <a:pos x="193" y="199"/>
                  </a:cxn>
                  <a:cxn ang="0">
                    <a:pos x="140" y="263"/>
                  </a:cxn>
                  <a:cxn ang="0">
                    <a:pos x="113" y="300"/>
                  </a:cxn>
                  <a:cxn ang="0">
                    <a:pos x="76" y="339"/>
                  </a:cxn>
                  <a:cxn ang="0">
                    <a:pos x="57" y="367"/>
                  </a:cxn>
                  <a:cxn ang="0">
                    <a:pos x="45" y="405"/>
                  </a:cxn>
                  <a:cxn ang="0">
                    <a:pos x="47" y="426"/>
                  </a:cxn>
                  <a:cxn ang="0">
                    <a:pos x="50" y="429"/>
                  </a:cxn>
                  <a:cxn ang="0">
                    <a:pos x="55" y="436"/>
                  </a:cxn>
                  <a:cxn ang="0">
                    <a:pos x="71" y="445"/>
                  </a:cxn>
                  <a:cxn ang="0">
                    <a:pos x="89" y="448"/>
                  </a:cxn>
                  <a:cxn ang="0">
                    <a:pos x="116" y="442"/>
                  </a:cxn>
                  <a:cxn ang="0">
                    <a:pos x="144" y="426"/>
                  </a:cxn>
                  <a:cxn ang="0">
                    <a:pos x="196" y="377"/>
                  </a:cxn>
                  <a:cxn ang="0">
                    <a:pos x="242" y="324"/>
                  </a:cxn>
                  <a:cxn ang="0">
                    <a:pos x="294" y="271"/>
                  </a:cxn>
                  <a:cxn ang="0">
                    <a:pos x="371" y="194"/>
                  </a:cxn>
                  <a:cxn ang="0">
                    <a:pos x="442" y="114"/>
                  </a:cxn>
                  <a:cxn ang="0">
                    <a:pos x="448" y="107"/>
                  </a:cxn>
                  <a:cxn ang="0">
                    <a:pos x="456" y="106"/>
                  </a:cxn>
                  <a:cxn ang="0">
                    <a:pos x="472" y="115"/>
                  </a:cxn>
                  <a:cxn ang="0">
                    <a:pos x="478" y="125"/>
                  </a:cxn>
                  <a:cxn ang="0">
                    <a:pos x="478" y="138"/>
                  </a:cxn>
                  <a:cxn ang="0">
                    <a:pos x="473" y="147"/>
                  </a:cxn>
                  <a:cxn ang="0">
                    <a:pos x="408" y="220"/>
                  </a:cxn>
                  <a:cxn ang="0">
                    <a:pos x="340" y="289"/>
                  </a:cxn>
                  <a:cxn ang="0">
                    <a:pos x="223" y="410"/>
                  </a:cxn>
                  <a:cxn ang="0">
                    <a:pos x="189" y="445"/>
                  </a:cxn>
                  <a:cxn ang="0">
                    <a:pos x="135" y="480"/>
                  </a:cxn>
                  <a:cxn ang="0">
                    <a:pos x="100" y="492"/>
                  </a:cxn>
                  <a:cxn ang="0">
                    <a:pos x="84" y="493"/>
                  </a:cxn>
                </a:cxnLst>
                <a:rect l="0" t="0" r="r" b="b"/>
                <a:pathLst>
                  <a:path w="479" h="493">
                    <a:moveTo>
                      <a:pt x="84" y="493"/>
                    </a:moveTo>
                    <a:lnTo>
                      <a:pt x="84" y="493"/>
                    </a:lnTo>
                    <a:lnTo>
                      <a:pt x="74" y="493"/>
                    </a:lnTo>
                    <a:lnTo>
                      <a:pt x="65" y="491"/>
                    </a:lnTo>
                    <a:lnTo>
                      <a:pt x="56" y="489"/>
                    </a:lnTo>
                    <a:lnTo>
                      <a:pt x="47" y="485"/>
                    </a:lnTo>
                    <a:lnTo>
                      <a:pt x="39" y="480"/>
                    </a:lnTo>
                    <a:lnTo>
                      <a:pt x="31" y="475"/>
                    </a:lnTo>
                    <a:lnTo>
                      <a:pt x="23" y="469"/>
                    </a:lnTo>
                    <a:lnTo>
                      <a:pt x="14" y="462"/>
                    </a:lnTo>
                    <a:lnTo>
                      <a:pt x="14" y="462"/>
                    </a:lnTo>
                    <a:lnTo>
                      <a:pt x="11" y="456"/>
                    </a:lnTo>
                    <a:lnTo>
                      <a:pt x="8" y="449"/>
                    </a:lnTo>
                    <a:lnTo>
                      <a:pt x="8" y="449"/>
                    </a:lnTo>
                    <a:lnTo>
                      <a:pt x="8" y="448"/>
                    </a:lnTo>
                    <a:lnTo>
                      <a:pt x="8" y="448"/>
                    </a:lnTo>
                    <a:lnTo>
                      <a:pt x="4" y="439"/>
                    </a:lnTo>
                    <a:lnTo>
                      <a:pt x="2" y="430"/>
                    </a:lnTo>
                    <a:lnTo>
                      <a:pt x="0" y="419"/>
                    </a:lnTo>
                    <a:lnTo>
                      <a:pt x="0" y="409"/>
                    </a:lnTo>
                    <a:lnTo>
                      <a:pt x="0" y="399"/>
                    </a:lnTo>
                    <a:lnTo>
                      <a:pt x="2" y="388"/>
                    </a:lnTo>
                    <a:lnTo>
                      <a:pt x="5" y="377"/>
                    </a:lnTo>
                    <a:lnTo>
                      <a:pt x="9" y="366"/>
                    </a:lnTo>
                    <a:lnTo>
                      <a:pt x="13" y="354"/>
                    </a:lnTo>
                    <a:lnTo>
                      <a:pt x="20" y="342"/>
                    </a:lnTo>
                    <a:lnTo>
                      <a:pt x="27" y="331"/>
                    </a:lnTo>
                    <a:lnTo>
                      <a:pt x="35" y="318"/>
                    </a:lnTo>
                    <a:lnTo>
                      <a:pt x="44" y="306"/>
                    </a:lnTo>
                    <a:lnTo>
                      <a:pt x="56" y="292"/>
                    </a:lnTo>
                    <a:lnTo>
                      <a:pt x="67" y="280"/>
                    </a:lnTo>
                    <a:lnTo>
                      <a:pt x="79" y="267"/>
                    </a:lnTo>
                    <a:lnTo>
                      <a:pt x="79" y="267"/>
                    </a:lnTo>
                    <a:lnTo>
                      <a:pt x="87" y="258"/>
                    </a:lnTo>
                    <a:lnTo>
                      <a:pt x="94" y="250"/>
                    </a:lnTo>
                    <a:lnTo>
                      <a:pt x="105" y="233"/>
                    </a:lnTo>
                    <a:lnTo>
                      <a:pt x="105" y="233"/>
                    </a:lnTo>
                    <a:lnTo>
                      <a:pt x="115" y="220"/>
                    </a:lnTo>
                    <a:lnTo>
                      <a:pt x="125" y="208"/>
                    </a:lnTo>
                    <a:lnTo>
                      <a:pt x="125" y="208"/>
                    </a:lnTo>
                    <a:lnTo>
                      <a:pt x="144" y="187"/>
                    </a:lnTo>
                    <a:lnTo>
                      <a:pt x="164" y="167"/>
                    </a:lnTo>
                    <a:lnTo>
                      <a:pt x="164" y="167"/>
                    </a:lnTo>
                    <a:lnTo>
                      <a:pt x="185" y="148"/>
                    </a:lnTo>
                    <a:lnTo>
                      <a:pt x="325" y="7"/>
                    </a:lnTo>
                    <a:lnTo>
                      <a:pt x="325" y="7"/>
                    </a:lnTo>
                    <a:lnTo>
                      <a:pt x="328" y="4"/>
                    </a:lnTo>
                    <a:lnTo>
                      <a:pt x="333" y="2"/>
                    </a:lnTo>
                    <a:lnTo>
                      <a:pt x="337" y="1"/>
                    </a:lnTo>
                    <a:lnTo>
                      <a:pt x="341" y="0"/>
                    </a:lnTo>
                    <a:lnTo>
                      <a:pt x="341" y="0"/>
                    </a:lnTo>
                    <a:lnTo>
                      <a:pt x="347" y="1"/>
                    </a:lnTo>
                    <a:lnTo>
                      <a:pt x="353" y="4"/>
                    </a:lnTo>
                    <a:lnTo>
                      <a:pt x="358" y="9"/>
                    </a:lnTo>
                    <a:lnTo>
                      <a:pt x="362" y="15"/>
                    </a:lnTo>
                    <a:lnTo>
                      <a:pt x="362" y="15"/>
                    </a:lnTo>
                    <a:lnTo>
                      <a:pt x="364" y="21"/>
                    </a:lnTo>
                    <a:lnTo>
                      <a:pt x="365" y="26"/>
                    </a:lnTo>
                    <a:lnTo>
                      <a:pt x="364" y="29"/>
                    </a:lnTo>
                    <a:lnTo>
                      <a:pt x="362" y="32"/>
                    </a:lnTo>
                    <a:lnTo>
                      <a:pt x="360" y="36"/>
                    </a:lnTo>
                    <a:lnTo>
                      <a:pt x="357" y="39"/>
                    </a:lnTo>
                    <a:lnTo>
                      <a:pt x="357" y="39"/>
                    </a:lnTo>
                    <a:lnTo>
                      <a:pt x="325" y="70"/>
                    </a:lnTo>
                    <a:lnTo>
                      <a:pt x="293" y="101"/>
                    </a:lnTo>
                    <a:lnTo>
                      <a:pt x="293" y="101"/>
                    </a:lnTo>
                    <a:lnTo>
                      <a:pt x="252" y="139"/>
                    </a:lnTo>
                    <a:lnTo>
                      <a:pt x="212" y="179"/>
                    </a:lnTo>
                    <a:lnTo>
                      <a:pt x="193" y="199"/>
                    </a:lnTo>
                    <a:lnTo>
                      <a:pt x="174" y="220"/>
                    </a:lnTo>
                    <a:lnTo>
                      <a:pt x="157" y="242"/>
                    </a:lnTo>
                    <a:lnTo>
                      <a:pt x="140" y="263"/>
                    </a:lnTo>
                    <a:lnTo>
                      <a:pt x="140" y="263"/>
                    </a:lnTo>
                    <a:lnTo>
                      <a:pt x="127" y="281"/>
                    </a:lnTo>
                    <a:lnTo>
                      <a:pt x="113" y="300"/>
                    </a:lnTo>
                    <a:lnTo>
                      <a:pt x="95" y="319"/>
                    </a:lnTo>
                    <a:lnTo>
                      <a:pt x="76" y="339"/>
                    </a:lnTo>
                    <a:lnTo>
                      <a:pt x="76" y="339"/>
                    </a:lnTo>
                    <a:lnTo>
                      <a:pt x="70" y="346"/>
                    </a:lnTo>
                    <a:lnTo>
                      <a:pt x="63" y="355"/>
                    </a:lnTo>
                    <a:lnTo>
                      <a:pt x="57" y="367"/>
                    </a:lnTo>
                    <a:lnTo>
                      <a:pt x="52" y="379"/>
                    </a:lnTo>
                    <a:lnTo>
                      <a:pt x="47" y="391"/>
                    </a:lnTo>
                    <a:lnTo>
                      <a:pt x="45" y="405"/>
                    </a:lnTo>
                    <a:lnTo>
                      <a:pt x="45" y="416"/>
                    </a:lnTo>
                    <a:lnTo>
                      <a:pt x="46" y="421"/>
                    </a:lnTo>
                    <a:lnTo>
                      <a:pt x="47" y="426"/>
                    </a:lnTo>
                    <a:lnTo>
                      <a:pt x="47" y="427"/>
                    </a:lnTo>
                    <a:lnTo>
                      <a:pt x="50" y="429"/>
                    </a:lnTo>
                    <a:lnTo>
                      <a:pt x="50" y="429"/>
                    </a:lnTo>
                    <a:lnTo>
                      <a:pt x="54" y="435"/>
                    </a:lnTo>
                    <a:lnTo>
                      <a:pt x="54" y="436"/>
                    </a:lnTo>
                    <a:lnTo>
                      <a:pt x="55" y="436"/>
                    </a:lnTo>
                    <a:lnTo>
                      <a:pt x="55" y="436"/>
                    </a:lnTo>
                    <a:lnTo>
                      <a:pt x="63" y="441"/>
                    </a:lnTo>
                    <a:lnTo>
                      <a:pt x="71" y="445"/>
                    </a:lnTo>
                    <a:lnTo>
                      <a:pt x="79" y="447"/>
                    </a:lnTo>
                    <a:lnTo>
                      <a:pt x="89" y="448"/>
                    </a:lnTo>
                    <a:lnTo>
                      <a:pt x="89" y="448"/>
                    </a:lnTo>
                    <a:lnTo>
                      <a:pt x="98" y="447"/>
                    </a:lnTo>
                    <a:lnTo>
                      <a:pt x="106" y="445"/>
                    </a:lnTo>
                    <a:lnTo>
                      <a:pt x="116" y="442"/>
                    </a:lnTo>
                    <a:lnTo>
                      <a:pt x="125" y="437"/>
                    </a:lnTo>
                    <a:lnTo>
                      <a:pt x="134" y="432"/>
                    </a:lnTo>
                    <a:lnTo>
                      <a:pt x="144" y="426"/>
                    </a:lnTo>
                    <a:lnTo>
                      <a:pt x="162" y="411"/>
                    </a:lnTo>
                    <a:lnTo>
                      <a:pt x="180" y="395"/>
                    </a:lnTo>
                    <a:lnTo>
                      <a:pt x="196" y="377"/>
                    </a:lnTo>
                    <a:lnTo>
                      <a:pt x="227" y="341"/>
                    </a:lnTo>
                    <a:lnTo>
                      <a:pt x="227" y="341"/>
                    </a:lnTo>
                    <a:lnTo>
                      <a:pt x="242" y="324"/>
                    </a:lnTo>
                    <a:lnTo>
                      <a:pt x="253" y="311"/>
                    </a:lnTo>
                    <a:lnTo>
                      <a:pt x="253" y="311"/>
                    </a:lnTo>
                    <a:lnTo>
                      <a:pt x="294" y="271"/>
                    </a:lnTo>
                    <a:lnTo>
                      <a:pt x="294" y="271"/>
                    </a:lnTo>
                    <a:lnTo>
                      <a:pt x="333" y="233"/>
                    </a:lnTo>
                    <a:lnTo>
                      <a:pt x="371" y="194"/>
                    </a:lnTo>
                    <a:lnTo>
                      <a:pt x="407" y="155"/>
                    </a:lnTo>
                    <a:lnTo>
                      <a:pt x="424" y="134"/>
                    </a:lnTo>
                    <a:lnTo>
                      <a:pt x="442" y="114"/>
                    </a:lnTo>
                    <a:lnTo>
                      <a:pt x="442" y="114"/>
                    </a:lnTo>
                    <a:lnTo>
                      <a:pt x="445" y="111"/>
                    </a:lnTo>
                    <a:lnTo>
                      <a:pt x="448" y="107"/>
                    </a:lnTo>
                    <a:lnTo>
                      <a:pt x="452" y="106"/>
                    </a:lnTo>
                    <a:lnTo>
                      <a:pt x="456" y="106"/>
                    </a:lnTo>
                    <a:lnTo>
                      <a:pt x="456" y="106"/>
                    </a:lnTo>
                    <a:lnTo>
                      <a:pt x="462" y="107"/>
                    </a:lnTo>
                    <a:lnTo>
                      <a:pt x="468" y="111"/>
                    </a:lnTo>
                    <a:lnTo>
                      <a:pt x="472" y="115"/>
                    </a:lnTo>
                    <a:lnTo>
                      <a:pt x="476" y="121"/>
                    </a:lnTo>
                    <a:lnTo>
                      <a:pt x="476" y="121"/>
                    </a:lnTo>
                    <a:lnTo>
                      <a:pt x="478" y="125"/>
                    </a:lnTo>
                    <a:lnTo>
                      <a:pt x="479" y="131"/>
                    </a:lnTo>
                    <a:lnTo>
                      <a:pt x="478" y="135"/>
                    </a:lnTo>
                    <a:lnTo>
                      <a:pt x="478" y="138"/>
                    </a:lnTo>
                    <a:lnTo>
                      <a:pt x="476" y="143"/>
                    </a:lnTo>
                    <a:lnTo>
                      <a:pt x="473" y="147"/>
                    </a:lnTo>
                    <a:lnTo>
                      <a:pt x="473" y="147"/>
                    </a:lnTo>
                    <a:lnTo>
                      <a:pt x="458" y="165"/>
                    </a:lnTo>
                    <a:lnTo>
                      <a:pt x="442" y="184"/>
                    </a:lnTo>
                    <a:lnTo>
                      <a:pt x="408" y="220"/>
                    </a:lnTo>
                    <a:lnTo>
                      <a:pt x="374" y="255"/>
                    </a:lnTo>
                    <a:lnTo>
                      <a:pt x="340" y="289"/>
                    </a:lnTo>
                    <a:lnTo>
                      <a:pt x="340" y="289"/>
                    </a:lnTo>
                    <a:lnTo>
                      <a:pt x="280" y="348"/>
                    </a:lnTo>
                    <a:lnTo>
                      <a:pt x="251" y="379"/>
                    </a:lnTo>
                    <a:lnTo>
                      <a:pt x="223" y="410"/>
                    </a:lnTo>
                    <a:lnTo>
                      <a:pt x="223" y="410"/>
                    </a:lnTo>
                    <a:lnTo>
                      <a:pt x="207" y="429"/>
                    </a:lnTo>
                    <a:lnTo>
                      <a:pt x="189" y="445"/>
                    </a:lnTo>
                    <a:lnTo>
                      <a:pt x="171" y="460"/>
                    </a:lnTo>
                    <a:lnTo>
                      <a:pt x="153" y="471"/>
                    </a:lnTo>
                    <a:lnTo>
                      <a:pt x="135" y="480"/>
                    </a:lnTo>
                    <a:lnTo>
                      <a:pt x="118" y="488"/>
                    </a:lnTo>
                    <a:lnTo>
                      <a:pt x="109" y="490"/>
                    </a:lnTo>
                    <a:lnTo>
                      <a:pt x="100" y="492"/>
                    </a:lnTo>
                    <a:lnTo>
                      <a:pt x="92" y="493"/>
                    </a:lnTo>
                    <a:lnTo>
                      <a:pt x="84" y="493"/>
                    </a:lnTo>
                    <a:lnTo>
                      <a:pt x="84" y="49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rgbClr val="605448"/>
                  </a:solidFill>
                </a:endParaRPr>
              </a:p>
            </p:txBody>
          </p:sp>
        </p:grpSp>
      </p:grpSp>
      <p:grpSp>
        <p:nvGrpSpPr>
          <p:cNvPr id="4" name="chenying0907 3"/>
          <p:cNvGrpSpPr/>
          <p:nvPr/>
        </p:nvGrpSpPr>
        <p:grpSpPr>
          <a:xfrm rot="5979620">
            <a:off x="6672409" y="4339026"/>
            <a:ext cx="1506414" cy="1521587"/>
            <a:chOff x="6557336" y="3969080"/>
            <a:chExt cx="1506414" cy="1521587"/>
          </a:xfrm>
        </p:grpSpPr>
        <p:sp>
          <p:nvSpPr>
            <p:cNvPr id="172" name="椭圆 31"/>
            <p:cNvSpPr/>
            <p:nvPr/>
          </p:nvSpPr>
          <p:spPr>
            <a:xfrm rot="15654318">
              <a:off x="6549749" y="3976667"/>
              <a:ext cx="1521587" cy="1506414"/>
            </a:xfrm>
            <a:custGeom>
              <a:avLst/>
              <a:gdLst>
                <a:gd name="connsiteX0" fmla="*/ 0 w 656493"/>
                <a:gd name="connsiteY0" fmla="*/ 316523 h 633046"/>
                <a:gd name="connsiteX1" fmla="*/ 328247 w 656493"/>
                <a:gd name="connsiteY1" fmla="*/ 0 h 633046"/>
                <a:gd name="connsiteX2" fmla="*/ 656494 w 656493"/>
                <a:gd name="connsiteY2" fmla="*/ 316523 h 633046"/>
                <a:gd name="connsiteX3" fmla="*/ 328247 w 656493"/>
                <a:gd name="connsiteY3" fmla="*/ 633046 h 633046"/>
                <a:gd name="connsiteX4" fmla="*/ 0 w 656493"/>
                <a:gd name="connsiteY4" fmla="*/ 316523 h 633046"/>
                <a:gd name="connsiteX0-1" fmla="*/ 328247 w 656494"/>
                <a:gd name="connsiteY0-2" fmla="*/ 0 h 633046"/>
                <a:gd name="connsiteX1-3" fmla="*/ 656494 w 656494"/>
                <a:gd name="connsiteY1-4" fmla="*/ 316523 h 633046"/>
                <a:gd name="connsiteX2-5" fmla="*/ 328247 w 656494"/>
                <a:gd name="connsiteY2-6" fmla="*/ 633046 h 633046"/>
                <a:gd name="connsiteX3-7" fmla="*/ 0 w 656494"/>
                <a:gd name="connsiteY3-8" fmla="*/ 316523 h 633046"/>
                <a:gd name="connsiteX4-9" fmla="*/ 419687 w 656494"/>
                <a:gd name="connsiteY4-10" fmla="*/ 91440 h 633046"/>
                <a:gd name="connsiteX0-11" fmla="*/ 402964 w 731211"/>
                <a:gd name="connsiteY0-12" fmla="*/ 0 h 633046"/>
                <a:gd name="connsiteX1-13" fmla="*/ 731211 w 731211"/>
                <a:gd name="connsiteY1-14" fmla="*/ 316523 h 633046"/>
                <a:gd name="connsiteX2-15" fmla="*/ 402964 w 731211"/>
                <a:gd name="connsiteY2-16" fmla="*/ 633046 h 633046"/>
                <a:gd name="connsiteX3-17" fmla="*/ 74717 w 731211"/>
                <a:gd name="connsiteY3-18" fmla="*/ 316523 h 633046"/>
                <a:gd name="connsiteX4-19" fmla="*/ 161895 w 731211"/>
                <a:gd name="connsiteY4-20" fmla="*/ 152400 h 633046"/>
                <a:gd name="connsiteX0-21" fmla="*/ 353700 w 681947"/>
                <a:gd name="connsiteY0-22" fmla="*/ 0 h 633046"/>
                <a:gd name="connsiteX1-23" fmla="*/ 681947 w 681947"/>
                <a:gd name="connsiteY1-24" fmla="*/ 316523 h 633046"/>
                <a:gd name="connsiteX2-25" fmla="*/ 353700 w 681947"/>
                <a:gd name="connsiteY2-26" fmla="*/ 633046 h 633046"/>
                <a:gd name="connsiteX3-27" fmla="*/ 25453 w 681947"/>
                <a:gd name="connsiteY3-28" fmla="*/ 316523 h 633046"/>
                <a:gd name="connsiteX4-29" fmla="*/ 112631 w 681947"/>
                <a:gd name="connsiteY4-30" fmla="*/ 152400 h 633046"/>
                <a:gd name="connsiteX0-31" fmla="*/ 341249 w 669496"/>
                <a:gd name="connsiteY0-32" fmla="*/ 0 h 633046"/>
                <a:gd name="connsiteX1-33" fmla="*/ 669496 w 669496"/>
                <a:gd name="connsiteY1-34" fmla="*/ 316523 h 633046"/>
                <a:gd name="connsiteX2-35" fmla="*/ 341249 w 669496"/>
                <a:gd name="connsiteY2-36" fmla="*/ 633046 h 633046"/>
                <a:gd name="connsiteX3-37" fmla="*/ 13002 w 669496"/>
                <a:gd name="connsiteY3-38" fmla="*/ 316523 h 633046"/>
                <a:gd name="connsiteX4-39" fmla="*/ 100180 w 669496"/>
                <a:gd name="connsiteY4-40" fmla="*/ 152400 h 633046"/>
                <a:gd name="connsiteX0-41" fmla="*/ 347951 w 676198"/>
                <a:gd name="connsiteY0-42" fmla="*/ 0 h 633046"/>
                <a:gd name="connsiteX1-43" fmla="*/ 676198 w 676198"/>
                <a:gd name="connsiteY1-44" fmla="*/ 316523 h 633046"/>
                <a:gd name="connsiteX2-45" fmla="*/ 347951 w 676198"/>
                <a:gd name="connsiteY2-46" fmla="*/ 633046 h 633046"/>
                <a:gd name="connsiteX3-47" fmla="*/ 19704 w 676198"/>
                <a:gd name="connsiteY3-48" fmla="*/ 316523 h 633046"/>
                <a:gd name="connsiteX4-49" fmla="*/ 79173 w 676198"/>
                <a:gd name="connsiteY4-50" fmla="*/ 113607 h 633046"/>
                <a:gd name="connsiteX0-51" fmla="*/ 333371 w 661618"/>
                <a:gd name="connsiteY0-52" fmla="*/ 0 h 633046"/>
                <a:gd name="connsiteX1-53" fmla="*/ 661618 w 661618"/>
                <a:gd name="connsiteY1-54" fmla="*/ 316523 h 633046"/>
                <a:gd name="connsiteX2-55" fmla="*/ 333371 w 661618"/>
                <a:gd name="connsiteY2-56" fmla="*/ 633046 h 633046"/>
                <a:gd name="connsiteX3-57" fmla="*/ 5124 w 661618"/>
                <a:gd name="connsiteY3-58" fmla="*/ 316523 h 633046"/>
                <a:gd name="connsiteX4-59" fmla="*/ 64593 w 661618"/>
                <a:gd name="connsiteY4-60" fmla="*/ 113607 h 633046"/>
                <a:gd name="connsiteX0-61" fmla="*/ 178200 w 661618"/>
                <a:gd name="connsiteY0-62" fmla="*/ 0 h 583170"/>
                <a:gd name="connsiteX1-63" fmla="*/ 661618 w 661618"/>
                <a:gd name="connsiteY1-64" fmla="*/ 266647 h 583170"/>
                <a:gd name="connsiteX2-65" fmla="*/ 333371 w 661618"/>
                <a:gd name="connsiteY2-66" fmla="*/ 583170 h 583170"/>
                <a:gd name="connsiteX3-67" fmla="*/ 5124 w 661618"/>
                <a:gd name="connsiteY3-68" fmla="*/ 266647 h 583170"/>
                <a:gd name="connsiteX4-69" fmla="*/ 64593 w 661618"/>
                <a:gd name="connsiteY4-70" fmla="*/ 63731 h 583170"/>
                <a:gd name="connsiteX0-71" fmla="*/ 178200 w 662133"/>
                <a:gd name="connsiteY0-72" fmla="*/ 66578 h 649748"/>
                <a:gd name="connsiteX1-73" fmla="*/ 412660 w 662133"/>
                <a:gd name="connsiteY1-74" fmla="*/ 10947 h 649748"/>
                <a:gd name="connsiteX2-75" fmla="*/ 661618 w 662133"/>
                <a:gd name="connsiteY2-76" fmla="*/ 333225 h 649748"/>
                <a:gd name="connsiteX3-77" fmla="*/ 333371 w 662133"/>
                <a:gd name="connsiteY3-78" fmla="*/ 649748 h 649748"/>
                <a:gd name="connsiteX4-79" fmla="*/ 5124 w 662133"/>
                <a:gd name="connsiteY4-80" fmla="*/ 333225 h 649748"/>
                <a:gd name="connsiteX5" fmla="*/ 64593 w 662133"/>
                <a:gd name="connsiteY5" fmla="*/ 130309 h 649748"/>
                <a:gd name="connsiteX0-81" fmla="*/ 178200 w 662148"/>
                <a:gd name="connsiteY0-82" fmla="*/ 66578 h 649748"/>
                <a:gd name="connsiteX1-83" fmla="*/ 412660 w 662148"/>
                <a:gd name="connsiteY1-84" fmla="*/ 10947 h 649748"/>
                <a:gd name="connsiteX2-85" fmla="*/ 661618 w 662148"/>
                <a:gd name="connsiteY2-86" fmla="*/ 333225 h 649748"/>
                <a:gd name="connsiteX3-87" fmla="*/ 333371 w 662148"/>
                <a:gd name="connsiteY3-88" fmla="*/ 649748 h 649748"/>
                <a:gd name="connsiteX4-89" fmla="*/ 5124 w 662148"/>
                <a:gd name="connsiteY4-90" fmla="*/ 333225 h 649748"/>
                <a:gd name="connsiteX5-91" fmla="*/ 64593 w 662148"/>
                <a:gd name="connsiteY5-92" fmla="*/ 130309 h 649748"/>
                <a:gd name="connsiteX0-93" fmla="*/ 178200 w 662148"/>
                <a:gd name="connsiteY0-94" fmla="*/ 61032 h 644202"/>
                <a:gd name="connsiteX1-95" fmla="*/ 412660 w 662148"/>
                <a:gd name="connsiteY1-96" fmla="*/ 5401 h 644202"/>
                <a:gd name="connsiteX2-97" fmla="*/ 661618 w 662148"/>
                <a:gd name="connsiteY2-98" fmla="*/ 327679 h 644202"/>
                <a:gd name="connsiteX3-99" fmla="*/ 333371 w 662148"/>
                <a:gd name="connsiteY3-100" fmla="*/ 644202 h 644202"/>
                <a:gd name="connsiteX4-101" fmla="*/ 5124 w 662148"/>
                <a:gd name="connsiteY4-102" fmla="*/ 327679 h 644202"/>
                <a:gd name="connsiteX5-103" fmla="*/ 64593 w 662148"/>
                <a:gd name="connsiteY5-104" fmla="*/ 124763 h 644202"/>
                <a:gd name="connsiteX0-105" fmla="*/ 178200 w 662148"/>
                <a:gd name="connsiteY0-106" fmla="*/ 75865 h 659035"/>
                <a:gd name="connsiteX1-107" fmla="*/ 168819 w 662148"/>
                <a:gd name="connsiteY1-108" fmla="*/ 31317 h 659035"/>
                <a:gd name="connsiteX2-109" fmla="*/ 412660 w 662148"/>
                <a:gd name="connsiteY2-110" fmla="*/ 20234 h 659035"/>
                <a:gd name="connsiteX3-111" fmla="*/ 661618 w 662148"/>
                <a:gd name="connsiteY3-112" fmla="*/ 342512 h 659035"/>
                <a:gd name="connsiteX4-113" fmla="*/ 333371 w 662148"/>
                <a:gd name="connsiteY4-114" fmla="*/ 659035 h 659035"/>
                <a:gd name="connsiteX5-115" fmla="*/ 5124 w 662148"/>
                <a:gd name="connsiteY5-116" fmla="*/ 342512 h 659035"/>
                <a:gd name="connsiteX6" fmla="*/ 64593 w 662148"/>
                <a:gd name="connsiteY6" fmla="*/ 139596 h 659035"/>
                <a:gd name="connsiteX0-117" fmla="*/ 178200 w 662148"/>
                <a:gd name="connsiteY0-118" fmla="*/ 68901 h 652071"/>
                <a:gd name="connsiteX1-119" fmla="*/ 130026 w 662148"/>
                <a:gd name="connsiteY1-120" fmla="*/ 68688 h 652071"/>
                <a:gd name="connsiteX2-121" fmla="*/ 412660 w 662148"/>
                <a:gd name="connsiteY2-122" fmla="*/ 13270 h 652071"/>
                <a:gd name="connsiteX3-123" fmla="*/ 661618 w 662148"/>
                <a:gd name="connsiteY3-124" fmla="*/ 335548 h 652071"/>
                <a:gd name="connsiteX4-125" fmla="*/ 333371 w 662148"/>
                <a:gd name="connsiteY4-126" fmla="*/ 652071 h 652071"/>
                <a:gd name="connsiteX5-127" fmla="*/ 5124 w 662148"/>
                <a:gd name="connsiteY5-128" fmla="*/ 335548 h 652071"/>
                <a:gd name="connsiteX6-129" fmla="*/ 64593 w 662148"/>
                <a:gd name="connsiteY6-130" fmla="*/ 132632 h 652071"/>
                <a:gd name="connsiteX0-131" fmla="*/ 178200 w 662220"/>
                <a:gd name="connsiteY0-132" fmla="*/ 68901 h 652071"/>
                <a:gd name="connsiteX1-133" fmla="*/ 130026 w 662220"/>
                <a:gd name="connsiteY1-134" fmla="*/ 68688 h 652071"/>
                <a:gd name="connsiteX2-135" fmla="*/ 412660 w 662220"/>
                <a:gd name="connsiteY2-136" fmla="*/ 13270 h 652071"/>
                <a:gd name="connsiteX3-137" fmla="*/ 661618 w 662220"/>
                <a:gd name="connsiteY3-138" fmla="*/ 335548 h 652071"/>
                <a:gd name="connsiteX4-139" fmla="*/ 333371 w 662220"/>
                <a:gd name="connsiteY4-140" fmla="*/ 652071 h 652071"/>
                <a:gd name="connsiteX5-141" fmla="*/ 5124 w 662220"/>
                <a:gd name="connsiteY5-142" fmla="*/ 335548 h 652071"/>
                <a:gd name="connsiteX6-143" fmla="*/ 64593 w 662220"/>
                <a:gd name="connsiteY6-144" fmla="*/ 132632 h 652071"/>
                <a:gd name="connsiteX0-145" fmla="*/ 178200 w 662220"/>
                <a:gd name="connsiteY0-146" fmla="*/ 58449 h 641619"/>
                <a:gd name="connsiteX1-147" fmla="*/ 130026 w 662220"/>
                <a:gd name="connsiteY1-148" fmla="*/ 58236 h 641619"/>
                <a:gd name="connsiteX2-149" fmla="*/ 412660 w 662220"/>
                <a:gd name="connsiteY2-150" fmla="*/ 2818 h 641619"/>
                <a:gd name="connsiteX3-151" fmla="*/ 661618 w 662220"/>
                <a:gd name="connsiteY3-152" fmla="*/ 325096 h 641619"/>
                <a:gd name="connsiteX4-153" fmla="*/ 333371 w 662220"/>
                <a:gd name="connsiteY4-154" fmla="*/ 641619 h 641619"/>
                <a:gd name="connsiteX5-155" fmla="*/ 5124 w 662220"/>
                <a:gd name="connsiteY5-156" fmla="*/ 325096 h 641619"/>
                <a:gd name="connsiteX6-157" fmla="*/ 64593 w 662220"/>
                <a:gd name="connsiteY6-158" fmla="*/ 122180 h 641619"/>
                <a:gd name="connsiteX0-159" fmla="*/ 178200 w 662220"/>
                <a:gd name="connsiteY0-160" fmla="*/ 58449 h 641619"/>
                <a:gd name="connsiteX1-161" fmla="*/ 130026 w 662220"/>
                <a:gd name="connsiteY1-162" fmla="*/ 58236 h 641619"/>
                <a:gd name="connsiteX2-163" fmla="*/ 412660 w 662220"/>
                <a:gd name="connsiteY2-164" fmla="*/ 2818 h 641619"/>
                <a:gd name="connsiteX3-165" fmla="*/ 661618 w 662220"/>
                <a:gd name="connsiteY3-166" fmla="*/ 325096 h 641619"/>
                <a:gd name="connsiteX4-167" fmla="*/ 333371 w 662220"/>
                <a:gd name="connsiteY4-168" fmla="*/ 641619 h 641619"/>
                <a:gd name="connsiteX5-169" fmla="*/ 5124 w 662220"/>
                <a:gd name="connsiteY5-170" fmla="*/ 325096 h 641619"/>
                <a:gd name="connsiteX6-171" fmla="*/ 64593 w 662220"/>
                <a:gd name="connsiteY6-172" fmla="*/ 122180 h 641619"/>
                <a:gd name="connsiteX0-173" fmla="*/ 178200 w 662220"/>
                <a:gd name="connsiteY0-174" fmla="*/ 58449 h 641619"/>
                <a:gd name="connsiteX1-175" fmla="*/ 130026 w 662220"/>
                <a:gd name="connsiteY1-176" fmla="*/ 58236 h 641619"/>
                <a:gd name="connsiteX2-177" fmla="*/ 412660 w 662220"/>
                <a:gd name="connsiteY2-178" fmla="*/ 2818 h 641619"/>
                <a:gd name="connsiteX3-179" fmla="*/ 661618 w 662220"/>
                <a:gd name="connsiteY3-180" fmla="*/ 325096 h 641619"/>
                <a:gd name="connsiteX4-181" fmla="*/ 333371 w 662220"/>
                <a:gd name="connsiteY4-182" fmla="*/ 641619 h 641619"/>
                <a:gd name="connsiteX5-183" fmla="*/ 5124 w 662220"/>
                <a:gd name="connsiteY5-184" fmla="*/ 325096 h 641619"/>
                <a:gd name="connsiteX6-185" fmla="*/ 64593 w 662220"/>
                <a:gd name="connsiteY6-186" fmla="*/ 122180 h 641619"/>
                <a:gd name="connsiteX0-187" fmla="*/ 178200 w 662220"/>
                <a:gd name="connsiteY0-188" fmla="*/ 58449 h 641619"/>
                <a:gd name="connsiteX1-189" fmla="*/ 130026 w 662220"/>
                <a:gd name="connsiteY1-190" fmla="*/ 58236 h 641619"/>
                <a:gd name="connsiteX2-191" fmla="*/ 412660 w 662220"/>
                <a:gd name="connsiteY2-192" fmla="*/ 2818 h 641619"/>
                <a:gd name="connsiteX3-193" fmla="*/ 661618 w 662220"/>
                <a:gd name="connsiteY3-194" fmla="*/ 325096 h 641619"/>
                <a:gd name="connsiteX4-195" fmla="*/ 333371 w 662220"/>
                <a:gd name="connsiteY4-196" fmla="*/ 641619 h 641619"/>
                <a:gd name="connsiteX5-197" fmla="*/ 5124 w 662220"/>
                <a:gd name="connsiteY5-198" fmla="*/ 325096 h 641619"/>
                <a:gd name="connsiteX6-199" fmla="*/ 64593 w 662220"/>
                <a:gd name="connsiteY6-200" fmla="*/ 122180 h 641619"/>
                <a:gd name="connsiteX0-201" fmla="*/ 178200 w 662220"/>
                <a:gd name="connsiteY0-202" fmla="*/ 58449 h 641619"/>
                <a:gd name="connsiteX1-203" fmla="*/ 130026 w 662220"/>
                <a:gd name="connsiteY1-204" fmla="*/ 58236 h 641619"/>
                <a:gd name="connsiteX2-205" fmla="*/ 412660 w 662220"/>
                <a:gd name="connsiteY2-206" fmla="*/ 2818 h 641619"/>
                <a:gd name="connsiteX3-207" fmla="*/ 661618 w 662220"/>
                <a:gd name="connsiteY3-208" fmla="*/ 325096 h 641619"/>
                <a:gd name="connsiteX4-209" fmla="*/ 333371 w 662220"/>
                <a:gd name="connsiteY4-210" fmla="*/ 641619 h 641619"/>
                <a:gd name="connsiteX5-211" fmla="*/ 5124 w 662220"/>
                <a:gd name="connsiteY5-212" fmla="*/ 325096 h 641619"/>
                <a:gd name="connsiteX6-213" fmla="*/ 64593 w 662220"/>
                <a:gd name="connsiteY6-214" fmla="*/ 122180 h 641619"/>
                <a:gd name="connsiteX0-215" fmla="*/ 176252 w 660272"/>
                <a:gd name="connsiteY0-216" fmla="*/ 58449 h 641619"/>
                <a:gd name="connsiteX1-217" fmla="*/ 128078 w 660272"/>
                <a:gd name="connsiteY1-218" fmla="*/ 58236 h 641619"/>
                <a:gd name="connsiteX2-219" fmla="*/ 410712 w 660272"/>
                <a:gd name="connsiteY2-220" fmla="*/ 2818 h 641619"/>
                <a:gd name="connsiteX3-221" fmla="*/ 659670 w 660272"/>
                <a:gd name="connsiteY3-222" fmla="*/ 325096 h 641619"/>
                <a:gd name="connsiteX4-223" fmla="*/ 331423 w 660272"/>
                <a:gd name="connsiteY4-224" fmla="*/ 641619 h 641619"/>
                <a:gd name="connsiteX5-225" fmla="*/ 3176 w 660272"/>
                <a:gd name="connsiteY5-226" fmla="*/ 325096 h 641619"/>
                <a:gd name="connsiteX6-227" fmla="*/ 62645 w 660272"/>
                <a:gd name="connsiteY6-228" fmla="*/ 122180 h 641619"/>
                <a:gd name="connsiteX0-229" fmla="*/ 253837 w 660272"/>
                <a:gd name="connsiteY0-230" fmla="*/ 30740 h 641619"/>
                <a:gd name="connsiteX1-231" fmla="*/ 128078 w 660272"/>
                <a:gd name="connsiteY1-232" fmla="*/ 58236 h 641619"/>
                <a:gd name="connsiteX2-233" fmla="*/ 410712 w 660272"/>
                <a:gd name="connsiteY2-234" fmla="*/ 2818 h 641619"/>
                <a:gd name="connsiteX3-235" fmla="*/ 659670 w 660272"/>
                <a:gd name="connsiteY3-236" fmla="*/ 325096 h 641619"/>
                <a:gd name="connsiteX4-237" fmla="*/ 331423 w 660272"/>
                <a:gd name="connsiteY4-238" fmla="*/ 641619 h 641619"/>
                <a:gd name="connsiteX5-239" fmla="*/ 3176 w 660272"/>
                <a:gd name="connsiteY5-240" fmla="*/ 325096 h 641619"/>
                <a:gd name="connsiteX6-241" fmla="*/ 62645 w 660272"/>
                <a:gd name="connsiteY6-242" fmla="*/ 122180 h 641619"/>
                <a:gd name="connsiteX0-243" fmla="*/ 253837 w 660191"/>
                <a:gd name="connsiteY0-244" fmla="*/ 41069 h 651948"/>
                <a:gd name="connsiteX1-245" fmla="*/ 161329 w 660191"/>
                <a:gd name="connsiteY1-246" fmla="*/ 63023 h 651948"/>
                <a:gd name="connsiteX2-247" fmla="*/ 410712 w 660191"/>
                <a:gd name="connsiteY2-248" fmla="*/ 13147 h 651948"/>
                <a:gd name="connsiteX3-249" fmla="*/ 659670 w 660191"/>
                <a:gd name="connsiteY3-250" fmla="*/ 335425 h 651948"/>
                <a:gd name="connsiteX4-251" fmla="*/ 331423 w 660191"/>
                <a:gd name="connsiteY4-252" fmla="*/ 651948 h 651948"/>
                <a:gd name="connsiteX5-253" fmla="*/ 3176 w 660191"/>
                <a:gd name="connsiteY5-254" fmla="*/ 335425 h 651948"/>
                <a:gd name="connsiteX6-255" fmla="*/ 62645 w 660191"/>
                <a:gd name="connsiteY6-256" fmla="*/ 132509 h 651948"/>
                <a:gd name="connsiteX0-257" fmla="*/ 253837 w 660897"/>
                <a:gd name="connsiteY0-258" fmla="*/ 45475 h 656354"/>
                <a:gd name="connsiteX1-259" fmla="*/ 161329 w 660897"/>
                <a:gd name="connsiteY1-260" fmla="*/ 67429 h 656354"/>
                <a:gd name="connsiteX2-261" fmla="*/ 410712 w 660897"/>
                <a:gd name="connsiteY2-262" fmla="*/ 17553 h 656354"/>
                <a:gd name="connsiteX3-263" fmla="*/ 659670 w 660897"/>
                <a:gd name="connsiteY3-264" fmla="*/ 339831 h 656354"/>
                <a:gd name="connsiteX4-265" fmla="*/ 331423 w 660897"/>
                <a:gd name="connsiteY4-266" fmla="*/ 656354 h 656354"/>
                <a:gd name="connsiteX5-267" fmla="*/ 3176 w 660897"/>
                <a:gd name="connsiteY5-268" fmla="*/ 339831 h 656354"/>
                <a:gd name="connsiteX6-269" fmla="*/ 62645 w 660897"/>
                <a:gd name="connsiteY6-270" fmla="*/ 136915 h 656354"/>
                <a:gd name="connsiteX0-271" fmla="*/ 253837 w 660406"/>
                <a:gd name="connsiteY0-272" fmla="*/ 41070 h 651949"/>
                <a:gd name="connsiteX1-273" fmla="*/ 161329 w 660406"/>
                <a:gd name="connsiteY1-274" fmla="*/ 63024 h 651949"/>
                <a:gd name="connsiteX2-275" fmla="*/ 410712 w 660406"/>
                <a:gd name="connsiteY2-276" fmla="*/ 13148 h 651949"/>
                <a:gd name="connsiteX3-277" fmla="*/ 659670 w 660406"/>
                <a:gd name="connsiteY3-278" fmla="*/ 335426 h 651949"/>
                <a:gd name="connsiteX4-279" fmla="*/ 331423 w 660406"/>
                <a:gd name="connsiteY4-280" fmla="*/ 651949 h 651949"/>
                <a:gd name="connsiteX5-281" fmla="*/ 3176 w 660406"/>
                <a:gd name="connsiteY5-282" fmla="*/ 335426 h 651949"/>
                <a:gd name="connsiteX6-283" fmla="*/ 62645 w 660406"/>
                <a:gd name="connsiteY6-284" fmla="*/ 132510 h 651949"/>
                <a:gd name="connsiteX0-285" fmla="*/ 161329 w 660406"/>
                <a:gd name="connsiteY0-286" fmla="*/ 63024 h 651949"/>
                <a:gd name="connsiteX1-287" fmla="*/ 410712 w 660406"/>
                <a:gd name="connsiteY1-288" fmla="*/ 13148 h 651949"/>
                <a:gd name="connsiteX2-289" fmla="*/ 659670 w 660406"/>
                <a:gd name="connsiteY2-290" fmla="*/ 335426 h 651949"/>
                <a:gd name="connsiteX3-291" fmla="*/ 331423 w 660406"/>
                <a:gd name="connsiteY3-292" fmla="*/ 651949 h 651949"/>
                <a:gd name="connsiteX4-293" fmla="*/ 3176 w 660406"/>
                <a:gd name="connsiteY4-294" fmla="*/ 335426 h 651949"/>
                <a:gd name="connsiteX5-295" fmla="*/ 62645 w 660406"/>
                <a:gd name="connsiteY5-296" fmla="*/ 132510 h 651949"/>
                <a:gd name="connsiteX0-297" fmla="*/ 128078 w 660207"/>
                <a:gd name="connsiteY0-298" fmla="*/ 63024 h 651949"/>
                <a:gd name="connsiteX1-299" fmla="*/ 410712 w 660207"/>
                <a:gd name="connsiteY1-300" fmla="*/ 13148 h 651949"/>
                <a:gd name="connsiteX2-301" fmla="*/ 659670 w 660207"/>
                <a:gd name="connsiteY2-302" fmla="*/ 335426 h 651949"/>
                <a:gd name="connsiteX3-303" fmla="*/ 331423 w 660207"/>
                <a:gd name="connsiteY3-304" fmla="*/ 651949 h 651949"/>
                <a:gd name="connsiteX4-305" fmla="*/ 3176 w 660207"/>
                <a:gd name="connsiteY4-306" fmla="*/ 335426 h 651949"/>
                <a:gd name="connsiteX5-307" fmla="*/ 62645 w 660207"/>
                <a:gd name="connsiteY5-308" fmla="*/ 132510 h 651949"/>
                <a:gd name="connsiteX0-309" fmla="*/ 128078 w 660438"/>
                <a:gd name="connsiteY0-310" fmla="*/ 60888 h 649813"/>
                <a:gd name="connsiteX1-311" fmla="*/ 410712 w 660438"/>
                <a:gd name="connsiteY1-312" fmla="*/ 11012 h 649813"/>
                <a:gd name="connsiteX2-313" fmla="*/ 659670 w 660438"/>
                <a:gd name="connsiteY2-314" fmla="*/ 333290 h 649813"/>
                <a:gd name="connsiteX3-315" fmla="*/ 331423 w 660438"/>
                <a:gd name="connsiteY3-316" fmla="*/ 649813 h 649813"/>
                <a:gd name="connsiteX4-317" fmla="*/ 3176 w 660438"/>
                <a:gd name="connsiteY4-318" fmla="*/ 333290 h 649813"/>
                <a:gd name="connsiteX5-319" fmla="*/ 62645 w 660438"/>
                <a:gd name="connsiteY5-320" fmla="*/ 130374 h 649813"/>
                <a:gd name="connsiteX0-321" fmla="*/ 128078 w 660438"/>
                <a:gd name="connsiteY0-322" fmla="*/ 64927 h 653852"/>
                <a:gd name="connsiteX1-323" fmla="*/ 410712 w 660438"/>
                <a:gd name="connsiteY1-324" fmla="*/ 15051 h 653852"/>
                <a:gd name="connsiteX2-325" fmla="*/ 659670 w 660438"/>
                <a:gd name="connsiteY2-326" fmla="*/ 337329 h 653852"/>
                <a:gd name="connsiteX3-327" fmla="*/ 331423 w 660438"/>
                <a:gd name="connsiteY3-328" fmla="*/ 653852 h 653852"/>
                <a:gd name="connsiteX4-329" fmla="*/ 3176 w 660438"/>
                <a:gd name="connsiteY4-330" fmla="*/ 337329 h 653852"/>
                <a:gd name="connsiteX5-331" fmla="*/ 62645 w 660438"/>
                <a:gd name="connsiteY5-332" fmla="*/ 134413 h 653852"/>
              </a:gdLst>
              <a:ahLst/>
              <a:cxnLst>
                <a:cxn ang="0">
                  <a:pos x="connsiteX0-321" y="connsiteY0-322"/>
                </a:cxn>
                <a:cxn ang="0">
                  <a:pos x="connsiteX1-323" y="connsiteY1-324"/>
                </a:cxn>
                <a:cxn ang="0">
                  <a:pos x="connsiteX2-325" y="connsiteY2-326"/>
                </a:cxn>
                <a:cxn ang="0">
                  <a:pos x="connsiteX3-327" y="connsiteY3-328"/>
                </a:cxn>
                <a:cxn ang="0">
                  <a:pos x="connsiteX4-329" y="connsiteY4-330"/>
                </a:cxn>
                <a:cxn ang="0">
                  <a:pos x="connsiteX5-331" y="connsiteY5-332"/>
                </a:cxn>
              </a:cxnLst>
              <a:rect l="l" t="t" r="r" b="b"/>
              <a:pathLst>
                <a:path w="660438" h="653852">
                  <a:moveTo>
                    <a:pt x="128078" y="64927"/>
                  </a:moveTo>
                  <a:cubicBezTo>
                    <a:pt x="200406" y="22404"/>
                    <a:pt x="266694" y="-24807"/>
                    <a:pt x="410712" y="15051"/>
                  </a:cubicBezTo>
                  <a:cubicBezTo>
                    <a:pt x="554730" y="54909"/>
                    <a:pt x="671038" y="190221"/>
                    <a:pt x="659670" y="337329"/>
                  </a:cubicBezTo>
                  <a:cubicBezTo>
                    <a:pt x="648302" y="484437"/>
                    <a:pt x="512709" y="653852"/>
                    <a:pt x="331423" y="653852"/>
                  </a:cubicBezTo>
                  <a:cubicBezTo>
                    <a:pt x="150137" y="653852"/>
                    <a:pt x="14721" y="457153"/>
                    <a:pt x="3176" y="337329"/>
                  </a:cubicBezTo>
                  <a:cubicBezTo>
                    <a:pt x="-8369" y="217505"/>
                    <a:pt x="11590" y="209227"/>
                    <a:pt x="62645" y="134413"/>
                  </a:cubicBezTo>
                </a:path>
              </a:pathLst>
            </a:custGeom>
            <a:solidFill>
              <a:schemeClr val="bg1">
                <a:lumMod val="95000"/>
              </a:schemeClr>
            </a:solidFill>
            <a:ln w="25400" cap="rnd">
              <a:solidFill>
                <a:srgbClr val="005188"/>
              </a:solidFill>
              <a:prstDash val="solid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solidFill>
                  <a:srgbClr val="605448"/>
                </a:solidFill>
              </a:endParaRPr>
            </a:p>
          </p:txBody>
        </p:sp>
        <p:grpSp>
          <p:nvGrpSpPr>
            <p:cNvPr id="173" name="chenying0907 172"/>
            <p:cNvGrpSpPr/>
            <p:nvPr/>
          </p:nvGrpSpPr>
          <p:grpSpPr>
            <a:xfrm>
              <a:off x="6945920" y="4376565"/>
              <a:ext cx="674484" cy="711466"/>
              <a:chOff x="4197350" y="2182813"/>
              <a:chExt cx="608013" cy="641350"/>
            </a:xfrm>
            <a:solidFill>
              <a:srgbClr val="005188"/>
            </a:solidFill>
          </p:grpSpPr>
          <p:sp>
            <p:nvSpPr>
              <p:cNvPr id="174" name="chenying0907 166"/>
              <p:cNvSpPr/>
              <p:nvPr/>
            </p:nvSpPr>
            <p:spPr bwMode="auto">
              <a:xfrm>
                <a:off x="4229100" y="2211388"/>
                <a:ext cx="39688" cy="157163"/>
              </a:xfrm>
              <a:custGeom>
                <a:avLst/>
                <a:gdLst/>
                <a:ahLst/>
                <a:cxnLst>
                  <a:cxn ang="0">
                    <a:pos x="63" y="2"/>
                  </a:cxn>
                  <a:cxn ang="0">
                    <a:pos x="63" y="2"/>
                  </a:cxn>
                  <a:cxn ang="0">
                    <a:pos x="58" y="14"/>
                  </a:cxn>
                  <a:cxn ang="0">
                    <a:pos x="54" y="25"/>
                  </a:cxn>
                  <a:cxn ang="0">
                    <a:pos x="47" y="49"/>
                  </a:cxn>
                  <a:cxn ang="0">
                    <a:pos x="34" y="96"/>
                  </a:cxn>
                  <a:cxn ang="0">
                    <a:pos x="34" y="96"/>
                  </a:cxn>
                  <a:cxn ang="0">
                    <a:pos x="27" y="122"/>
                  </a:cxn>
                  <a:cxn ang="0">
                    <a:pos x="21" y="149"/>
                  </a:cxn>
                  <a:cxn ang="0">
                    <a:pos x="10" y="203"/>
                  </a:cxn>
                  <a:cxn ang="0">
                    <a:pos x="10" y="203"/>
                  </a:cxn>
                  <a:cxn ang="0">
                    <a:pos x="6" y="222"/>
                  </a:cxn>
                  <a:cxn ang="0">
                    <a:pos x="3" y="243"/>
                  </a:cxn>
                  <a:cxn ang="0">
                    <a:pos x="1" y="263"/>
                  </a:cxn>
                  <a:cxn ang="0">
                    <a:pos x="0" y="283"/>
                  </a:cxn>
                  <a:cxn ang="0">
                    <a:pos x="0" y="283"/>
                  </a:cxn>
                  <a:cxn ang="0">
                    <a:pos x="1" y="290"/>
                  </a:cxn>
                  <a:cxn ang="0">
                    <a:pos x="2" y="292"/>
                  </a:cxn>
                  <a:cxn ang="0">
                    <a:pos x="3" y="294"/>
                  </a:cxn>
                  <a:cxn ang="0">
                    <a:pos x="6" y="296"/>
                  </a:cxn>
                  <a:cxn ang="0">
                    <a:pos x="8" y="296"/>
                  </a:cxn>
                  <a:cxn ang="0">
                    <a:pos x="11" y="296"/>
                  </a:cxn>
                  <a:cxn ang="0">
                    <a:pos x="14" y="294"/>
                  </a:cxn>
                  <a:cxn ang="0">
                    <a:pos x="14" y="294"/>
                  </a:cxn>
                  <a:cxn ang="0">
                    <a:pos x="15" y="293"/>
                  </a:cxn>
                  <a:cxn ang="0">
                    <a:pos x="16" y="291"/>
                  </a:cxn>
                  <a:cxn ang="0">
                    <a:pos x="15" y="287"/>
                  </a:cxn>
                  <a:cxn ang="0">
                    <a:pos x="14" y="285"/>
                  </a:cxn>
                  <a:cxn ang="0">
                    <a:pos x="12" y="285"/>
                  </a:cxn>
                  <a:cxn ang="0">
                    <a:pos x="11" y="284"/>
                  </a:cxn>
                  <a:cxn ang="0">
                    <a:pos x="9" y="285"/>
                  </a:cxn>
                  <a:cxn ang="0">
                    <a:pos x="9" y="285"/>
                  </a:cxn>
                  <a:cxn ang="0">
                    <a:pos x="11" y="282"/>
                  </a:cxn>
                  <a:cxn ang="0">
                    <a:pos x="12" y="276"/>
                  </a:cxn>
                  <a:cxn ang="0">
                    <a:pos x="14" y="259"/>
                  </a:cxn>
                  <a:cxn ang="0">
                    <a:pos x="14" y="232"/>
                  </a:cxn>
                  <a:cxn ang="0">
                    <a:pos x="14" y="232"/>
                  </a:cxn>
                  <a:cxn ang="0">
                    <a:pos x="17" y="212"/>
                  </a:cxn>
                  <a:cxn ang="0">
                    <a:pos x="21" y="193"/>
                  </a:cxn>
                  <a:cxn ang="0">
                    <a:pos x="29" y="155"/>
                  </a:cxn>
                  <a:cxn ang="0">
                    <a:pos x="29" y="155"/>
                  </a:cxn>
                  <a:cxn ang="0">
                    <a:pos x="38" y="119"/>
                  </a:cxn>
                  <a:cxn ang="0">
                    <a:pos x="48" y="83"/>
                  </a:cxn>
                  <a:cxn ang="0">
                    <a:pos x="48" y="83"/>
                  </a:cxn>
                  <a:cxn ang="0">
                    <a:pos x="58" y="45"/>
                  </a:cxn>
                  <a:cxn ang="0">
                    <a:pos x="64" y="25"/>
                  </a:cxn>
                  <a:cxn ang="0">
                    <a:pos x="68" y="16"/>
                  </a:cxn>
                  <a:cxn ang="0">
                    <a:pos x="72" y="8"/>
                  </a:cxn>
                  <a:cxn ang="0">
                    <a:pos x="72" y="8"/>
                  </a:cxn>
                  <a:cxn ang="0">
                    <a:pos x="73" y="5"/>
                  </a:cxn>
                  <a:cxn ang="0">
                    <a:pos x="73" y="3"/>
                  </a:cxn>
                  <a:cxn ang="0">
                    <a:pos x="72" y="2"/>
                  </a:cxn>
                  <a:cxn ang="0">
                    <a:pos x="71" y="1"/>
                  </a:cxn>
                  <a:cxn ang="0">
                    <a:pos x="69" y="0"/>
                  </a:cxn>
                  <a:cxn ang="0">
                    <a:pos x="67" y="0"/>
                  </a:cxn>
                  <a:cxn ang="0">
                    <a:pos x="65" y="1"/>
                  </a:cxn>
                  <a:cxn ang="0">
                    <a:pos x="63" y="2"/>
                  </a:cxn>
                  <a:cxn ang="0">
                    <a:pos x="63" y="2"/>
                  </a:cxn>
                </a:cxnLst>
                <a:rect l="0" t="0" r="r" b="b"/>
                <a:pathLst>
                  <a:path w="73" h="296">
                    <a:moveTo>
                      <a:pt x="63" y="2"/>
                    </a:moveTo>
                    <a:lnTo>
                      <a:pt x="63" y="2"/>
                    </a:lnTo>
                    <a:lnTo>
                      <a:pt x="58" y="14"/>
                    </a:lnTo>
                    <a:lnTo>
                      <a:pt x="54" y="25"/>
                    </a:lnTo>
                    <a:lnTo>
                      <a:pt x="47" y="49"/>
                    </a:lnTo>
                    <a:lnTo>
                      <a:pt x="34" y="96"/>
                    </a:lnTo>
                    <a:lnTo>
                      <a:pt x="34" y="96"/>
                    </a:lnTo>
                    <a:lnTo>
                      <a:pt x="27" y="122"/>
                    </a:lnTo>
                    <a:lnTo>
                      <a:pt x="21" y="149"/>
                    </a:lnTo>
                    <a:lnTo>
                      <a:pt x="10" y="203"/>
                    </a:lnTo>
                    <a:lnTo>
                      <a:pt x="10" y="203"/>
                    </a:lnTo>
                    <a:lnTo>
                      <a:pt x="6" y="222"/>
                    </a:lnTo>
                    <a:lnTo>
                      <a:pt x="3" y="243"/>
                    </a:lnTo>
                    <a:lnTo>
                      <a:pt x="1" y="263"/>
                    </a:lnTo>
                    <a:lnTo>
                      <a:pt x="0" y="283"/>
                    </a:lnTo>
                    <a:lnTo>
                      <a:pt x="0" y="283"/>
                    </a:lnTo>
                    <a:lnTo>
                      <a:pt x="1" y="290"/>
                    </a:lnTo>
                    <a:lnTo>
                      <a:pt x="2" y="292"/>
                    </a:lnTo>
                    <a:lnTo>
                      <a:pt x="3" y="294"/>
                    </a:lnTo>
                    <a:lnTo>
                      <a:pt x="6" y="296"/>
                    </a:lnTo>
                    <a:lnTo>
                      <a:pt x="8" y="296"/>
                    </a:lnTo>
                    <a:lnTo>
                      <a:pt x="11" y="296"/>
                    </a:lnTo>
                    <a:lnTo>
                      <a:pt x="14" y="294"/>
                    </a:lnTo>
                    <a:lnTo>
                      <a:pt x="14" y="294"/>
                    </a:lnTo>
                    <a:lnTo>
                      <a:pt x="15" y="293"/>
                    </a:lnTo>
                    <a:lnTo>
                      <a:pt x="16" y="291"/>
                    </a:lnTo>
                    <a:lnTo>
                      <a:pt x="15" y="287"/>
                    </a:lnTo>
                    <a:lnTo>
                      <a:pt x="14" y="285"/>
                    </a:lnTo>
                    <a:lnTo>
                      <a:pt x="12" y="285"/>
                    </a:lnTo>
                    <a:lnTo>
                      <a:pt x="11" y="284"/>
                    </a:lnTo>
                    <a:lnTo>
                      <a:pt x="9" y="285"/>
                    </a:lnTo>
                    <a:lnTo>
                      <a:pt x="9" y="285"/>
                    </a:lnTo>
                    <a:lnTo>
                      <a:pt x="11" y="282"/>
                    </a:lnTo>
                    <a:lnTo>
                      <a:pt x="12" y="276"/>
                    </a:lnTo>
                    <a:lnTo>
                      <a:pt x="14" y="259"/>
                    </a:lnTo>
                    <a:lnTo>
                      <a:pt x="14" y="232"/>
                    </a:lnTo>
                    <a:lnTo>
                      <a:pt x="14" y="232"/>
                    </a:lnTo>
                    <a:lnTo>
                      <a:pt x="17" y="212"/>
                    </a:lnTo>
                    <a:lnTo>
                      <a:pt x="21" y="193"/>
                    </a:lnTo>
                    <a:lnTo>
                      <a:pt x="29" y="155"/>
                    </a:lnTo>
                    <a:lnTo>
                      <a:pt x="29" y="155"/>
                    </a:lnTo>
                    <a:lnTo>
                      <a:pt x="38" y="119"/>
                    </a:lnTo>
                    <a:lnTo>
                      <a:pt x="48" y="83"/>
                    </a:lnTo>
                    <a:lnTo>
                      <a:pt x="48" y="83"/>
                    </a:lnTo>
                    <a:lnTo>
                      <a:pt x="58" y="45"/>
                    </a:lnTo>
                    <a:lnTo>
                      <a:pt x="64" y="25"/>
                    </a:lnTo>
                    <a:lnTo>
                      <a:pt x="68" y="16"/>
                    </a:lnTo>
                    <a:lnTo>
                      <a:pt x="72" y="8"/>
                    </a:lnTo>
                    <a:lnTo>
                      <a:pt x="72" y="8"/>
                    </a:lnTo>
                    <a:lnTo>
                      <a:pt x="73" y="5"/>
                    </a:lnTo>
                    <a:lnTo>
                      <a:pt x="73" y="3"/>
                    </a:lnTo>
                    <a:lnTo>
                      <a:pt x="72" y="2"/>
                    </a:lnTo>
                    <a:lnTo>
                      <a:pt x="71" y="1"/>
                    </a:lnTo>
                    <a:lnTo>
                      <a:pt x="69" y="0"/>
                    </a:lnTo>
                    <a:lnTo>
                      <a:pt x="67" y="0"/>
                    </a:lnTo>
                    <a:lnTo>
                      <a:pt x="65" y="1"/>
                    </a:lnTo>
                    <a:lnTo>
                      <a:pt x="63" y="2"/>
                    </a:lnTo>
                    <a:lnTo>
                      <a:pt x="63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rgbClr val="605448"/>
                  </a:solidFill>
                </a:endParaRPr>
              </a:p>
            </p:txBody>
          </p:sp>
          <p:sp>
            <p:nvSpPr>
              <p:cNvPr id="175" name="chenying0907 167"/>
              <p:cNvSpPr/>
              <p:nvPr/>
            </p:nvSpPr>
            <p:spPr bwMode="auto">
              <a:xfrm>
                <a:off x="4251325" y="2206625"/>
                <a:ext cx="39688" cy="177800"/>
              </a:xfrm>
              <a:custGeom>
                <a:avLst/>
                <a:gdLst/>
                <a:ahLst/>
                <a:cxnLst>
                  <a:cxn ang="0">
                    <a:pos x="66" y="3"/>
                  </a:cxn>
                  <a:cxn ang="0">
                    <a:pos x="66" y="3"/>
                  </a:cxn>
                  <a:cxn ang="0">
                    <a:pos x="51" y="40"/>
                  </a:cxn>
                  <a:cxn ang="0">
                    <a:pos x="44" y="59"/>
                  </a:cxn>
                  <a:cxn ang="0">
                    <a:pos x="38" y="78"/>
                  </a:cxn>
                  <a:cxn ang="0">
                    <a:pos x="38" y="78"/>
                  </a:cxn>
                  <a:cxn ang="0">
                    <a:pos x="33" y="101"/>
                  </a:cxn>
                  <a:cxn ang="0">
                    <a:pos x="29" y="124"/>
                  </a:cxn>
                  <a:cxn ang="0">
                    <a:pos x="20" y="170"/>
                  </a:cxn>
                  <a:cxn ang="0">
                    <a:pos x="20" y="170"/>
                  </a:cxn>
                  <a:cxn ang="0">
                    <a:pos x="5" y="249"/>
                  </a:cxn>
                  <a:cxn ang="0">
                    <a:pos x="5" y="249"/>
                  </a:cxn>
                  <a:cxn ang="0">
                    <a:pos x="2" y="270"/>
                  </a:cxn>
                  <a:cxn ang="0">
                    <a:pos x="1" y="290"/>
                  </a:cxn>
                  <a:cxn ang="0">
                    <a:pos x="0" y="311"/>
                  </a:cxn>
                  <a:cxn ang="0">
                    <a:pos x="0" y="332"/>
                  </a:cxn>
                  <a:cxn ang="0">
                    <a:pos x="0" y="332"/>
                  </a:cxn>
                  <a:cxn ang="0">
                    <a:pos x="0" y="334"/>
                  </a:cxn>
                  <a:cxn ang="0">
                    <a:pos x="1" y="336"/>
                  </a:cxn>
                  <a:cxn ang="0">
                    <a:pos x="3" y="336"/>
                  </a:cxn>
                  <a:cxn ang="0">
                    <a:pos x="5" y="337"/>
                  </a:cxn>
                  <a:cxn ang="0">
                    <a:pos x="6" y="336"/>
                  </a:cxn>
                  <a:cxn ang="0">
                    <a:pos x="8" y="336"/>
                  </a:cxn>
                  <a:cxn ang="0">
                    <a:pos x="9" y="334"/>
                  </a:cxn>
                  <a:cxn ang="0">
                    <a:pos x="9" y="332"/>
                  </a:cxn>
                  <a:cxn ang="0">
                    <a:pos x="9" y="332"/>
                  </a:cxn>
                  <a:cxn ang="0">
                    <a:pos x="9" y="310"/>
                  </a:cxn>
                  <a:cxn ang="0">
                    <a:pos x="10" y="288"/>
                  </a:cxn>
                  <a:cxn ang="0">
                    <a:pos x="12" y="265"/>
                  </a:cxn>
                  <a:cxn ang="0">
                    <a:pos x="16" y="244"/>
                  </a:cxn>
                  <a:cxn ang="0">
                    <a:pos x="16" y="244"/>
                  </a:cxn>
                  <a:cxn ang="0">
                    <a:pos x="32" y="164"/>
                  </a:cxn>
                  <a:cxn ang="0">
                    <a:pos x="32" y="164"/>
                  </a:cxn>
                  <a:cxn ang="0">
                    <a:pos x="39" y="122"/>
                  </a:cxn>
                  <a:cxn ang="0">
                    <a:pos x="47" y="81"/>
                  </a:cxn>
                  <a:cxn ang="0">
                    <a:pos x="47" y="81"/>
                  </a:cxn>
                  <a:cxn ang="0">
                    <a:pos x="52" y="61"/>
                  </a:cxn>
                  <a:cxn ang="0">
                    <a:pos x="60" y="43"/>
                  </a:cxn>
                  <a:cxn ang="0">
                    <a:pos x="75" y="6"/>
                  </a:cxn>
                  <a:cxn ang="0">
                    <a:pos x="75" y="6"/>
                  </a:cxn>
                  <a:cxn ang="0">
                    <a:pos x="76" y="4"/>
                  </a:cxn>
                  <a:cxn ang="0">
                    <a:pos x="75" y="2"/>
                  </a:cxn>
                  <a:cxn ang="0">
                    <a:pos x="74" y="1"/>
                  </a:cxn>
                  <a:cxn ang="0">
                    <a:pos x="72" y="0"/>
                  </a:cxn>
                  <a:cxn ang="0">
                    <a:pos x="69" y="1"/>
                  </a:cxn>
                  <a:cxn ang="0">
                    <a:pos x="67" y="2"/>
                  </a:cxn>
                  <a:cxn ang="0">
                    <a:pos x="66" y="3"/>
                  </a:cxn>
                  <a:cxn ang="0">
                    <a:pos x="66" y="3"/>
                  </a:cxn>
                </a:cxnLst>
                <a:rect l="0" t="0" r="r" b="b"/>
                <a:pathLst>
                  <a:path w="76" h="337">
                    <a:moveTo>
                      <a:pt x="66" y="3"/>
                    </a:moveTo>
                    <a:lnTo>
                      <a:pt x="66" y="3"/>
                    </a:lnTo>
                    <a:lnTo>
                      <a:pt x="51" y="40"/>
                    </a:lnTo>
                    <a:lnTo>
                      <a:pt x="44" y="59"/>
                    </a:lnTo>
                    <a:lnTo>
                      <a:pt x="38" y="78"/>
                    </a:lnTo>
                    <a:lnTo>
                      <a:pt x="38" y="78"/>
                    </a:lnTo>
                    <a:lnTo>
                      <a:pt x="33" y="101"/>
                    </a:lnTo>
                    <a:lnTo>
                      <a:pt x="29" y="124"/>
                    </a:lnTo>
                    <a:lnTo>
                      <a:pt x="20" y="170"/>
                    </a:lnTo>
                    <a:lnTo>
                      <a:pt x="20" y="170"/>
                    </a:lnTo>
                    <a:lnTo>
                      <a:pt x="5" y="249"/>
                    </a:lnTo>
                    <a:lnTo>
                      <a:pt x="5" y="249"/>
                    </a:lnTo>
                    <a:lnTo>
                      <a:pt x="2" y="270"/>
                    </a:lnTo>
                    <a:lnTo>
                      <a:pt x="1" y="290"/>
                    </a:lnTo>
                    <a:lnTo>
                      <a:pt x="0" y="311"/>
                    </a:lnTo>
                    <a:lnTo>
                      <a:pt x="0" y="332"/>
                    </a:lnTo>
                    <a:lnTo>
                      <a:pt x="0" y="332"/>
                    </a:lnTo>
                    <a:lnTo>
                      <a:pt x="0" y="334"/>
                    </a:lnTo>
                    <a:lnTo>
                      <a:pt x="1" y="336"/>
                    </a:lnTo>
                    <a:lnTo>
                      <a:pt x="3" y="336"/>
                    </a:lnTo>
                    <a:lnTo>
                      <a:pt x="5" y="337"/>
                    </a:lnTo>
                    <a:lnTo>
                      <a:pt x="6" y="336"/>
                    </a:lnTo>
                    <a:lnTo>
                      <a:pt x="8" y="336"/>
                    </a:lnTo>
                    <a:lnTo>
                      <a:pt x="9" y="334"/>
                    </a:lnTo>
                    <a:lnTo>
                      <a:pt x="9" y="332"/>
                    </a:lnTo>
                    <a:lnTo>
                      <a:pt x="9" y="332"/>
                    </a:lnTo>
                    <a:lnTo>
                      <a:pt x="9" y="310"/>
                    </a:lnTo>
                    <a:lnTo>
                      <a:pt x="10" y="288"/>
                    </a:lnTo>
                    <a:lnTo>
                      <a:pt x="12" y="265"/>
                    </a:lnTo>
                    <a:lnTo>
                      <a:pt x="16" y="244"/>
                    </a:lnTo>
                    <a:lnTo>
                      <a:pt x="16" y="244"/>
                    </a:lnTo>
                    <a:lnTo>
                      <a:pt x="32" y="164"/>
                    </a:lnTo>
                    <a:lnTo>
                      <a:pt x="32" y="164"/>
                    </a:lnTo>
                    <a:lnTo>
                      <a:pt x="39" y="122"/>
                    </a:lnTo>
                    <a:lnTo>
                      <a:pt x="47" y="81"/>
                    </a:lnTo>
                    <a:lnTo>
                      <a:pt x="47" y="81"/>
                    </a:lnTo>
                    <a:lnTo>
                      <a:pt x="52" y="61"/>
                    </a:lnTo>
                    <a:lnTo>
                      <a:pt x="60" y="43"/>
                    </a:lnTo>
                    <a:lnTo>
                      <a:pt x="75" y="6"/>
                    </a:lnTo>
                    <a:lnTo>
                      <a:pt x="75" y="6"/>
                    </a:lnTo>
                    <a:lnTo>
                      <a:pt x="76" y="4"/>
                    </a:lnTo>
                    <a:lnTo>
                      <a:pt x="75" y="2"/>
                    </a:lnTo>
                    <a:lnTo>
                      <a:pt x="74" y="1"/>
                    </a:lnTo>
                    <a:lnTo>
                      <a:pt x="72" y="0"/>
                    </a:lnTo>
                    <a:lnTo>
                      <a:pt x="69" y="1"/>
                    </a:lnTo>
                    <a:lnTo>
                      <a:pt x="67" y="2"/>
                    </a:lnTo>
                    <a:lnTo>
                      <a:pt x="66" y="3"/>
                    </a:lnTo>
                    <a:lnTo>
                      <a:pt x="66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rgbClr val="605448"/>
                  </a:solidFill>
                </a:endParaRPr>
              </a:p>
            </p:txBody>
          </p:sp>
          <p:sp>
            <p:nvSpPr>
              <p:cNvPr id="176" name="chenying0907 168"/>
              <p:cNvSpPr/>
              <p:nvPr/>
            </p:nvSpPr>
            <p:spPr bwMode="auto">
              <a:xfrm>
                <a:off x="4271963" y="2197100"/>
                <a:ext cx="55563" cy="195263"/>
              </a:xfrm>
              <a:custGeom>
                <a:avLst/>
                <a:gdLst/>
                <a:ahLst/>
                <a:cxnLst>
                  <a:cxn ang="0">
                    <a:pos x="98" y="2"/>
                  </a:cxn>
                  <a:cxn ang="0">
                    <a:pos x="98" y="2"/>
                  </a:cxn>
                  <a:cxn ang="0">
                    <a:pos x="84" y="26"/>
                  </a:cxn>
                  <a:cxn ang="0">
                    <a:pos x="71" y="51"/>
                  </a:cxn>
                  <a:cxn ang="0">
                    <a:pos x="61" y="77"/>
                  </a:cxn>
                  <a:cxn ang="0">
                    <a:pos x="51" y="103"/>
                  </a:cxn>
                  <a:cxn ang="0">
                    <a:pos x="42" y="128"/>
                  </a:cxn>
                  <a:cxn ang="0">
                    <a:pos x="34" y="155"/>
                  </a:cxn>
                  <a:cxn ang="0">
                    <a:pos x="27" y="182"/>
                  </a:cxn>
                  <a:cxn ang="0">
                    <a:pos x="21" y="209"/>
                  </a:cxn>
                  <a:cxn ang="0">
                    <a:pos x="21" y="209"/>
                  </a:cxn>
                  <a:cxn ang="0">
                    <a:pos x="14" y="234"/>
                  </a:cxn>
                  <a:cxn ang="0">
                    <a:pos x="9" y="259"/>
                  </a:cxn>
                  <a:cxn ang="0">
                    <a:pos x="6" y="283"/>
                  </a:cxn>
                  <a:cxn ang="0">
                    <a:pos x="3" y="308"/>
                  </a:cxn>
                  <a:cxn ang="0">
                    <a:pos x="3" y="308"/>
                  </a:cxn>
                  <a:cxn ang="0">
                    <a:pos x="1" y="323"/>
                  </a:cxn>
                  <a:cxn ang="0">
                    <a:pos x="0" y="340"/>
                  </a:cxn>
                  <a:cxn ang="0">
                    <a:pos x="0" y="349"/>
                  </a:cxn>
                  <a:cxn ang="0">
                    <a:pos x="1" y="356"/>
                  </a:cxn>
                  <a:cxn ang="0">
                    <a:pos x="4" y="363"/>
                  </a:cxn>
                  <a:cxn ang="0">
                    <a:pos x="6" y="366"/>
                  </a:cxn>
                  <a:cxn ang="0">
                    <a:pos x="8" y="368"/>
                  </a:cxn>
                  <a:cxn ang="0">
                    <a:pos x="8" y="368"/>
                  </a:cxn>
                  <a:cxn ang="0">
                    <a:pos x="11" y="370"/>
                  </a:cxn>
                  <a:cxn ang="0">
                    <a:pos x="13" y="369"/>
                  </a:cxn>
                  <a:cxn ang="0">
                    <a:pos x="15" y="368"/>
                  </a:cxn>
                  <a:cxn ang="0">
                    <a:pos x="16" y="365"/>
                  </a:cxn>
                  <a:cxn ang="0">
                    <a:pos x="16" y="361"/>
                  </a:cxn>
                  <a:cxn ang="0">
                    <a:pos x="16" y="361"/>
                  </a:cxn>
                  <a:cxn ang="0">
                    <a:pos x="16" y="359"/>
                  </a:cxn>
                  <a:cxn ang="0">
                    <a:pos x="15" y="357"/>
                  </a:cxn>
                  <a:cxn ang="0">
                    <a:pos x="13" y="356"/>
                  </a:cxn>
                  <a:cxn ang="0">
                    <a:pos x="11" y="356"/>
                  </a:cxn>
                  <a:cxn ang="0">
                    <a:pos x="11" y="356"/>
                  </a:cxn>
                  <a:cxn ang="0">
                    <a:pos x="10" y="349"/>
                  </a:cxn>
                  <a:cxn ang="0">
                    <a:pos x="10" y="339"/>
                  </a:cxn>
                  <a:cxn ang="0">
                    <a:pos x="11" y="324"/>
                  </a:cxn>
                  <a:cxn ang="0">
                    <a:pos x="11" y="324"/>
                  </a:cxn>
                  <a:cxn ang="0">
                    <a:pos x="12" y="304"/>
                  </a:cxn>
                  <a:cxn ang="0">
                    <a:pos x="14" y="283"/>
                  </a:cxn>
                  <a:cxn ang="0">
                    <a:pos x="14" y="283"/>
                  </a:cxn>
                  <a:cxn ang="0">
                    <a:pos x="19" y="259"/>
                  </a:cxn>
                  <a:cxn ang="0">
                    <a:pos x="24" y="235"/>
                  </a:cxn>
                  <a:cxn ang="0">
                    <a:pos x="35" y="185"/>
                  </a:cxn>
                  <a:cxn ang="0">
                    <a:pos x="35" y="185"/>
                  </a:cxn>
                  <a:cxn ang="0">
                    <a:pos x="47" y="143"/>
                  </a:cxn>
                  <a:cxn ang="0">
                    <a:pos x="61" y="102"/>
                  </a:cxn>
                  <a:cxn ang="0">
                    <a:pos x="61" y="102"/>
                  </a:cxn>
                  <a:cxn ang="0">
                    <a:pos x="70" y="77"/>
                  </a:cxn>
                  <a:cxn ang="0">
                    <a:pos x="80" y="53"/>
                  </a:cxn>
                  <a:cxn ang="0">
                    <a:pos x="93" y="30"/>
                  </a:cxn>
                  <a:cxn ang="0">
                    <a:pos x="106" y="8"/>
                  </a:cxn>
                  <a:cxn ang="0">
                    <a:pos x="106" y="8"/>
                  </a:cxn>
                  <a:cxn ang="0">
                    <a:pos x="106" y="6"/>
                  </a:cxn>
                  <a:cxn ang="0">
                    <a:pos x="106" y="3"/>
                  </a:cxn>
                  <a:cxn ang="0">
                    <a:pos x="105" y="2"/>
                  </a:cxn>
                  <a:cxn ang="0">
                    <a:pos x="104" y="0"/>
                  </a:cxn>
                  <a:cxn ang="0">
                    <a:pos x="102" y="0"/>
                  </a:cxn>
                  <a:cxn ang="0">
                    <a:pos x="101" y="0"/>
                  </a:cxn>
                  <a:cxn ang="0">
                    <a:pos x="99" y="0"/>
                  </a:cxn>
                  <a:cxn ang="0">
                    <a:pos x="98" y="2"/>
                  </a:cxn>
                  <a:cxn ang="0">
                    <a:pos x="98" y="2"/>
                  </a:cxn>
                </a:cxnLst>
                <a:rect l="0" t="0" r="r" b="b"/>
                <a:pathLst>
                  <a:path w="106" h="370">
                    <a:moveTo>
                      <a:pt x="98" y="2"/>
                    </a:moveTo>
                    <a:lnTo>
                      <a:pt x="98" y="2"/>
                    </a:lnTo>
                    <a:lnTo>
                      <a:pt x="84" y="26"/>
                    </a:lnTo>
                    <a:lnTo>
                      <a:pt x="71" y="51"/>
                    </a:lnTo>
                    <a:lnTo>
                      <a:pt x="61" y="77"/>
                    </a:lnTo>
                    <a:lnTo>
                      <a:pt x="51" y="103"/>
                    </a:lnTo>
                    <a:lnTo>
                      <a:pt x="42" y="128"/>
                    </a:lnTo>
                    <a:lnTo>
                      <a:pt x="34" y="155"/>
                    </a:lnTo>
                    <a:lnTo>
                      <a:pt x="27" y="182"/>
                    </a:lnTo>
                    <a:lnTo>
                      <a:pt x="21" y="209"/>
                    </a:lnTo>
                    <a:lnTo>
                      <a:pt x="21" y="209"/>
                    </a:lnTo>
                    <a:lnTo>
                      <a:pt x="14" y="234"/>
                    </a:lnTo>
                    <a:lnTo>
                      <a:pt x="9" y="259"/>
                    </a:lnTo>
                    <a:lnTo>
                      <a:pt x="6" y="283"/>
                    </a:lnTo>
                    <a:lnTo>
                      <a:pt x="3" y="308"/>
                    </a:lnTo>
                    <a:lnTo>
                      <a:pt x="3" y="308"/>
                    </a:lnTo>
                    <a:lnTo>
                      <a:pt x="1" y="323"/>
                    </a:lnTo>
                    <a:lnTo>
                      <a:pt x="0" y="340"/>
                    </a:lnTo>
                    <a:lnTo>
                      <a:pt x="0" y="349"/>
                    </a:lnTo>
                    <a:lnTo>
                      <a:pt x="1" y="356"/>
                    </a:lnTo>
                    <a:lnTo>
                      <a:pt x="4" y="363"/>
                    </a:lnTo>
                    <a:lnTo>
                      <a:pt x="6" y="366"/>
                    </a:lnTo>
                    <a:lnTo>
                      <a:pt x="8" y="368"/>
                    </a:lnTo>
                    <a:lnTo>
                      <a:pt x="8" y="368"/>
                    </a:lnTo>
                    <a:lnTo>
                      <a:pt x="11" y="370"/>
                    </a:lnTo>
                    <a:lnTo>
                      <a:pt x="13" y="369"/>
                    </a:lnTo>
                    <a:lnTo>
                      <a:pt x="15" y="368"/>
                    </a:lnTo>
                    <a:lnTo>
                      <a:pt x="16" y="365"/>
                    </a:lnTo>
                    <a:lnTo>
                      <a:pt x="16" y="361"/>
                    </a:lnTo>
                    <a:lnTo>
                      <a:pt x="16" y="361"/>
                    </a:lnTo>
                    <a:lnTo>
                      <a:pt x="16" y="359"/>
                    </a:lnTo>
                    <a:lnTo>
                      <a:pt x="15" y="357"/>
                    </a:lnTo>
                    <a:lnTo>
                      <a:pt x="13" y="356"/>
                    </a:lnTo>
                    <a:lnTo>
                      <a:pt x="11" y="356"/>
                    </a:lnTo>
                    <a:lnTo>
                      <a:pt x="11" y="356"/>
                    </a:lnTo>
                    <a:lnTo>
                      <a:pt x="10" y="349"/>
                    </a:lnTo>
                    <a:lnTo>
                      <a:pt x="10" y="339"/>
                    </a:lnTo>
                    <a:lnTo>
                      <a:pt x="11" y="324"/>
                    </a:lnTo>
                    <a:lnTo>
                      <a:pt x="11" y="324"/>
                    </a:lnTo>
                    <a:lnTo>
                      <a:pt x="12" y="304"/>
                    </a:lnTo>
                    <a:lnTo>
                      <a:pt x="14" y="283"/>
                    </a:lnTo>
                    <a:lnTo>
                      <a:pt x="14" y="283"/>
                    </a:lnTo>
                    <a:lnTo>
                      <a:pt x="19" y="259"/>
                    </a:lnTo>
                    <a:lnTo>
                      <a:pt x="24" y="235"/>
                    </a:lnTo>
                    <a:lnTo>
                      <a:pt x="35" y="185"/>
                    </a:lnTo>
                    <a:lnTo>
                      <a:pt x="35" y="185"/>
                    </a:lnTo>
                    <a:lnTo>
                      <a:pt x="47" y="143"/>
                    </a:lnTo>
                    <a:lnTo>
                      <a:pt x="61" y="102"/>
                    </a:lnTo>
                    <a:lnTo>
                      <a:pt x="61" y="102"/>
                    </a:lnTo>
                    <a:lnTo>
                      <a:pt x="70" y="77"/>
                    </a:lnTo>
                    <a:lnTo>
                      <a:pt x="80" y="53"/>
                    </a:lnTo>
                    <a:lnTo>
                      <a:pt x="93" y="30"/>
                    </a:lnTo>
                    <a:lnTo>
                      <a:pt x="106" y="8"/>
                    </a:lnTo>
                    <a:lnTo>
                      <a:pt x="106" y="8"/>
                    </a:lnTo>
                    <a:lnTo>
                      <a:pt x="106" y="6"/>
                    </a:lnTo>
                    <a:lnTo>
                      <a:pt x="106" y="3"/>
                    </a:lnTo>
                    <a:lnTo>
                      <a:pt x="105" y="2"/>
                    </a:lnTo>
                    <a:lnTo>
                      <a:pt x="104" y="0"/>
                    </a:lnTo>
                    <a:lnTo>
                      <a:pt x="102" y="0"/>
                    </a:lnTo>
                    <a:lnTo>
                      <a:pt x="101" y="0"/>
                    </a:lnTo>
                    <a:lnTo>
                      <a:pt x="99" y="0"/>
                    </a:lnTo>
                    <a:lnTo>
                      <a:pt x="98" y="2"/>
                    </a:lnTo>
                    <a:lnTo>
                      <a:pt x="98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rgbClr val="605448"/>
                  </a:solidFill>
                </a:endParaRPr>
              </a:p>
            </p:txBody>
          </p:sp>
          <p:sp>
            <p:nvSpPr>
              <p:cNvPr id="177" name="chenying0907 169"/>
              <p:cNvSpPr/>
              <p:nvPr/>
            </p:nvSpPr>
            <p:spPr bwMode="auto">
              <a:xfrm>
                <a:off x="4305300" y="2198688"/>
                <a:ext cx="39688" cy="146050"/>
              </a:xfrm>
              <a:custGeom>
                <a:avLst/>
                <a:gdLst/>
                <a:ahLst/>
                <a:cxnLst>
                  <a:cxn ang="0">
                    <a:pos x="68" y="2"/>
                  </a:cxn>
                  <a:cxn ang="0">
                    <a:pos x="68" y="2"/>
                  </a:cxn>
                  <a:cxn ang="0">
                    <a:pos x="62" y="10"/>
                  </a:cxn>
                  <a:cxn ang="0">
                    <a:pos x="57" y="20"/>
                  </a:cxn>
                  <a:cxn ang="0">
                    <a:pos x="54" y="31"/>
                  </a:cxn>
                  <a:cxn ang="0">
                    <a:pos x="53" y="41"/>
                  </a:cxn>
                  <a:cxn ang="0">
                    <a:pos x="53" y="41"/>
                  </a:cxn>
                  <a:cxn ang="0">
                    <a:pos x="51" y="51"/>
                  </a:cxn>
                  <a:cxn ang="0">
                    <a:pos x="49" y="60"/>
                  </a:cxn>
                  <a:cxn ang="0">
                    <a:pos x="42" y="80"/>
                  </a:cxn>
                  <a:cxn ang="0">
                    <a:pos x="37" y="101"/>
                  </a:cxn>
                  <a:cxn ang="0">
                    <a:pos x="32" y="120"/>
                  </a:cxn>
                  <a:cxn ang="0">
                    <a:pos x="32" y="120"/>
                  </a:cxn>
                  <a:cxn ang="0">
                    <a:pos x="14" y="191"/>
                  </a:cxn>
                  <a:cxn ang="0">
                    <a:pos x="7" y="227"/>
                  </a:cxn>
                  <a:cxn ang="0">
                    <a:pos x="3" y="244"/>
                  </a:cxn>
                  <a:cxn ang="0">
                    <a:pos x="1" y="263"/>
                  </a:cxn>
                  <a:cxn ang="0">
                    <a:pos x="1" y="263"/>
                  </a:cxn>
                  <a:cxn ang="0">
                    <a:pos x="0" y="265"/>
                  </a:cxn>
                  <a:cxn ang="0">
                    <a:pos x="0" y="270"/>
                  </a:cxn>
                  <a:cxn ang="0">
                    <a:pos x="0" y="270"/>
                  </a:cxn>
                  <a:cxn ang="0">
                    <a:pos x="0" y="272"/>
                  </a:cxn>
                  <a:cxn ang="0">
                    <a:pos x="1" y="273"/>
                  </a:cxn>
                  <a:cxn ang="0">
                    <a:pos x="3" y="274"/>
                  </a:cxn>
                  <a:cxn ang="0">
                    <a:pos x="4" y="274"/>
                  </a:cxn>
                  <a:cxn ang="0">
                    <a:pos x="7" y="273"/>
                  </a:cxn>
                  <a:cxn ang="0">
                    <a:pos x="8" y="272"/>
                  </a:cxn>
                  <a:cxn ang="0">
                    <a:pos x="9" y="270"/>
                  </a:cxn>
                  <a:cxn ang="0">
                    <a:pos x="9" y="270"/>
                  </a:cxn>
                  <a:cxn ang="0">
                    <a:pos x="11" y="254"/>
                  </a:cxn>
                  <a:cxn ang="0">
                    <a:pos x="14" y="237"/>
                  </a:cxn>
                  <a:cxn ang="0">
                    <a:pos x="22" y="204"/>
                  </a:cxn>
                  <a:cxn ang="0">
                    <a:pos x="37" y="139"/>
                  </a:cxn>
                  <a:cxn ang="0">
                    <a:pos x="37" y="139"/>
                  </a:cxn>
                  <a:cxn ang="0">
                    <a:pos x="45" y="106"/>
                  </a:cxn>
                  <a:cxn ang="0">
                    <a:pos x="54" y="73"/>
                  </a:cxn>
                  <a:cxn ang="0">
                    <a:pos x="54" y="73"/>
                  </a:cxn>
                  <a:cxn ang="0">
                    <a:pos x="58" y="56"/>
                  </a:cxn>
                  <a:cxn ang="0">
                    <a:pos x="61" y="39"/>
                  </a:cxn>
                  <a:cxn ang="0">
                    <a:pos x="64" y="31"/>
                  </a:cxn>
                  <a:cxn ang="0">
                    <a:pos x="66" y="22"/>
                  </a:cxn>
                  <a:cxn ang="0">
                    <a:pos x="70" y="14"/>
                  </a:cxn>
                  <a:cxn ang="0">
                    <a:pos x="74" y="8"/>
                  </a:cxn>
                  <a:cxn ang="0">
                    <a:pos x="74" y="8"/>
                  </a:cxn>
                  <a:cxn ang="0">
                    <a:pos x="75" y="6"/>
                  </a:cxn>
                  <a:cxn ang="0">
                    <a:pos x="75" y="5"/>
                  </a:cxn>
                  <a:cxn ang="0">
                    <a:pos x="74" y="1"/>
                  </a:cxn>
                  <a:cxn ang="0">
                    <a:pos x="72" y="0"/>
                  </a:cxn>
                  <a:cxn ang="0">
                    <a:pos x="71" y="0"/>
                  </a:cxn>
                  <a:cxn ang="0">
                    <a:pos x="69" y="0"/>
                  </a:cxn>
                  <a:cxn ang="0">
                    <a:pos x="68" y="2"/>
                  </a:cxn>
                  <a:cxn ang="0">
                    <a:pos x="68" y="2"/>
                  </a:cxn>
                </a:cxnLst>
                <a:rect l="0" t="0" r="r" b="b"/>
                <a:pathLst>
                  <a:path w="75" h="274">
                    <a:moveTo>
                      <a:pt x="68" y="2"/>
                    </a:moveTo>
                    <a:lnTo>
                      <a:pt x="68" y="2"/>
                    </a:lnTo>
                    <a:lnTo>
                      <a:pt x="62" y="10"/>
                    </a:lnTo>
                    <a:lnTo>
                      <a:pt x="57" y="20"/>
                    </a:lnTo>
                    <a:lnTo>
                      <a:pt x="54" y="31"/>
                    </a:lnTo>
                    <a:lnTo>
                      <a:pt x="53" y="41"/>
                    </a:lnTo>
                    <a:lnTo>
                      <a:pt x="53" y="41"/>
                    </a:lnTo>
                    <a:lnTo>
                      <a:pt x="51" y="51"/>
                    </a:lnTo>
                    <a:lnTo>
                      <a:pt x="49" y="60"/>
                    </a:lnTo>
                    <a:lnTo>
                      <a:pt x="42" y="80"/>
                    </a:lnTo>
                    <a:lnTo>
                      <a:pt x="37" y="101"/>
                    </a:lnTo>
                    <a:lnTo>
                      <a:pt x="32" y="120"/>
                    </a:lnTo>
                    <a:lnTo>
                      <a:pt x="32" y="120"/>
                    </a:lnTo>
                    <a:lnTo>
                      <a:pt x="14" y="191"/>
                    </a:lnTo>
                    <a:lnTo>
                      <a:pt x="7" y="227"/>
                    </a:lnTo>
                    <a:lnTo>
                      <a:pt x="3" y="244"/>
                    </a:lnTo>
                    <a:lnTo>
                      <a:pt x="1" y="263"/>
                    </a:lnTo>
                    <a:lnTo>
                      <a:pt x="1" y="263"/>
                    </a:lnTo>
                    <a:lnTo>
                      <a:pt x="0" y="265"/>
                    </a:lnTo>
                    <a:lnTo>
                      <a:pt x="0" y="270"/>
                    </a:lnTo>
                    <a:lnTo>
                      <a:pt x="0" y="270"/>
                    </a:lnTo>
                    <a:lnTo>
                      <a:pt x="0" y="272"/>
                    </a:lnTo>
                    <a:lnTo>
                      <a:pt x="1" y="273"/>
                    </a:lnTo>
                    <a:lnTo>
                      <a:pt x="3" y="274"/>
                    </a:lnTo>
                    <a:lnTo>
                      <a:pt x="4" y="274"/>
                    </a:lnTo>
                    <a:lnTo>
                      <a:pt x="7" y="273"/>
                    </a:lnTo>
                    <a:lnTo>
                      <a:pt x="8" y="272"/>
                    </a:lnTo>
                    <a:lnTo>
                      <a:pt x="9" y="270"/>
                    </a:lnTo>
                    <a:lnTo>
                      <a:pt x="9" y="270"/>
                    </a:lnTo>
                    <a:lnTo>
                      <a:pt x="11" y="254"/>
                    </a:lnTo>
                    <a:lnTo>
                      <a:pt x="14" y="237"/>
                    </a:lnTo>
                    <a:lnTo>
                      <a:pt x="22" y="204"/>
                    </a:lnTo>
                    <a:lnTo>
                      <a:pt x="37" y="139"/>
                    </a:lnTo>
                    <a:lnTo>
                      <a:pt x="37" y="139"/>
                    </a:lnTo>
                    <a:lnTo>
                      <a:pt x="45" y="106"/>
                    </a:lnTo>
                    <a:lnTo>
                      <a:pt x="54" y="73"/>
                    </a:lnTo>
                    <a:lnTo>
                      <a:pt x="54" y="73"/>
                    </a:lnTo>
                    <a:lnTo>
                      <a:pt x="58" y="56"/>
                    </a:lnTo>
                    <a:lnTo>
                      <a:pt x="61" y="39"/>
                    </a:lnTo>
                    <a:lnTo>
                      <a:pt x="64" y="31"/>
                    </a:lnTo>
                    <a:lnTo>
                      <a:pt x="66" y="22"/>
                    </a:lnTo>
                    <a:lnTo>
                      <a:pt x="70" y="14"/>
                    </a:lnTo>
                    <a:lnTo>
                      <a:pt x="74" y="8"/>
                    </a:lnTo>
                    <a:lnTo>
                      <a:pt x="74" y="8"/>
                    </a:lnTo>
                    <a:lnTo>
                      <a:pt x="75" y="6"/>
                    </a:lnTo>
                    <a:lnTo>
                      <a:pt x="75" y="5"/>
                    </a:lnTo>
                    <a:lnTo>
                      <a:pt x="74" y="1"/>
                    </a:lnTo>
                    <a:lnTo>
                      <a:pt x="72" y="0"/>
                    </a:lnTo>
                    <a:lnTo>
                      <a:pt x="71" y="0"/>
                    </a:lnTo>
                    <a:lnTo>
                      <a:pt x="69" y="0"/>
                    </a:lnTo>
                    <a:lnTo>
                      <a:pt x="68" y="2"/>
                    </a:lnTo>
                    <a:lnTo>
                      <a:pt x="68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rgbClr val="605448"/>
                  </a:solidFill>
                </a:endParaRPr>
              </a:p>
            </p:txBody>
          </p:sp>
          <p:sp>
            <p:nvSpPr>
              <p:cNvPr id="178" name="chenying0907 170"/>
              <p:cNvSpPr/>
              <p:nvPr/>
            </p:nvSpPr>
            <p:spPr bwMode="auto">
              <a:xfrm>
                <a:off x="4338638" y="2201863"/>
                <a:ext cx="31750" cy="112713"/>
              </a:xfrm>
              <a:custGeom>
                <a:avLst/>
                <a:gdLst/>
                <a:ahLst/>
                <a:cxnLst>
                  <a:cxn ang="0">
                    <a:pos x="52" y="4"/>
                  </a:cxn>
                  <a:cxn ang="0">
                    <a:pos x="52" y="4"/>
                  </a:cxn>
                  <a:cxn ang="0">
                    <a:pos x="51" y="10"/>
                  </a:cxn>
                  <a:cxn ang="0">
                    <a:pos x="48" y="16"/>
                  </a:cxn>
                  <a:cxn ang="0">
                    <a:pos x="43" y="29"/>
                  </a:cxn>
                  <a:cxn ang="0">
                    <a:pos x="38" y="41"/>
                  </a:cxn>
                  <a:cxn ang="0">
                    <a:pos x="36" y="47"/>
                  </a:cxn>
                  <a:cxn ang="0">
                    <a:pos x="34" y="54"/>
                  </a:cxn>
                  <a:cxn ang="0">
                    <a:pos x="34" y="54"/>
                  </a:cxn>
                  <a:cxn ang="0">
                    <a:pos x="25" y="103"/>
                  </a:cxn>
                  <a:cxn ang="0">
                    <a:pos x="25" y="103"/>
                  </a:cxn>
                  <a:cxn ang="0">
                    <a:pos x="23" y="116"/>
                  </a:cxn>
                  <a:cxn ang="0">
                    <a:pos x="19" y="129"/>
                  </a:cxn>
                  <a:cxn ang="0">
                    <a:pos x="10" y="156"/>
                  </a:cxn>
                  <a:cxn ang="0">
                    <a:pos x="3" y="181"/>
                  </a:cxn>
                  <a:cxn ang="0">
                    <a:pos x="1" y="195"/>
                  </a:cxn>
                  <a:cxn ang="0">
                    <a:pos x="0" y="208"/>
                  </a:cxn>
                  <a:cxn ang="0">
                    <a:pos x="0" y="208"/>
                  </a:cxn>
                  <a:cxn ang="0">
                    <a:pos x="0" y="210"/>
                  </a:cxn>
                  <a:cxn ang="0">
                    <a:pos x="1" y="211"/>
                  </a:cxn>
                  <a:cxn ang="0">
                    <a:pos x="2" y="212"/>
                  </a:cxn>
                  <a:cxn ang="0">
                    <a:pos x="4" y="212"/>
                  </a:cxn>
                  <a:cxn ang="0">
                    <a:pos x="6" y="212"/>
                  </a:cxn>
                  <a:cxn ang="0">
                    <a:pos x="7" y="211"/>
                  </a:cxn>
                  <a:cxn ang="0">
                    <a:pos x="8" y="210"/>
                  </a:cxn>
                  <a:cxn ang="0">
                    <a:pos x="9" y="208"/>
                  </a:cxn>
                  <a:cxn ang="0">
                    <a:pos x="9" y="208"/>
                  </a:cxn>
                  <a:cxn ang="0">
                    <a:pos x="10" y="200"/>
                  </a:cxn>
                  <a:cxn ang="0">
                    <a:pos x="11" y="192"/>
                  </a:cxn>
                  <a:cxn ang="0">
                    <a:pos x="15" y="176"/>
                  </a:cxn>
                  <a:cxn ang="0">
                    <a:pos x="26" y="144"/>
                  </a:cxn>
                  <a:cxn ang="0">
                    <a:pos x="26" y="144"/>
                  </a:cxn>
                  <a:cxn ang="0">
                    <a:pos x="29" y="131"/>
                  </a:cxn>
                  <a:cxn ang="0">
                    <a:pos x="32" y="117"/>
                  </a:cxn>
                  <a:cxn ang="0">
                    <a:pos x="37" y="91"/>
                  </a:cxn>
                  <a:cxn ang="0">
                    <a:pos x="37" y="91"/>
                  </a:cxn>
                  <a:cxn ang="0">
                    <a:pos x="41" y="67"/>
                  </a:cxn>
                  <a:cxn ang="0">
                    <a:pos x="46" y="42"/>
                  </a:cxn>
                  <a:cxn ang="0">
                    <a:pos x="46" y="42"/>
                  </a:cxn>
                  <a:cxn ang="0">
                    <a:pos x="50" y="33"/>
                  </a:cxn>
                  <a:cxn ang="0">
                    <a:pos x="55" y="23"/>
                  </a:cxn>
                  <a:cxn ang="0">
                    <a:pos x="59" y="14"/>
                  </a:cxn>
                  <a:cxn ang="0">
                    <a:pos x="60" y="9"/>
                  </a:cxn>
                  <a:cxn ang="0">
                    <a:pos x="61" y="4"/>
                  </a:cxn>
                  <a:cxn ang="0">
                    <a:pos x="61" y="4"/>
                  </a:cxn>
                  <a:cxn ang="0">
                    <a:pos x="61" y="3"/>
                  </a:cxn>
                  <a:cxn ang="0">
                    <a:pos x="60" y="1"/>
                  </a:cxn>
                  <a:cxn ang="0">
                    <a:pos x="59" y="0"/>
                  </a:cxn>
                  <a:cxn ang="0">
                    <a:pos x="57" y="0"/>
                  </a:cxn>
                  <a:cxn ang="0">
                    <a:pos x="54" y="1"/>
                  </a:cxn>
                  <a:cxn ang="0">
                    <a:pos x="53" y="3"/>
                  </a:cxn>
                  <a:cxn ang="0">
                    <a:pos x="52" y="4"/>
                  </a:cxn>
                  <a:cxn ang="0">
                    <a:pos x="52" y="4"/>
                  </a:cxn>
                </a:cxnLst>
                <a:rect l="0" t="0" r="r" b="b"/>
                <a:pathLst>
                  <a:path w="61" h="212">
                    <a:moveTo>
                      <a:pt x="52" y="4"/>
                    </a:moveTo>
                    <a:lnTo>
                      <a:pt x="52" y="4"/>
                    </a:lnTo>
                    <a:lnTo>
                      <a:pt x="51" y="10"/>
                    </a:lnTo>
                    <a:lnTo>
                      <a:pt x="48" y="16"/>
                    </a:lnTo>
                    <a:lnTo>
                      <a:pt x="43" y="29"/>
                    </a:lnTo>
                    <a:lnTo>
                      <a:pt x="38" y="41"/>
                    </a:lnTo>
                    <a:lnTo>
                      <a:pt x="36" y="47"/>
                    </a:lnTo>
                    <a:lnTo>
                      <a:pt x="34" y="54"/>
                    </a:lnTo>
                    <a:lnTo>
                      <a:pt x="34" y="54"/>
                    </a:lnTo>
                    <a:lnTo>
                      <a:pt x="25" y="103"/>
                    </a:lnTo>
                    <a:lnTo>
                      <a:pt x="25" y="103"/>
                    </a:lnTo>
                    <a:lnTo>
                      <a:pt x="23" y="116"/>
                    </a:lnTo>
                    <a:lnTo>
                      <a:pt x="19" y="129"/>
                    </a:lnTo>
                    <a:lnTo>
                      <a:pt x="10" y="156"/>
                    </a:lnTo>
                    <a:lnTo>
                      <a:pt x="3" y="181"/>
                    </a:lnTo>
                    <a:lnTo>
                      <a:pt x="1" y="195"/>
                    </a:lnTo>
                    <a:lnTo>
                      <a:pt x="0" y="208"/>
                    </a:lnTo>
                    <a:lnTo>
                      <a:pt x="0" y="208"/>
                    </a:lnTo>
                    <a:lnTo>
                      <a:pt x="0" y="210"/>
                    </a:lnTo>
                    <a:lnTo>
                      <a:pt x="1" y="211"/>
                    </a:lnTo>
                    <a:lnTo>
                      <a:pt x="2" y="212"/>
                    </a:lnTo>
                    <a:lnTo>
                      <a:pt x="4" y="212"/>
                    </a:lnTo>
                    <a:lnTo>
                      <a:pt x="6" y="212"/>
                    </a:lnTo>
                    <a:lnTo>
                      <a:pt x="7" y="211"/>
                    </a:lnTo>
                    <a:lnTo>
                      <a:pt x="8" y="210"/>
                    </a:lnTo>
                    <a:lnTo>
                      <a:pt x="9" y="208"/>
                    </a:lnTo>
                    <a:lnTo>
                      <a:pt x="9" y="208"/>
                    </a:lnTo>
                    <a:lnTo>
                      <a:pt x="10" y="200"/>
                    </a:lnTo>
                    <a:lnTo>
                      <a:pt x="11" y="192"/>
                    </a:lnTo>
                    <a:lnTo>
                      <a:pt x="15" y="176"/>
                    </a:lnTo>
                    <a:lnTo>
                      <a:pt x="26" y="144"/>
                    </a:lnTo>
                    <a:lnTo>
                      <a:pt x="26" y="144"/>
                    </a:lnTo>
                    <a:lnTo>
                      <a:pt x="29" y="131"/>
                    </a:lnTo>
                    <a:lnTo>
                      <a:pt x="32" y="117"/>
                    </a:lnTo>
                    <a:lnTo>
                      <a:pt x="37" y="91"/>
                    </a:lnTo>
                    <a:lnTo>
                      <a:pt x="37" y="91"/>
                    </a:lnTo>
                    <a:lnTo>
                      <a:pt x="41" y="67"/>
                    </a:lnTo>
                    <a:lnTo>
                      <a:pt x="46" y="42"/>
                    </a:lnTo>
                    <a:lnTo>
                      <a:pt x="46" y="42"/>
                    </a:lnTo>
                    <a:lnTo>
                      <a:pt x="50" y="33"/>
                    </a:lnTo>
                    <a:lnTo>
                      <a:pt x="55" y="23"/>
                    </a:lnTo>
                    <a:lnTo>
                      <a:pt x="59" y="14"/>
                    </a:lnTo>
                    <a:lnTo>
                      <a:pt x="60" y="9"/>
                    </a:lnTo>
                    <a:lnTo>
                      <a:pt x="61" y="4"/>
                    </a:lnTo>
                    <a:lnTo>
                      <a:pt x="61" y="4"/>
                    </a:lnTo>
                    <a:lnTo>
                      <a:pt x="61" y="3"/>
                    </a:lnTo>
                    <a:lnTo>
                      <a:pt x="60" y="1"/>
                    </a:lnTo>
                    <a:lnTo>
                      <a:pt x="59" y="0"/>
                    </a:lnTo>
                    <a:lnTo>
                      <a:pt x="57" y="0"/>
                    </a:lnTo>
                    <a:lnTo>
                      <a:pt x="54" y="1"/>
                    </a:lnTo>
                    <a:lnTo>
                      <a:pt x="53" y="3"/>
                    </a:lnTo>
                    <a:lnTo>
                      <a:pt x="52" y="4"/>
                    </a:lnTo>
                    <a:lnTo>
                      <a:pt x="52" y="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rgbClr val="605448"/>
                  </a:solidFill>
                </a:endParaRPr>
              </a:p>
            </p:txBody>
          </p:sp>
          <p:sp>
            <p:nvSpPr>
              <p:cNvPr id="179" name="chenying0907 171"/>
              <p:cNvSpPr/>
              <p:nvPr/>
            </p:nvSpPr>
            <p:spPr bwMode="auto">
              <a:xfrm>
                <a:off x="4357688" y="2209800"/>
                <a:ext cx="36513" cy="90488"/>
              </a:xfrm>
              <a:custGeom>
                <a:avLst/>
                <a:gdLst/>
                <a:ahLst/>
                <a:cxnLst>
                  <a:cxn ang="0">
                    <a:pos x="60" y="1"/>
                  </a:cxn>
                  <a:cxn ang="0">
                    <a:pos x="60" y="1"/>
                  </a:cxn>
                  <a:cxn ang="0">
                    <a:pos x="51" y="10"/>
                  </a:cxn>
                  <a:cxn ang="0">
                    <a:pos x="43" y="22"/>
                  </a:cxn>
                  <a:cxn ang="0">
                    <a:pos x="37" y="34"/>
                  </a:cxn>
                  <a:cxn ang="0">
                    <a:pos x="33" y="48"/>
                  </a:cxn>
                  <a:cxn ang="0">
                    <a:pos x="29" y="61"/>
                  </a:cxn>
                  <a:cxn ang="0">
                    <a:pos x="25" y="75"/>
                  </a:cxn>
                  <a:cxn ang="0">
                    <a:pos x="20" y="100"/>
                  </a:cxn>
                  <a:cxn ang="0">
                    <a:pos x="20" y="100"/>
                  </a:cxn>
                  <a:cxn ang="0">
                    <a:pos x="15" y="115"/>
                  </a:cxn>
                  <a:cxn ang="0">
                    <a:pos x="6" y="135"/>
                  </a:cxn>
                  <a:cxn ang="0">
                    <a:pos x="3" y="147"/>
                  </a:cxn>
                  <a:cxn ang="0">
                    <a:pos x="0" y="156"/>
                  </a:cxn>
                  <a:cxn ang="0">
                    <a:pos x="0" y="164"/>
                  </a:cxn>
                  <a:cxn ang="0">
                    <a:pos x="1" y="166"/>
                  </a:cxn>
                  <a:cxn ang="0">
                    <a:pos x="3" y="170"/>
                  </a:cxn>
                  <a:cxn ang="0">
                    <a:pos x="3" y="170"/>
                  </a:cxn>
                  <a:cxn ang="0">
                    <a:pos x="4" y="170"/>
                  </a:cxn>
                  <a:cxn ang="0">
                    <a:pos x="6" y="171"/>
                  </a:cxn>
                  <a:cxn ang="0">
                    <a:pos x="9" y="169"/>
                  </a:cxn>
                  <a:cxn ang="0">
                    <a:pos x="10" y="167"/>
                  </a:cxn>
                  <a:cxn ang="0">
                    <a:pos x="11" y="165"/>
                  </a:cxn>
                  <a:cxn ang="0">
                    <a:pos x="10" y="164"/>
                  </a:cxn>
                  <a:cxn ang="0">
                    <a:pos x="9" y="162"/>
                  </a:cxn>
                  <a:cxn ang="0">
                    <a:pos x="9" y="162"/>
                  </a:cxn>
                  <a:cxn ang="0">
                    <a:pos x="10" y="159"/>
                  </a:cxn>
                  <a:cxn ang="0">
                    <a:pos x="14" y="152"/>
                  </a:cxn>
                  <a:cxn ang="0">
                    <a:pos x="18" y="138"/>
                  </a:cxn>
                  <a:cxn ang="0">
                    <a:pos x="18" y="138"/>
                  </a:cxn>
                  <a:cxn ang="0">
                    <a:pos x="24" y="119"/>
                  </a:cxn>
                  <a:cxn ang="0">
                    <a:pos x="29" y="100"/>
                  </a:cxn>
                  <a:cxn ang="0">
                    <a:pos x="29" y="100"/>
                  </a:cxn>
                  <a:cxn ang="0">
                    <a:pos x="34" y="76"/>
                  </a:cxn>
                  <a:cxn ang="0">
                    <a:pos x="38" y="63"/>
                  </a:cxn>
                  <a:cxn ang="0">
                    <a:pos x="41" y="51"/>
                  </a:cxn>
                  <a:cxn ang="0">
                    <a:pos x="47" y="38"/>
                  </a:cxn>
                  <a:cxn ang="0">
                    <a:pos x="52" y="27"/>
                  </a:cxn>
                  <a:cxn ang="0">
                    <a:pos x="58" y="17"/>
                  </a:cxn>
                  <a:cxn ang="0">
                    <a:pos x="66" y="7"/>
                  </a:cxn>
                  <a:cxn ang="0">
                    <a:pos x="66" y="7"/>
                  </a:cxn>
                  <a:cxn ang="0">
                    <a:pos x="67" y="6"/>
                  </a:cxn>
                  <a:cxn ang="0">
                    <a:pos x="68" y="4"/>
                  </a:cxn>
                  <a:cxn ang="0">
                    <a:pos x="67" y="3"/>
                  </a:cxn>
                  <a:cxn ang="0">
                    <a:pos x="66" y="1"/>
                  </a:cxn>
                  <a:cxn ang="0">
                    <a:pos x="65" y="0"/>
                  </a:cxn>
                  <a:cxn ang="0">
                    <a:pos x="63" y="0"/>
                  </a:cxn>
                  <a:cxn ang="0">
                    <a:pos x="61" y="0"/>
                  </a:cxn>
                  <a:cxn ang="0">
                    <a:pos x="60" y="1"/>
                  </a:cxn>
                  <a:cxn ang="0">
                    <a:pos x="60" y="1"/>
                  </a:cxn>
                </a:cxnLst>
                <a:rect l="0" t="0" r="r" b="b"/>
                <a:pathLst>
                  <a:path w="68" h="171">
                    <a:moveTo>
                      <a:pt x="60" y="1"/>
                    </a:moveTo>
                    <a:lnTo>
                      <a:pt x="60" y="1"/>
                    </a:lnTo>
                    <a:lnTo>
                      <a:pt x="51" y="10"/>
                    </a:lnTo>
                    <a:lnTo>
                      <a:pt x="43" y="22"/>
                    </a:lnTo>
                    <a:lnTo>
                      <a:pt x="37" y="34"/>
                    </a:lnTo>
                    <a:lnTo>
                      <a:pt x="33" y="48"/>
                    </a:lnTo>
                    <a:lnTo>
                      <a:pt x="29" y="61"/>
                    </a:lnTo>
                    <a:lnTo>
                      <a:pt x="25" y="75"/>
                    </a:lnTo>
                    <a:lnTo>
                      <a:pt x="20" y="100"/>
                    </a:lnTo>
                    <a:lnTo>
                      <a:pt x="20" y="100"/>
                    </a:lnTo>
                    <a:lnTo>
                      <a:pt x="15" y="115"/>
                    </a:lnTo>
                    <a:lnTo>
                      <a:pt x="6" y="135"/>
                    </a:lnTo>
                    <a:lnTo>
                      <a:pt x="3" y="147"/>
                    </a:lnTo>
                    <a:lnTo>
                      <a:pt x="0" y="156"/>
                    </a:lnTo>
                    <a:lnTo>
                      <a:pt x="0" y="164"/>
                    </a:lnTo>
                    <a:lnTo>
                      <a:pt x="1" y="166"/>
                    </a:lnTo>
                    <a:lnTo>
                      <a:pt x="3" y="170"/>
                    </a:lnTo>
                    <a:lnTo>
                      <a:pt x="3" y="170"/>
                    </a:lnTo>
                    <a:lnTo>
                      <a:pt x="4" y="170"/>
                    </a:lnTo>
                    <a:lnTo>
                      <a:pt x="6" y="171"/>
                    </a:lnTo>
                    <a:lnTo>
                      <a:pt x="9" y="169"/>
                    </a:lnTo>
                    <a:lnTo>
                      <a:pt x="10" y="167"/>
                    </a:lnTo>
                    <a:lnTo>
                      <a:pt x="11" y="165"/>
                    </a:lnTo>
                    <a:lnTo>
                      <a:pt x="10" y="164"/>
                    </a:lnTo>
                    <a:lnTo>
                      <a:pt x="9" y="162"/>
                    </a:lnTo>
                    <a:lnTo>
                      <a:pt x="9" y="162"/>
                    </a:lnTo>
                    <a:lnTo>
                      <a:pt x="10" y="159"/>
                    </a:lnTo>
                    <a:lnTo>
                      <a:pt x="14" y="152"/>
                    </a:lnTo>
                    <a:lnTo>
                      <a:pt x="18" y="138"/>
                    </a:lnTo>
                    <a:lnTo>
                      <a:pt x="18" y="138"/>
                    </a:lnTo>
                    <a:lnTo>
                      <a:pt x="24" y="119"/>
                    </a:lnTo>
                    <a:lnTo>
                      <a:pt x="29" y="100"/>
                    </a:lnTo>
                    <a:lnTo>
                      <a:pt x="29" y="100"/>
                    </a:lnTo>
                    <a:lnTo>
                      <a:pt x="34" y="76"/>
                    </a:lnTo>
                    <a:lnTo>
                      <a:pt x="38" y="63"/>
                    </a:lnTo>
                    <a:lnTo>
                      <a:pt x="41" y="51"/>
                    </a:lnTo>
                    <a:lnTo>
                      <a:pt x="47" y="38"/>
                    </a:lnTo>
                    <a:lnTo>
                      <a:pt x="52" y="27"/>
                    </a:lnTo>
                    <a:lnTo>
                      <a:pt x="58" y="17"/>
                    </a:lnTo>
                    <a:lnTo>
                      <a:pt x="66" y="7"/>
                    </a:lnTo>
                    <a:lnTo>
                      <a:pt x="66" y="7"/>
                    </a:lnTo>
                    <a:lnTo>
                      <a:pt x="67" y="6"/>
                    </a:lnTo>
                    <a:lnTo>
                      <a:pt x="68" y="4"/>
                    </a:lnTo>
                    <a:lnTo>
                      <a:pt x="67" y="3"/>
                    </a:lnTo>
                    <a:lnTo>
                      <a:pt x="66" y="1"/>
                    </a:lnTo>
                    <a:lnTo>
                      <a:pt x="65" y="0"/>
                    </a:lnTo>
                    <a:lnTo>
                      <a:pt x="63" y="0"/>
                    </a:lnTo>
                    <a:lnTo>
                      <a:pt x="61" y="0"/>
                    </a:lnTo>
                    <a:lnTo>
                      <a:pt x="60" y="1"/>
                    </a:lnTo>
                    <a:lnTo>
                      <a:pt x="60" y="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rgbClr val="605448"/>
                  </a:solidFill>
                </a:endParaRPr>
              </a:p>
            </p:txBody>
          </p:sp>
          <p:sp>
            <p:nvSpPr>
              <p:cNvPr id="180" name="chenying0907 172"/>
              <p:cNvSpPr/>
              <p:nvPr/>
            </p:nvSpPr>
            <p:spPr bwMode="auto">
              <a:xfrm>
                <a:off x="4383088" y="2219325"/>
                <a:ext cx="33338" cy="63500"/>
              </a:xfrm>
              <a:custGeom>
                <a:avLst/>
                <a:gdLst/>
                <a:ahLst/>
                <a:cxnLst>
                  <a:cxn ang="0">
                    <a:pos x="55" y="0"/>
                  </a:cxn>
                  <a:cxn ang="0">
                    <a:pos x="55" y="0"/>
                  </a:cxn>
                  <a:cxn ang="0">
                    <a:pos x="50" y="2"/>
                  </a:cxn>
                  <a:cxn ang="0">
                    <a:pos x="46" y="5"/>
                  </a:cxn>
                  <a:cxn ang="0">
                    <a:pos x="42" y="8"/>
                  </a:cxn>
                  <a:cxn ang="0">
                    <a:pos x="39" y="11"/>
                  </a:cxn>
                  <a:cxn ang="0">
                    <a:pos x="33" y="19"/>
                  </a:cxn>
                  <a:cxn ang="0">
                    <a:pos x="29" y="30"/>
                  </a:cxn>
                  <a:cxn ang="0">
                    <a:pos x="29" y="30"/>
                  </a:cxn>
                  <a:cxn ang="0">
                    <a:pos x="13" y="70"/>
                  </a:cxn>
                  <a:cxn ang="0">
                    <a:pos x="6" y="91"/>
                  </a:cxn>
                  <a:cxn ang="0">
                    <a:pos x="0" y="112"/>
                  </a:cxn>
                  <a:cxn ang="0">
                    <a:pos x="0" y="112"/>
                  </a:cxn>
                  <a:cxn ang="0">
                    <a:pos x="0" y="114"/>
                  </a:cxn>
                  <a:cxn ang="0">
                    <a:pos x="1" y="116"/>
                  </a:cxn>
                  <a:cxn ang="0">
                    <a:pos x="2" y="118"/>
                  </a:cxn>
                  <a:cxn ang="0">
                    <a:pos x="4" y="118"/>
                  </a:cxn>
                  <a:cxn ang="0">
                    <a:pos x="6" y="119"/>
                  </a:cxn>
                  <a:cxn ang="0">
                    <a:pos x="7" y="118"/>
                  </a:cxn>
                  <a:cxn ang="0">
                    <a:pos x="8" y="116"/>
                  </a:cxn>
                  <a:cxn ang="0">
                    <a:pos x="9" y="114"/>
                  </a:cxn>
                  <a:cxn ang="0">
                    <a:pos x="9" y="114"/>
                  </a:cxn>
                  <a:cxn ang="0">
                    <a:pos x="13" y="100"/>
                  </a:cxn>
                  <a:cxn ang="0">
                    <a:pos x="17" y="84"/>
                  </a:cxn>
                  <a:cxn ang="0">
                    <a:pos x="23" y="70"/>
                  </a:cxn>
                  <a:cxn ang="0">
                    <a:pos x="30" y="56"/>
                  </a:cxn>
                  <a:cxn ang="0">
                    <a:pos x="30" y="56"/>
                  </a:cxn>
                  <a:cxn ang="0">
                    <a:pos x="34" y="42"/>
                  </a:cxn>
                  <a:cxn ang="0">
                    <a:pos x="39" y="29"/>
                  </a:cxn>
                  <a:cxn ang="0">
                    <a:pos x="42" y="22"/>
                  </a:cxn>
                  <a:cxn ang="0">
                    <a:pos x="46" y="17"/>
                  </a:cxn>
                  <a:cxn ang="0">
                    <a:pos x="51" y="12"/>
                  </a:cxn>
                  <a:cxn ang="0">
                    <a:pos x="57" y="9"/>
                  </a:cxn>
                  <a:cxn ang="0">
                    <a:pos x="57" y="9"/>
                  </a:cxn>
                  <a:cxn ang="0">
                    <a:pos x="60" y="8"/>
                  </a:cxn>
                  <a:cxn ang="0">
                    <a:pos x="61" y="7"/>
                  </a:cxn>
                  <a:cxn ang="0">
                    <a:pos x="62" y="5"/>
                  </a:cxn>
                  <a:cxn ang="0">
                    <a:pos x="61" y="3"/>
                  </a:cxn>
                  <a:cxn ang="0">
                    <a:pos x="61" y="2"/>
                  </a:cxn>
                  <a:cxn ang="0">
                    <a:pos x="60" y="0"/>
                  </a:cxn>
                  <a:cxn ang="0">
                    <a:pos x="57" y="0"/>
                  </a:cxn>
                  <a:cxn ang="0">
                    <a:pos x="55" y="0"/>
                  </a:cxn>
                  <a:cxn ang="0">
                    <a:pos x="55" y="0"/>
                  </a:cxn>
                </a:cxnLst>
                <a:rect l="0" t="0" r="r" b="b"/>
                <a:pathLst>
                  <a:path w="62" h="119">
                    <a:moveTo>
                      <a:pt x="55" y="0"/>
                    </a:moveTo>
                    <a:lnTo>
                      <a:pt x="55" y="0"/>
                    </a:lnTo>
                    <a:lnTo>
                      <a:pt x="50" y="2"/>
                    </a:lnTo>
                    <a:lnTo>
                      <a:pt x="46" y="5"/>
                    </a:lnTo>
                    <a:lnTo>
                      <a:pt x="42" y="8"/>
                    </a:lnTo>
                    <a:lnTo>
                      <a:pt x="39" y="11"/>
                    </a:lnTo>
                    <a:lnTo>
                      <a:pt x="33" y="19"/>
                    </a:lnTo>
                    <a:lnTo>
                      <a:pt x="29" y="30"/>
                    </a:lnTo>
                    <a:lnTo>
                      <a:pt x="29" y="30"/>
                    </a:lnTo>
                    <a:lnTo>
                      <a:pt x="13" y="70"/>
                    </a:lnTo>
                    <a:lnTo>
                      <a:pt x="6" y="91"/>
                    </a:lnTo>
                    <a:lnTo>
                      <a:pt x="0" y="112"/>
                    </a:lnTo>
                    <a:lnTo>
                      <a:pt x="0" y="112"/>
                    </a:lnTo>
                    <a:lnTo>
                      <a:pt x="0" y="114"/>
                    </a:lnTo>
                    <a:lnTo>
                      <a:pt x="1" y="116"/>
                    </a:lnTo>
                    <a:lnTo>
                      <a:pt x="2" y="118"/>
                    </a:lnTo>
                    <a:lnTo>
                      <a:pt x="4" y="118"/>
                    </a:lnTo>
                    <a:lnTo>
                      <a:pt x="6" y="119"/>
                    </a:lnTo>
                    <a:lnTo>
                      <a:pt x="7" y="118"/>
                    </a:lnTo>
                    <a:lnTo>
                      <a:pt x="8" y="116"/>
                    </a:lnTo>
                    <a:lnTo>
                      <a:pt x="9" y="114"/>
                    </a:lnTo>
                    <a:lnTo>
                      <a:pt x="9" y="114"/>
                    </a:lnTo>
                    <a:lnTo>
                      <a:pt x="13" y="100"/>
                    </a:lnTo>
                    <a:lnTo>
                      <a:pt x="17" y="84"/>
                    </a:lnTo>
                    <a:lnTo>
                      <a:pt x="23" y="70"/>
                    </a:lnTo>
                    <a:lnTo>
                      <a:pt x="30" y="56"/>
                    </a:lnTo>
                    <a:lnTo>
                      <a:pt x="30" y="56"/>
                    </a:lnTo>
                    <a:lnTo>
                      <a:pt x="34" y="42"/>
                    </a:lnTo>
                    <a:lnTo>
                      <a:pt x="39" y="29"/>
                    </a:lnTo>
                    <a:lnTo>
                      <a:pt x="42" y="22"/>
                    </a:lnTo>
                    <a:lnTo>
                      <a:pt x="46" y="17"/>
                    </a:lnTo>
                    <a:lnTo>
                      <a:pt x="51" y="12"/>
                    </a:lnTo>
                    <a:lnTo>
                      <a:pt x="57" y="9"/>
                    </a:lnTo>
                    <a:lnTo>
                      <a:pt x="57" y="9"/>
                    </a:lnTo>
                    <a:lnTo>
                      <a:pt x="60" y="8"/>
                    </a:lnTo>
                    <a:lnTo>
                      <a:pt x="61" y="7"/>
                    </a:lnTo>
                    <a:lnTo>
                      <a:pt x="62" y="5"/>
                    </a:lnTo>
                    <a:lnTo>
                      <a:pt x="61" y="3"/>
                    </a:lnTo>
                    <a:lnTo>
                      <a:pt x="61" y="2"/>
                    </a:lnTo>
                    <a:lnTo>
                      <a:pt x="60" y="0"/>
                    </a:lnTo>
                    <a:lnTo>
                      <a:pt x="57" y="0"/>
                    </a:lnTo>
                    <a:lnTo>
                      <a:pt x="55" y="0"/>
                    </a:lnTo>
                    <a:lnTo>
                      <a:pt x="55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rgbClr val="605448"/>
                  </a:solidFill>
                </a:endParaRPr>
              </a:p>
            </p:txBody>
          </p:sp>
          <p:sp>
            <p:nvSpPr>
              <p:cNvPr id="181" name="chenying0907 173"/>
              <p:cNvSpPr/>
              <p:nvPr/>
            </p:nvSpPr>
            <p:spPr bwMode="auto">
              <a:xfrm>
                <a:off x="4403725" y="2228850"/>
                <a:ext cx="17463" cy="52388"/>
              </a:xfrm>
              <a:custGeom>
                <a:avLst/>
                <a:gdLst/>
                <a:ahLst/>
                <a:cxnLst>
                  <a:cxn ang="0">
                    <a:pos x="27" y="1"/>
                  </a:cxn>
                  <a:cxn ang="0">
                    <a:pos x="27" y="1"/>
                  </a:cxn>
                  <a:cxn ang="0">
                    <a:pos x="24" y="2"/>
                  </a:cxn>
                  <a:cxn ang="0">
                    <a:pos x="22" y="6"/>
                  </a:cxn>
                  <a:cxn ang="0">
                    <a:pos x="17" y="12"/>
                  </a:cxn>
                  <a:cxn ang="0">
                    <a:pos x="15" y="20"/>
                  </a:cxn>
                  <a:cxn ang="0">
                    <a:pos x="14" y="27"/>
                  </a:cxn>
                  <a:cxn ang="0">
                    <a:pos x="14" y="27"/>
                  </a:cxn>
                  <a:cxn ang="0">
                    <a:pos x="12" y="45"/>
                  </a:cxn>
                  <a:cxn ang="0">
                    <a:pos x="10" y="61"/>
                  </a:cxn>
                  <a:cxn ang="0">
                    <a:pos x="6" y="78"/>
                  </a:cxn>
                  <a:cxn ang="0">
                    <a:pos x="0" y="94"/>
                  </a:cxn>
                  <a:cxn ang="0">
                    <a:pos x="0" y="94"/>
                  </a:cxn>
                  <a:cxn ang="0">
                    <a:pos x="0" y="96"/>
                  </a:cxn>
                  <a:cxn ang="0">
                    <a:pos x="0" y="97"/>
                  </a:cxn>
                  <a:cxn ang="0">
                    <a:pos x="1" y="100"/>
                  </a:cxn>
                  <a:cxn ang="0">
                    <a:pos x="3" y="100"/>
                  </a:cxn>
                  <a:cxn ang="0">
                    <a:pos x="6" y="100"/>
                  </a:cxn>
                  <a:cxn ang="0">
                    <a:pos x="8" y="98"/>
                  </a:cxn>
                  <a:cxn ang="0">
                    <a:pos x="9" y="96"/>
                  </a:cxn>
                  <a:cxn ang="0">
                    <a:pos x="9" y="96"/>
                  </a:cxn>
                  <a:cxn ang="0">
                    <a:pos x="13" y="85"/>
                  </a:cxn>
                  <a:cxn ang="0">
                    <a:pos x="15" y="80"/>
                  </a:cxn>
                  <a:cxn ang="0">
                    <a:pos x="18" y="75"/>
                  </a:cxn>
                  <a:cxn ang="0">
                    <a:pos x="18" y="75"/>
                  </a:cxn>
                  <a:cxn ang="0">
                    <a:pos x="19" y="72"/>
                  </a:cxn>
                  <a:cxn ang="0">
                    <a:pos x="21" y="69"/>
                  </a:cxn>
                  <a:cxn ang="0">
                    <a:pos x="21" y="62"/>
                  </a:cxn>
                  <a:cxn ang="0">
                    <a:pos x="22" y="49"/>
                  </a:cxn>
                  <a:cxn ang="0">
                    <a:pos x="22" y="49"/>
                  </a:cxn>
                  <a:cxn ang="0">
                    <a:pos x="23" y="28"/>
                  </a:cxn>
                  <a:cxn ang="0">
                    <a:pos x="24" y="22"/>
                  </a:cxn>
                  <a:cxn ang="0">
                    <a:pos x="25" y="17"/>
                  </a:cxn>
                  <a:cxn ang="0">
                    <a:pos x="27" y="13"/>
                  </a:cxn>
                  <a:cxn ang="0">
                    <a:pos x="30" y="10"/>
                  </a:cxn>
                  <a:cxn ang="0">
                    <a:pos x="30" y="10"/>
                  </a:cxn>
                  <a:cxn ang="0">
                    <a:pos x="31" y="9"/>
                  </a:cxn>
                  <a:cxn ang="0">
                    <a:pos x="32" y="8"/>
                  </a:cxn>
                  <a:cxn ang="0">
                    <a:pos x="33" y="3"/>
                  </a:cxn>
                  <a:cxn ang="0">
                    <a:pos x="32" y="2"/>
                  </a:cxn>
                  <a:cxn ang="0">
                    <a:pos x="31" y="1"/>
                  </a:cxn>
                  <a:cxn ang="0">
                    <a:pos x="29" y="0"/>
                  </a:cxn>
                  <a:cxn ang="0">
                    <a:pos x="27" y="1"/>
                  </a:cxn>
                  <a:cxn ang="0">
                    <a:pos x="27" y="1"/>
                  </a:cxn>
                </a:cxnLst>
                <a:rect l="0" t="0" r="r" b="b"/>
                <a:pathLst>
                  <a:path w="33" h="100">
                    <a:moveTo>
                      <a:pt x="27" y="1"/>
                    </a:moveTo>
                    <a:lnTo>
                      <a:pt x="27" y="1"/>
                    </a:lnTo>
                    <a:lnTo>
                      <a:pt x="24" y="2"/>
                    </a:lnTo>
                    <a:lnTo>
                      <a:pt x="22" y="6"/>
                    </a:lnTo>
                    <a:lnTo>
                      <a:pt x="17" y="12"/>
                    </a:lnTo>
                    <a:lnTo>
                      <a:pt x="15" y="20"/>
                    </a:lnTo>
                    <a:lnTo>
                      <a:pt x="14" y="27"/>
                    </a:lnTo>
                    <a:lnTo>
                      <a:pt x="14" y="27"/>
                    </a:lnTo>
                    <a:lnTo>
                      <a:pt x="12" y="45"/>
                    </a:lnTo>
                    <a:lnTo>
                      <a:pt x="10" y="61"/>
                    </a:lnTo>
                    <a:lnTo>
                      <a:pt x="6" y="78"/>
                    </a:lnTo>
                    <a:lnTo>
                      <a:pt x="0" y="94"/>
                    </a:lnTo>
                    <a:lnTo>
                      <a:pt x="0" y="94"/>
                    </a:lnTo>
                    <a:lnTo>
                      <a:pt x="0" y="96"/>
                    </a:lnTo>
                    <a:lnTo>
                      <a:pt x="0" y="97"/>
                    </a:lnTo>
                    <a:lnTo>
                      <a:pt x="1" y="100"/>
                    </a:lnTo>
                    <a:lnTo>
                      <a:pt x="3" y="100"/>
                    </a:lnTo>
                    <a:lnTo>
                      <a:pt x="6" y="100"/>
                    </a:lnTo>
                    <a:lnTo>
                      <a:pt x="8" y="98"/>
                    </a:lnTo>
                    <a:lnTo>
                      <a:pt x="9" y="96"/>
                    </a:lnTo>
                    <a:lnTo>
                      <a:pt x="9" y="96"/>
                    </a:lnTo>
                    <a:lnTo>
                      <a:pt x="13" y="85"/>
                    </a:lnTo>
                    <a:lnTo>
                      <a:pt x="15" y="80"/>
                    </a:lnTo>
                    <a:lnTo>
                      <a:pt x="18" y="75"/>
                    </a:lnTo>
                    <a:lnTo>
                      <a:pt x="18" y="75"/>
                    </a:lnTo>
                    <a:lnTo>
                      <a:pt x="19" y="72"/>
                    </a:lnTo>
                    <a:lnTo>
                      <a:pt x="21" y="69"/>
                    </a:lnTo>
                    <a:lnTo>
                      <a:pt x="21" y="62"/>
                    </a:lnTo>
                    <a:lnTo>
                      <a:pt x="22" y="49"/>
                    </a:lnTo>
                    <a:lnTo>
                      <a:pt x="22" y="49"/>
                    </a:lnTo>
                    <a:lnTo>
                      <a:pt x="23" y="28"/>
                    </a:lnTo>
                    <a:lnTo>
                      <a:pt x="24" y="22"/>
                    </a:lnTo>
                    <a:lnTo>
                      <a:pt x="25" y="17"/>
                    </a:lnTo>
                    <a:lnTo>
                      <a:pt x="27" y="13"/>
                    </a:lnTo>
                    <a:lnTo>
                      <a:pt x="30" y="10"/>
                    </a:lnTo>
                    <a:lnTo>
                      <a:pt x="30" y="10"/>
                    </a:lnTo>
                    <a:lnTo>
                      <a:pt x="31" y="9"/>
                    </a:lnTo>
                    <a:lnTo>
                      <a:pt x="32" y="8"/>
                    </a:lnTo>
                    <a:lnTo>
                      <a:pt x="33" y="3"/>
                    </a:lnTo>
                    <a:lnTo>
                      <a:pt x="32" y="2"/>
                    </a:lnTo>
                    <a:lnTo>
                      <a:pt x="31" y="1"/>
                    </a:lnTo>
                    <a:lnTo>
                      <a:pt x="29" y="0"/>
                    </a:lnTo>
                    <a:lnTo>
                      <a:pt x="27" y="1"/>
                    </a:lnTo>
                    <a:lnTo>
                      <a:pt x="27" y="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rgbClr val="605448"/>
                  </a:solidFill>
                </a:endParaRPr>
              </a:p>
            </p:txBody>
          </p:sp>
          <p:sp>
            <p:nvSpPr>
              <p:cNvPr id="182" name="chenying0907 174"/>
              <p:cNvSpPr/>
              <p:nvPr/>
            </p:nvSpPr>
            <p:spPr bwMode="auto">
              <a:xfrm>
                <a:off x="4340225" y="2436813"/>
                <a:ext cx="4763" cy="42863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0" y="76"/>
                  </a:cxn>
                  <a:cxn ang="0">
                    <a:pos x="0" y="76"/>
                  </a:cxn>
                  <a:cxn ang="0">
                    <a:pos x="1" y="78"/>
                  </a:cxn>
                  <a:cxn ang="0">
                    <a:pos x="2" y="79"/>
                  </a:cxn>
                  <a:cxn ang="0">
                    <a:pos x="3" y="80"/>
                  </a:cxn>
                  <a:cxn ang="0">
                    <a:pos x="5" y="80"/>
                  </a:cxn>
                  <a:cxn ang="0">
                    <a:pos x="6" y="80"/>
                  </a:cxn>
                  <a:cxn ang="0">
                    <a:pos x="8" y="79"/>
                  </a:cxn>
                  <a:cxn ang="0">
                    <a:pos x="9" y="78"/>
                  </a:cxn>
                  <a:cxn ang="0">
                    <a:pos x="9" y="76"/>
                  </a:cxn>
                  <a:cxn ang="0">
                    <a:pos x="9" y="5"/>
                  </a:cxn>
                  <a:cxn ang="0">
                    <a:pos x="9" y="5"/>
                  </a:cxn>
                  <a:cxn ang="0">
                    <a:pos x="9" y="3"/>
                  </a:cxn>
                  <a:cxn ang="0">
                    <a:pos x="8" y="2"/>
                  </a:cxn>
                  <a:cxn ang="0">
                    <a:pos x="6" y="1"/>
                  </a:cxn>
                  <a:cxn ang="0">
                    <a:pos x="5" y="0"/>
                  </a:cxn>
                  <a:cxn ang="0">
                    <a:pos x="3" y="1"/>
                  </a:cxn>
                  <a:cxn ang="0">
                    <a:pos x="2" y="2"/>
                  </a:cxn>
                  <a:cxn ang="0">
                    <a:pos x="1" y="3"/>
                  </a:cxn>
                  <a:cxn ang="0">
                    <a:pos x="0" y="5"/>
                  </a:cxn>
                  <a:cxn ang="0">
                    <a:pos x="0" y="5"/>
                  </a:cxn>
                </a:cxnLst>
                <a:rect l="0" t="0" r="r" b="b"/>
                <a:pathLst>
                  <a:path w="9" h="80">
                    <a:moveTo>
                      <a:pt x="0" y="5"/>
                    </a:moveTo>
                    <a:lnTo>
                      <a:pt x="0" y="76"/>
                    </a:lnTo>
                    <a:lnTo>
                      <a:pt x="0" y="76"/>
                    </a:lnTo>
                    <a:lnTo>
                      <a:pt x="1" y="78"/>
                    </a:lnTo>
                    <a:lnTo>
                      <a:pt x="2" y="79"/>
                    </a:lnTo>
                    <a:lnTo>
                      <a:pt x="3" y="80"/>
                    </a:lnTo>
                    <a:lnTo>
                      <a:pt x="5" y="80"/>
                    </a:lnTo>
                    <a:lnTo>
                      <a:pt x="6" y="80"/>
                    </a:lnTo>
                    <a:lnTo>
                      <a:pt x="8" y="79"/>
                    </a:lnTo>
                    <a:lnTo>
                      <a:pt x="9" y="78"/>
                    </a:lnTo>
                    <a:lnTo>
                      <a:pt x="9" y="76"/>
                    </a:lnTo>
                    <a:lnTo>
                      <a:pt x="9" y="5"/>
                    </a:lnTo>
                    <a:lnTo>
                      <a:pt x="9" y="5"/>
                    </a:lnTo>
                    <a:lnTo>
                      <a:pt x="9" y="3"/>
                    </a:lnTo>
                    <a:lnTo>
                      <a:pt x="8" y="2"/>
                    </a:lnTo>
                    <a:lnTo>
                      <a:pt x="6" y="1"/>
                    </a:lnTo>
                    <a:lnTo>
                      <a:pt x="5" y="0"/>
                    </a:lnTo>
                    <a:lnTo>
                      <a:pt x="3" y="1"/>
                    </a:lnTo>
                    <a:lnTo>
                      <a:pt x="2" y="2"/>
                    </a:lnTo>
                    <a:lnTo>
                      <a:pt x="1" y="3"/>
                    </a:lnTo>
                    <a:lnTo>
                      <a:pt x="0" y="5"/>
                    </a:lnTo>
                    <a:lnTo>
                      <a:pt x="0" y="5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rgbClr val="605448"/>
                  </a:solidFill>
                </a:endParaRPr>
              </a:p>
            </p:txBody>
          </p:sp>
          <p:sp>
            <p:nvSpPr>
              <p:cNvPr id="183" name="chenying0907 175"/>
              <p:cNvSpPr/>
              <p:nvPr/>
            </p:nvSpPr>
            <p:spPr bwMode="auto">
              <a:xfrm>
                <a:off x="4370388" y="2460625"/>
                <a:ext cx="11113" cy="65088"/>
              </a:xfrm>
              <a:custGeom>
                <a:avLst/>
                <a:gdLst/>
                <a:ahLst/>
                <a:cxnLst>
                  <a:cxn ang="0">
                    <a:pos x="12" y="2"/>
                  </a:cxn>
                  <a:cxn ang="0">
                    <a:pos x="12" y="2"/>
                  </a:cxn>
                  <a:cxn ang="0">
                    <a:pos x="9" y="9"/>
                  </a:cxn>
                  <a:cxn ang="0">
                    <a:pos x="7" y="15"/>
                  </a:cxn>
                  <a:cxn ang="0">
                    <a:pos x="3" y="29"/>
                  </a:cxn>
                  <a:cxn ang="0">
                    <a:pos x="1" y="44"/>
                  </a:cxn>
                  <a:cxn ang="0">
                    <a:pos x="0" y="59"/>
                  </a:cxn>
                  <a:cxn ang="0">
                    <a:pos x="1" y="90"/>
                  </a:cxn>
                  <a:cxn ang="0">
                    <a:pos x="2" y="118"/>
                  </a:cxn>
                  <a:cxn ang="0">
                    <a:pos x="2" y="118"/>
                  </a:cxn>
                  <a:cxn ang="0">
                    <a:pos x="3" y="120"/>
                  </a:cxn>
                  <a:cxn ang="0">
                    <a:pos x="4" y="122"/>
                  </a:cxn>
                  <a:cxn ang="0">
                    <a:pos x="5" y="123"/>
                  </a:cxn>
                  <a:cxn ang="0">
                    <a:pos x="7" y="123"/>
                  </a:cxn>
                  <a:cxn ang="0">
                    <a:pos x="9" y="123"/>
                  </a:cxn>
                  <a:cxn ang="0">
                    <a:pos x="10" y="122"/>
                  </a:cxn>
                  <a:cxn ang="0">
                    <a:pos x="11" y="120"/>
                  </a:cxn>
                  <a:cxn ang="0">
                    <a:pos x="11" y="118"/>
                  </a:cxn>
                  <a:cxn ang="0">
                    <a:pos x="11" y="118"/>
                  </a:cxn>
                  <a:cxn ang="0">
                    <a:pos x="10" y="91"/>
                  </a:cxn>
                  <a:cxn ang="0">
                    <a:pos x="10" y="61"/>
                  </a:cxn>
                  <a:cxn ang="0">
                    <a:pos x="10" y="47"/>
                  </a:cxn>
                  <a:cxn ang="0">
                    <a:pos x="12" y="32"/>
                  </a:cxn>
                  <a:cxn ang="0">
                    <a:pos x="15" y="19"/>
                  </a:cxn>
                  <a:cxn ang="0">
                    <a:pos x="17" y="13"/>
                  </a:cxn>
                  <a:cxn ang="0">
                    <a:pos x="20" y="8"/>
                  </a:cxn>
                  <a:cxn ang="0">
                    <a:pos x="20" y="8"/>
                  </a:cxn>
                  <a:cxn ang="0">
                    <a:pos x="22" y="5"/>
                  </a:cxn>
                  <a:cxn ang="0">
                    <a:pos x="20" y="3"/>
                  </a:cxn>
                  <a:cxn ang="0">
                    <a:pos x="19" y="1"/>
                  </a:cxn>
                  <a:cxn ang="0">
                    <a:pos x="18" y="0"/>
                  </a:cxn>
                  <a:cxn ang="0">
                    <a:pos x="17" y="0"/>
                  </a:cxn>
                  <a:cxn ang="0">
                    <a:pos x="15" y="0"/>
                  </a:cxn>
                  <a:cxn ang="0">
                    <a:pos x="13" y="0"/>
                  </a:cxn>
                  <a:cxn ang="0">
                    <a:pos x="12" y="2"/>
                  </a:cxn>
                  <a:cxn ang="0">
                    <a:pos x="12" y="2"/>
                  </a:cxn>
                </a:cxnLst>
                <a:rect l="0" t="0" r="r" b="b"/>
                <a:pathLst>
                  <a:path w="22" h="123">
                    <a:moveTo>
                      <a:pt x="12" y="2"/>
                    </a:moveTo>
                    <a:lnTo>
                      <a:pt x="12" y="2"/>
                    </a:lnTo>
                    <a:lnTo>
                      <a:pt x="9" y="9"/>
                    </a:lnTo>
                    <a:lnTo>
                      <a:pt x="7" y="15"/>
                    </a:lnTo>
                    <a:lnTo>
                      <a:pt x="3" y="29"/>
                    </a:lnTo>
                    <a:lnTo>
                      <a:pt x="1" y="44"/>
                    </a:lnTo>
                    <a:lnTo>
                      <a:pt x="0" y="59"/>
                    </a:lnTo>
                    <a:lnTo>
                      <a:pt x="1" y="90"/>
                    </a:lnTo>
                    <a:lnTo>
                      <a:pt x="2" y="118"/>
                    </a:lnTo>
                    <a:lnTo>
                      <a:pt x="2" y="118"/>
                    </a:lnTo>
                    <a:lnTo>
                      <a:pt x="3" y="120"/>
                    </a:lnTo>
                    <a:lnTo>
                      <a:pt x="4" y="122"/>
                    </a:lnTo>
                    <a:lnTo>
                      <a:pt x="5" y="123"/>
                    </a:lnTo>
                    <a:lnTo>
                      <a:pt x="7" y="123"/>
                    </a:lnTo>
                    <a:lnTo>
                      <a:pt x="9" y="123"/>
                    </a:lnTo>
                    <a:lnTo>
                      <a:pt x="10" y="122"/>
                    </a:lnTo>
                    <a:lnTo>
                      <a:pt x="11" y="120"/>
                    </a:lnTo>
                    <a:lnTo>
                      <a:pt x="11" y="118"/>
                    </a:lnTo>
                    <a:lnTo>
                      <a:pt x="11" y="118"/>
                    </a:lnTo>
                    <a:lnTo>
                      <a:pt x="10" y="91"/>
                    </a:lnTo>
                    <a:lnTo>
                      <a:pt x="10" y="61"/>
                    </a:lnTo>
                    <a:lnTo>
                      <a:pt x="10" y="47"/>
                    </a:lnTo>
                    <a:lnTo>
                      <a:pt x="12" y="32"/>
                    </a:lnTo>
                    <a:lnTo>
                      <a:pt x="15" y="19"/>
                    </a:lnTo>
                    <a:lnTo>
                      <a:pt x="17" y="13"/>
                    </a:lnTo>
                    <a:lnTo>
                      <a:pt x="20" y="8"/>
                    </a:lnTo>
                    <a:lnTo>
                      <a:pt x="20" y="8"/>
                    </a:lnTo>
                    <a:lnTo>
                      <a:pt x="22" y="5"/>
                    </a:lnTo>
                    <a:lnTo>
                      <a:pt x="20" y="3"/>
                    </a:lnTo>
                    <a:lnTo>
                      <a:pt x="19" y="1"/>
                    </a:lnTo>
                    <a:lnTo>
                      <a:pt x="18" y="0"/>
                    </a:lnTo>
                    <a:lnTo>
                      <a:pt x="17" y="0"/>
                    </a:lnTo>
                    <a:lnTo>
                      <a:pt x="15" y="0"/>
                    </a:lnTo>
                    <a:lnTo>
                      <a:pt x="13" y="0"/>
                    </a:lnTo>
                    <a:lnTo>
                      <a:pt x="12" y="2"/>
                    </a:lnTo>
                    <a:lnTo>
                      <a:pt x="12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rgbClr val="605448"/>
                  </a:solidFill>
                </a:endParaRPr>
              </a:p>
            </p:txBody>
          </p:sp>
          <p:sp>
            <p:nvSpPr>
              <p:cNvPr id="184" name="chenying0907 176"/>
              <p:cNvSpPr/>
              <p:nvPr/>
            </p:nvSpPr>
            <p:spPr bwMode="auto">
              <a:xfrm>
                <a:off x="4395788" y="2492375"/>
                <a:ext cx="7938" cy="55563"/>
              </a:xfrm>
              <a:custGeom>
                <a:avLst/>
                <a:gdLst/>
                <a:ahLst/>
                <a:cxnLst>
                  <a:cxn ang="0">
                    <a:pos x="6" y="5"/>
                  </a:cxn>
                  <a:cxn ang="0">
                    <a:pos x="6" y="5"/>
                  </a:cxn>
                  <a:cxn ang="0">
                    <a:pos x="5" y="29"/>
                  </a:cxn>
                  <a:cxn ang="0">
                    <a:pos x="2" y="53"/>
                  </a:cxn>
                  <a:cxn ang="0">
                    <a:pos x="1" y="77"/>
                  </a:cxn>
                  <a:cxn ang="0">
                    <a:pos x="0" y="100"/>
                  </a:cxn>
                  <a:cxn ang="0">
                    <a:pos x="0" y="100"/>
                  </a:cxn>
                  <a:cxn ang="0">
                    <a:pos x="1" y="102"/>
                  </a:cxn>
                  <a:cxn ang="0">
                    <a:pos x="2" y="104"/>
                  </a:cxn>
                  <a:cxn ang="0">
                    <a:pos x="4" y="105"/>
                  </a:cxn>
                  <a:cxn ang="0">
                    <a:pos x="6" y="105"/>
                  </a:cxn>
                  <a:cxn ang="0">
                    <a:pos x="7" y="105"/>
                  </a:cxn>
                  <a:cxn ang="0">
                    <a:pos x="9" y="104"/>
                  </a:cxn>
                  <a:cxn ang="0">
                    <a:pos x="10" y="102"/>
                  </a:cxn>
                  <a:cxn ang="0">
                    <a:pos x="10" y="100"/>
                  </a:cxn>
                  <a:cxn ang="0">
                    <a:pos x="10" y="100"/>
                  </a:cxn>
                  <a:cxn ang="0">
                    <a:pos x="11" y="77"/>
                  </a:cxn>
                  <a:cxn ang="0">
                    <a:pos x="13" y="53"/>
                  </a:cxn>
                  <a:cxn ang="0">
                    <a:pos x="14" y="29"/>
                  </a:cxn>
                  <a:cxn ang="0">
                    <a:pos x="15" y="5"/>
                  </a:cxn>
                  <a:cxn ang="0">
                    <a:pos x="15" y="5"/>
                  </a:cxn>
                  <a:cxn ang="0">
                    <a:pos x="15" y="3"/>
                  </a:cxn>
                  <a:cxn ang="0">
                    <a:pos x="14" y="2"/>
                  </a:cxn>
                  <a:cxn ang="0">
                    <a:pos x="12" y="1"/>
                  </a:cxn>
                  <a:cxn ang="0">
                    <a:pos x="10" y="0"/>
                  </a:cxn>
                  <a:cxn ang="0">
                    <a:pos x="9" y="1"/>
                  </a:cxn>
                  <a:cxn ang="0">
                    <a:pos x="7" y="2"/>
                  </a:cxn>
                  <a:cxn ang="0">
                    <a:pos x="6" y="3"/>
                  </a:cxn>
                  <a:cxn ang="0">
                    <a:pos x="6" y="5"/>
                  </a:cxn>
                  <a:cxn ang="0">
                    <a:pos x="6" y="5"/>
                  </a:cxn>
                </a:cxnLst>
                <a:rect l="0" t="0" r="r" b="b"/>
                <a:pathLst>
                  <a:path w="15" h="105">
                    <a:moveTo>
                      <a:pt x="6" y="5"/>
                    </a:moveTo>
                    <a:lnTo>
                      <a:pt x="6" y="5"/>
                    </a:lnTo>
                    <a:lnTo>
                      <a:pt x="5" y="29"/>
                    </a:lnTo>
                    <a:lnTo>
                      <a:pt x="2" y="53"/>
                    </a:lnTo>
                    <a:lnTo>
                      <a:pt x="1" y="77"/>
                    </a:lnTo>
                    <a:lnTo>
                      <a:pt x="0" y="100"/>
                    </a:lnTo>
                    <a:lnTo>
                      <a:pt x="0" y="100"/>
                    </a:lnTo>
                    <a:lnTo>
                      <a:pt x="1" y="102"/>
                    </a:lnTo>
                    <a:lnTo>
                      <a:pt x="2" y="104"/>
                    </a:lnTo>
                    <a:lnTo>
                      <a:pt x="4" y="105"/>
                    </a:lnTo>
                    <a:lnTo>
                      <a:pt x="6" y="105"/>
                    </a:lnTo>
                    <a:lnTo>
                      <a:pt x="7" y="105"/>
                    </a:lnTo>
                    <a:lnTo>
                      <a:pt x="9" y="104"/>
                    </a:lnTo>
                    <a:lnTo>
                      <a:pt x="10" y="102"/>
                    </a:lnTo>
                    <a:lnTo>
                      <a:pt x="10" y="100"/>
                    </a:lnTo>
                    <a:lnTo>
                      <a:pt x="10" y="100"/>
                    </a:lnTo>
                    <a:lnTo>
                      <a:pt x="11" y="77"/>
                    </a:lnTo>
                    <a:lnTo>
                      <a:pt x="13" y="53"/>
                    </a:lnTo>
                    <a:lnTo>
                      <a:pt x="14" y="29"/>
                    </a:lnTo>
                    <a:lnTo>
                      <a:pt x="15" y="5"/>
                    </a:lnTo>
                    <a:lnTo>
                      <a:pt x="15" y="5"/>
                    </a:lnTo>
                    <a:lnTo>
                      <a:pt x="15" y="3"/>
                    </a:lnTo>
                    <a:lnTo>
                      <a:pt x="14" y="2"/>
                    </a:lnTo>
                    <a:lnTo>
                      <a:pt x="12" y="1"/>
                    </a:lnTo>
                    <a:lnTo>
                      <a:pt x="10" y="0"/>
                    </a:lnTo>
                    <a:lnTo>
                      <a:pt x="9" y="1"/>
                    </a:lnTo>
                    <a:lnTo>
                      <a:pt x="7" y="2"/>
                    </a:lnTo>
                    <a:lnTo>
                      <a:pt x="6" y="3"/>
                    </a:lnTo>
                    <a:lnTo>
                      <a:pt x="6" y="5"/>
                    </a:lnTo>
                    <a:lnTo>
                      <a:pt x="6" y="5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rgbClr val="605448"/>
                  </a:solidFill>
                </a:endParaRPr>
              </a:p>
            </p:txBody>
          </p:sp>
          <p:sp>
            <p:nvSpPr>
              <p:cNvPr id="185" name="chenying0907 177"/>
              <p:cNvSpPr/>
              <p:nvPr/>
            </p:nvSpPr>
            <p:spPr bwMode="auto">
              <a:xfrm>
                <a:off x="4424363" y="2520950"/>
                <a:ext cx="4763" cy="71438"/>
              </a:xfrm>
              <a:custGeom>
                <a:avLst/>
                <a:gdLst/>
                <a:ahLst/>
                <a:cxnLst>
                  <a:cxn ang="0">
                    <a:pos x="0" y="4"/>
                  </a:cxn>
                  <a:cxn ang="0">
                    <a:pos x="0" y="132"/>
                  </a:cxn>
                  <a:cxn ang="0">
                    <a:pos x="0" y="132"/>
                  </a:cxn>
                  <a:cxn ang="0">
                    <a:pos x="0" y="134"/>
                  </a:cxn>
                  <a:cxn ang="0">
                    <a:pos x="1" y="136"/>
                  </a:cxn>
                  <a:cxn ang="0">
                    <a:pos x="3" y="136"/>
                  </a:cxn>
                  <a:cxn ang="0">
                    <a:pos x="4" y="137"/>
                  </a:cxn>
                  <a:cxn ang="0">
                    <a:pos x="6" y="136"/>
                  </a:cxn>
                  <a:cxn ang="0">
                    <a:pos x="7" y="136"/>
                  </a:cxn>
                  <a:cxn ang="0">
                    <a:pos x="8" y="134"/>
                  </a:cxn>
                  <a:cxn ang="0">
                    <a:pos x="9" y="132"/>
                  </a:cxn>
                  <a:cxn ang="0">
                    <a:pos x="9" y="4"/>
                  </a:cxn>
                  <a:cxn ang="0">
                    <a:pos x="9" y="4"/>
                  </a:cxn>
                  <a:cxn ang="0">
                    <a:pos x="8" y="2"/>
                  </a:cxn>
                  <a:cxn ang="0">
                    <a:pos x="7" y="1"/>
                  </a:cxn>
                  <a:cxn ang="0">
                    <a:pos x="6" y="0"/>
                  </a:cxn>
                  <a:cxn ang="0">
                    <a:pos x="4" y="0"/>
                  </a:cxn>
                  <a:cxn ang="0">
                    <a:pos x="3" y="0"/>
                  </a:cxn>
                  <a:cxn ang="0">
                    <a:pos x="1" y="1"/>
                  </a:cxn>
                  <a:cxn ang="0">
                    <a:pos x="0" y="2"/>
                  </a:cxn>
                  <a:cxn ang="0">
                    <a:pos x="0" y="4"/>
                  </a:cxn>
                  <a:cxn ang="0">
                    <a:pos x="0" y="4"/>
                  </a:cxn>
                </a:cxnLst>
                <a:rect l="0" t="0" r="r" b="b"/>
                <a:pathLst>
                  <a:path w="9" h="137">
                    <a:moveTo>
                      <a:pt x="0" y="4"/>
                    </a:moveTo>
                    <a:lnTo>
                      <a:pt x="0" y="132"/>
                    </a:lnTo>
                    <a:lnTo>
                      <a:pt x="0" y="132"/>
                    </a:lnTo>
                    <a:lnTo>
                      <a:pt x="0" y="134"/>
                    </a:lnTo>
                    <a:lnTo>
                      <a:pt x="1" y="136"/>
                    </a:lnTo>
                    <a:lnTo>
                      <a:pt x="3" y="136"/>
                    </a:lnTo>
                    <a:lnTo>
                      <a:pt x="4" y="137"/>
                    </a:lnTo>
                    <a:lnTo>
                      <a:pt x="6" y="136"/>
                    </a:lnTo>
                    <a:lnTo>
                      <a:pt x="7" y="136"/>
                    </a:lnTo>
                    <a:lnTo>
                      <a:pt x="8" y="134"/>
                    </a:lnTo>
                    <a:lnTo>
                      <a:pt x="9" y="132"/>
                    </a:lnTo>
                    <a:lnTo>
                      <a:pt x="9" y="4"/>
                    </a:lnTo>
                    <a:lnTo>
                      <a:pt x="9" y="4"/>
                    </a:lnTo>
                    <a:lnTo>
                      <a:pt x="8" y="2"/>
                    </a:lnTo>
                    <a:lnTo>
                      <a:pt x="7" y="1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3" y="0"/>
                    </a:lnTo>
                    <a:lnTo>
                      <a:pt x="1" y="1"/>
                    </a:lnTo>
                    <a:lnTo>
                      <a:pt x="0" y="2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rgbClr val="605448"/>
                  </a:solidFill>
                </a:endParaRPr>
              </a:p>
            </p:txBody>
          </p:sp>
          <p:sp>
            <p:nvSpPr>
              <p:cNvPr id="186" name="chenying0907 178"/>
              <p:cNvSpPr/>
              <p:nvPr/>
            </p:nvSpPr>
            <p:spPr bwMode="auto">
              <a:xfrm>
                <a:off x="4451350" y="2547938"/>
                <a:ext cx="7938" cy="68263"/>
              </a:xfrm>
              <a:custGeom>
                <a:avLst/>
                <a:gdLst/>
                <a:ahLst/>
                <a:cxnLst>
                  <a:cxn ang="0">
                    <a:pos x="5" y="5"/>
                  </a:cxn>
                  <a:cxn ang="0">
                    <a:pos x="5" y="5"/>
                  </a:cxn>
                  <a:cxn ang="0">
                    <a:pos x="2" y="33"/>
                  </a:cxn>
                  <a:cxn ang="0">
                    <a:pos x="1" y="47"/>
                  </a:cxn>
                  <a:cxn ang="0">
                    <a:pos x="0" y="62"/>
                  </a:cxn>
                  <a:cxn ang="0">
                    <a:pos x="0" y="124"/>
                  </a:cxn>
                  <a:cxn ang="0">
                    <a:pos x="0" y="124"/>
                  </a:cxn>
                  <a:cxn ang="0">
                    <a:pos x="1" y="126"/>
                  </a:cxn>
                  <a:cxn ang="0">
                    <a:pos x="2" y="127"/>
                  </a:cxn>
                  <a:cxn ang="0">
                    <a:pos x="3" y="128"/>
                  </a:cxn>
                  <a:cxn ang="0">
                    <a:pos x="5" y="128"/>
                  </a:cxn>
                  <a:cxn ang="0">
                    <a:pos x="6" y="128"/>
                  </a:cxn>
                  <a:cxn ang="0">
                    <a:pos x="8" y="127"/>
                  </a:cxn>
                  <a:cxn ang="0">
                    <a:pos x="9" y="126"/>
                  </a:cxn>
                  <a:cxn ang="0">
                    <a:pos x="9" y="124"/>
                  </a:cxn>
                  <a:cxn ang="0">
                    <a:pos x="9" y="69"/>
                  </a:cxn>
                  <a:cxn ang="0">
                    <a:pos x="9" y="69"/>
                  </a:cxn>
                  <a:cxn ang="0">
                    <a:pos x="10" y="52"/>
                  </a:cxn>
                  <a:cxn ang="0">
                    <a:pos x="11" y="37"/>
                  </a:cxn>
                  <a:cxn ang="0">
                    <a:pos x="14" y="5"/>
                  </a:cxn>
                  <a:cxn ang="0">
                    <a:pos x="14" y="5"/>
                  </a:cxn>
                  <a:cxn ang="0">
                    <a:pos x="14" y="3"/>
                  </a:cxn>
                  <a:cxn ang="0">
                    <a:pos x="13" y="2"/>
                  </a:cxn>
                  <a:cxn ang="0">
                    <a:pos x="11" y="1"/>
                  </a:cxn>
                  <a:cxn ang="0">
                    <a:pos x="10" y="0"/>
                  </a:cxn>
                  <a:cxn ang="0">
                    <a:pos x="6" y="2"/>
                  </a:cxn>
                  <a:cxn ang="0">
                    <a:pos x="5" y="3"/>
                  </a:cxn>
                  <a:cxn ang="0">
                    <a:pos x="5" y="5"/>
                  </a:cxn>
                  <a:cxn ang="0">
                    <a:pos x="5" y="5"/>
                  </a:cxn>
                </a:cxnLst>
                <a:rect l="0" t="0" r="r" b="b"/>
                <a:pathLst>
                  <a:path w="14" h="128">
                    <a:moveTo>
                      <a:pt x="5" y="5"/>
                    </a:moveTo>
                    <a:lnTo>
                      <a:pt x="5" y="5"/>
                    </a:lnTo>
                    <a:lnTo>
                      <a:pt x="2" y="33"/>
                    </a:lnTo>
                    <a:lnTo>
                      <a:pt x="1" y="47"/>
                    </a:lnTo>
                    <a:lnTo>
                      <a:pt x="0" y="62"/>
                    </a:lnTo>
                    <a:lnTo>
                      <a:pt x="0" y="124"/>
                    </a:lnTo>
                    <a:lnTo>
                      <a:pt x="0" y="124"/>
                    </a:lnTo>
                    <a:lnTo>
                      <a:pt x="1" y="126"/>
                    </a:lnTo>
                    <a:lnTo>
                      <a:pt x="2" y="127"/>
                    </a:lnTo>
                    <a:lnTo>
                      <a:pt x="3" y="128"/>
                    </a:lnTo>
                    <a:lnTo>
                      <a:pt x="5" y="128"/>
                    </a:lnTo>
                    <a:lnTo>
                      <a:pt x="6" y="128"/>
                    </a:lnTo>
                    <a:lnTo>
                      <a:pt x="8" y="127"/>
                    </a:lnTo>
                    <a:lnTo>
                      <a:pt x="9" y="126"/>
                    </a:lnTo>
                    <a:lnTo>
                      <a:pt x="9" y="124"/>
                    </a:lnTo>
                    <a:lnTo>
                      <a:pt x="9" y="69"/>
                    </a:lnTo>
                    <a:lnTo>
                      <a:pt x="9" y="69"/>
                    </a:lnTo>
                    <a:lnTo>
                      <a:pt x="10" y="52"/>
                    </a:lnTo>
                    <a:lnTo>
                      <a:pt x="11" y="37"/>
                    </a:lnTo>
                    <a:lnTo>
                      <a:pt x="14" y="5"/>
                    </a:lnTo>
                    <a:lnTo>
                      <a:pt x="14" y="5"/>
                    </a:lnTo>
                    <a:lnTo>
                      <a:pt x="14" y="3"/>
                    </a:lnTo>
                    <a:lnTo>
                      <a:pt x="13" y="2"/>
                    </a:lnTo>
                    <a:lnTo>
                      <a:pt x="11" y="1"/>
                    </a:lnTo>
                    <a:lnTo>
                      <a:pt x="10" y="0"/>
                    </a:lnTo>
                    <a:lnTo>
                      <a:pt x="6" y="2"/>
                    </a:lnTo>
                    <a:lnTo>
                      <a:pt x="5" y="3"/>
                    </a:lnTo>
                    <a:lnTo>
                      <a:pt x="5" y="5"/>
                    </a:lnTo>
                    <a:lnTo>
                      <a:pt x="5" y="5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rgbClr val="605448"/>
                  </a:solidFill>
                </a:endParaRPr>
              </a:p>
            </p:txBody>
          </p:sp>
          <p:sp>
            <p:nvSpPr>
              <p:cNvPr id="187" name="chenying0907 179"/>
              <p:cNvSpPr/>
              <p:nvPr/>
            </p:nvSpPr>
            <p:spPr bwMode="auto">
              <a:xfrm>
                <a:off x="4478338" y="2578100"/>
                <a:ext cx="6350" cy="55563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0" y="100"/>
                  </a:cxn>
                  <a:cxn ang="0">
                    <a:pos x="0" y="100"/>
                  </a:cxn>
                  <a:cxn ang="0">
                    <a:pos x="0" y="102"/>
                  </a:cxn>
                  <a:cxn ang="0">
                    <a:pos x="1" y="103"/>
                  </a:cxn>
                  <a:cxn ang="0">
                    <a:pos x="4" y="104"/>
                  </a:cxn>
                  <a:cxn ang="0">
                    <a:pos x="5" y="104"/>
                  </a:cxn>
                  <a:cxn ang="0">
                    <a:pos x="7" y="104"/>
                  </a:cxn>
                  <a:cxn ang="0">
                    <a:pos x="8" y="103"/>
                  </a:cxn>
                  <a:cxn ang="0">
                    <a:pos x="9" y="102"/>
                  </a:cxn>
                  <a:cxn ang="0">
                    <a:pos x="10" y="100"/>
                  </a:cxn>
                  <a:cxn ang="0">
                    <a:pos x="10" y="5"/>
                  </a:cxn>
                  <a:cxn ang="0">
                    <a:pos x="10" y="5"/>
                  </a:cxn>
                  <a:cxn ang="0">
                    <a:pos x="9" y="2"/>
                  </a:cxn>
                  <a:cxn ang="0">
                    <a:pos x="8" y="1"/>
                  </a:cxn>
                  <a:cxn ang="0">
                    <a:pos x="7" y="0"/>
                  </a:cxn>
                  <a:cxn ang="0">
                    <a:pos x="5" y="0"/>
                  </a:cxn>
                  <a:cxn ang="0">
                    <a:pos x="4" y="0"/>
                  </a:cxn>
                  <a:cxn ang="0">
                    <a:pos x="1" y="1"/>
                  </a:cxn>
                  <a:cxn ang="0">
                    <a:pos x="0" y="2"/>
                  </a:cxn>
                  <a:cxn ang="0">
                    <a:pos x="0" y="5"/>
                  </a:cxn>
                  <a:cxn ang="0">
                    <a:pos x="0" y="5"/>
                  </a:cxn>
                </a:cxnLst>
                <a:rect l="0" t="0" r="r" b="b"/>
                <a:pathLst>
                  <a:path w="10" h="104">
                    <a:moveTo>
                      <a:pt x="0" y="5"/>
                    </a:moveTo>
                    <a:lnTo>
                      <a:pt x="0" y="100"/>
                    </a:lnTo>
                    <a:lnTo>
                      <a:pt x="0" y="100"/>
                    </a:lnTo>
                    <a:lnTo>
                      <a:pt x="0" y="102"/>
                    </a:lnTo>
                    <a:lnTo>
                      <a:pt x="1" y="103"/>
                    </a:lnTo>
                    <a:lnTo>
                      <a:pt x="4" y="104"/>
                    </a:lnTo>
                    <a:lnTo>
                      <a:pt x="5" y="104"/>
                    </a:lnTo>
                    <a:lnTo>
                      <a:pt x="7" y="104"/>
                    </a:lnTo>
                    <a:lnTo>
                      <a:pt x="8" y="103"/>
                    </a:lnTo>
                    <a:lnTo>
                      <a:pt x="9" y="102"/>
                    </a:lnTo>
                    <a:lnTo>
                      <a:pt x="10" y="100"/>
                    </a:lnTo>
                    <a:lnTo>
                      <a:pt x="10" y="5"/>
                    </a:lnTo>
                    <a:lnTo>
                      <a:pt x="10" y="5"/>
                    </a:lnTo>
                    <a:lnTo>
                      <a:pt x="9" y="2"/>
                    </a:lnTo>
                    <a:lnTo>
                      <a:pt x="8" y="1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4" y="0"/>
                    </a:lnTo>
                    <a:lnTo>
                      <a:pt x="1" y="1"/>
                    </a:lnTo>
                    <a:lnTo>
                      <a:pt x="0" y="2"/>
                    </a:lnTo>
                    <a:lnTo>
                      <a:pt x="0" y="5"/>
                    </a:lnTo>
                    <a:lnTo>
                      <a:pt x="0" y="5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rgbClr val="605448"/>
                  </a:solidFill>
                </a:endParaRPr>
              </a:p>
            </p:txBody>
          </p:sp>
          <p:sp>
            <p:nvSpPr>
              <p:cNvPr id="188" name="chenying0907 180"/>
              <p:cNvSpPr/>
              <p:nvPr/>
            </p:nvSpPr>
            <p:spPr bwMode="auto">
              <a:xfrm>
                <a:off x="4500563" y="2608263"/>
                <a:ext cx="7938" cy="49213"/>
              </a:xfrm>
              <a:custGeom>
                <a:avLst/>
                <a:gdLst/>
                <a:ahLst/>
                <a:cxnLst>
                  <a:cxn ang="0">
                    <a:pos x="15" y="88"/>
                  </a:cxn>
                  <a:cxn ang="0">
                    <a:pos x="15" y="88"/>
                  </a:cxn>
                  <a:cxn ang="0">
                    <a:pos x="12" y="79"/>
                  </a:cxn>
                  <a:cxn ang="0">
                    <a:pos x="10" y="68"/>
                  </a:cxn>
                  <a:cxn ang="0">
                    <a:pos x="9" y="57"/>
                  </a:cxn>
                  <a:cxn ang="0">
                    <a:pos x="9" y="47"/>
                  </a:cxn>
                  <a:cxn ang="0">
                    <a:pos x="9" y="25"/>
                  </a:cxn>
                  <a:cxn ang="0">
                    <a:pos x="10" y="4"/>
                  </a:cxn>
                  <a:cxn ang="0">
                    <a:pos x="10" y="4"/>
                  </a:cxn>
                  <a:cxn ang="0">
                    <a:pos x="10" y="2"/>
                  </a:cxn>
                  <a:cxn ang="0">
                    <a:pos x="9" y="1"/>
                  </a:cxn>
                  <a:cxn ang="0">
                    <a:pos x="7" y="0"/>
                  </a:cxn>
                  <a:cxn ang="0">
                    <a:pos x="6" y="0"/>
                  </a:cxn>
                  <a:cxn ang="0">
                    <a:pos x="4" y="0"/>
                  </a:cxn>
                  <a:cxn ang="0">
                    <a:pos x="2" y="1"/>
                  </a:cxn>
                  <a:cxn ang="0">
                    <a:pos x="1" y="2"/>
                  </a:cxn>
                  <a:cxn ang="0">
                    <a:pos x="1" y="4"/>
                  </a:cxn>
                  <a:cxn ang="0">
                    <a:pos x="1" y="4"/>
                  </a:cxn>
                  <a:cxn ang="0">
                    <a:pos x="0" y="26"/>
                  </a:cxn>
                  <a:cxn ang="0">
                    <a:pos x="0" y="48"/>
                  </a:cxn>
                  <a:cxn ang="0">
                    <a:pos x="0" y="59"/>
                  </a:cxn>
                  <a:cxn ang="0">
                    <a:pos x="1" y="69"/>
                  </a:cxn>
                  <a:cxn ang="0">
                    <a:pos x="3" y="81"/>
                  </a:cxn>
                  <a:cxn ang="0">
                    <a:pos x="6" y="91"/>
                  </a:cxn>
                  <a:cxn ang="0">
                    <a:pos x="6" y="91"/>
                  </a:cxn>
                  <a:cxn ang="0">
                    <a:pos x="7" y="93"/>
                  </a:cxn>
                  <a:cxn ang="0">
                    <a:pos x="8" y="94"/>
                  </a:cxn>
                  <a:cxn ang="0">
                    <a:pos x="10" y="94"/>
                  </a:cxn>
                  <a:cxn ang="0">
                    <a:pos x="12" y="94"/>
                  </a:cxn>
                  <a:cxn ang="0">
                    <a:pos x="13" y="93"/>
                  </a:cxn>
                  <a:cxn ang="0">
                    <a:pos x="14" y="92"/>
                  </a:cxn>
                  <a:cxn ang="0">
                    <a:pos x="15" y="90"/>
                  </a:cxn>
                  <a:cxn ang="0">
                    <a:pos x="15" y="88"/>
                  </a:cxn>
                  <a:cxn ang="0">
                    <a:pos x="15" y="88"/>
                  </a:cxn>
                </a:cxnLst>
                <a:rect l="0" t="0" r="r" b="b"/>
                <a:pathLst>
                  <a:path w="15" h="94">
                    <a:moveTo>
                      <a:pt x="15" y="88"/>
                    </a:moveTo>
                    <a:lnTo>
                      <a:pt x="15" y="88"/>
                    </a:lnTo>
                    <a:lnTo>
                      <a:pt x="12" y="79"/>
                    </a:lnTo>
                    <a:lnTo>
                      <a:pt x="10" y="68"/>
                    </a:lnTo>
                    <a:lnTo>
                      <a:pt x="9" y="57"/>
                    </a:lnTo>
                    <a:lnTo>
                      <a:pt x="9" y="47"/>
                    </a:lnTo>
                    <a:lnTo>
                      <a:pt x="9" y="25"/>
                    </a:lnTo>
                    <a:lnTo>
                      <a:pt x="10" y="4"/>
                    </a:lnTo>
                    <a:lnTo>
                      <a:pt x="10" y="4"/>
                    </a:lnTo>
                    <a:lnTo>
                      <a:pt x="10" y="2"/>
                    </a:lnTo>
                    <a:lnTo>
                      <a:pt x="9" y="1"/>
                    </a:lnTo>
                    <a:lnTo>
                      <a:pt x="7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2" y="1"/>
                    </a:lnTo>
                    <a:lnTo>
                      <a:pt x="1" y="2"/>
                    </a:lnTo>
                    <a:lnTo>
                      <a:pt x="1" y="4"/>
                    </a:lnTo>
                    <a:lnTo>
                      <a:pt x="1" y="4"/>
                    </a:lnTo>
                    <a:lnTo>
                      <a:pt x="0" y="26"/>
                    </a:lnTo>
                    <a:lnTo>
                      <a:pt x="0" y="48"/>
                    </a:lnTo>
                    <a:lnTo>
                      <a:pt x="0" y="59"/>
                    </a:lnTo>
                    <a:lnTo>
                      <a:pt x="1" y="69"/>
                    </a:lnTo>
                    <a:lnTo>
                      <a:pt x="3" y="81"/>
                    </a:lnTo>
                    <a:lnTo>
                      <a:pt x="6" y="91"/>
                    </a:lnTo>
                    <a:lnTo>
                      <a:pt x="6" y="91"/>
                    </a:lnTo>
                    <a:lnTo>
                      <a:pt x="7" y="93"/>
                    </a:lnTo>
                    <a:lnTo>
                      <a:pt x="8" y="94"/>
                    </a:lnTo>
                    <a:lnTo>
                      <a:pt x="10" y="94"/>
                    </a:lnTo>
                    <a:lnTo>
                      <a:pt x="12" y="94"/>
                    </a:lnTo>
                    <a:lnTo>
                      <a:pt x="13" y="93"/>
                    </a:lnTo>
                    <a:lnTo>
                      <a:pt x="14" y="92"/>
                    </a:lnTo>
                    <a:lnTo>
                      <a:pt x="15" y="90"/>
                    </a:lnTo>
                    <a:lnTo>
                      <a:pt x="15" y="88"/>
                    </a:lnTo>
                    <a:lnTo>
                      <a:pt x="15" y="8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rgbClr val="605448"/>
                  </a:solidFill>
                </a:endParaRPr>
              </a:p>
            </p:txBody>
          </p:sp>
          <p:sp>
            <p:nvSpPr>
              <p:cNvPr id="189" name="chenying0907 181"/>
              <p:cNvSpPr/>
              <p:nvPr/>
            </p:nvSpPr>
            <p:spPr bwMode="auto">
              <a:xfrm>
                <a:off x="4529138" y="2622550"/>
                <a:ext cx="7938" cy="63500"/>
              </a:xfrm>
              <a:custGeom>
                <a:avLst/>
                <a:gdLst/>
                <a:ahLst/>
                <a:cxnLst>
                  <a:cxn ang="0">
                    <a:pos x="6" y="5"/>
                  </a:cxn>
                  <a:cxn ang="0">
                    <a:pos x="6" y="5"/>
                  </a:cxn>
                  <a:cxn ang="0">
                    <a:pos x="5" y="18"/>
                  </a:cxn>
                  <a:cxn ang="0">
                    <a:pos x="3" y="31"/>
                  </a:cxn>
                  <a:cxn ang="0">
                    <a:pos x="1" y="43"/>
                  </a:cxn>
                  <a:cxn ang="0">
                    <a:pos x="0" y="57"/>
                  </a:cxn>
                  <a:cxn ang="0">
                    <a:pos x="0" y="57"/>
                  </a:cxn>
                  <a:cxn ang="0">
                    <a:pos x="0" y="86"/>
                  </a:cxn>
                  <a:cxn ang="0">
                    <a:pos x="0" y="114"/>
                  </a:cxn>
                  <a:cxn ang="0">
                    <a:pos x="0" y="114"/>
                  </a:cxn>
                  <a:cxn ang="0">
                    <a:pos x="1" y="116"/>
                  </a:cxn>
                  <a:cxn ang="0">
                    <a:pos x="2" y="117"/>
                  </a:cxn>
                  <a:cxn ang="0">
                    <a:pos x="3" y="118"/>
                  </a:cxn>
                  <a:cxn ang="0">
                    <a:pos x="6" y="119"/>
                  </a:cxn>
                  <a:cxn ang="0">
                    <a:pos x="8" y="118"/>
                  </a:cxn>
                  <a:cxn ang="0">
                    <a:pos x="9" y="117"/>
                  </a:cxn>
                  <a:cxn ang="0">
                    <a:pos x="10" y="116"/>
                  </a:cxn>
                  <a:cxn ang="0">
                    <a:pos x="11" y="114"/>
                  </a:cxn>
                  <a:cxn ang="0">
                    <a:pos x="11" y="57"/>
                  </a:cxn>
                  <a:cxn ang="0">
                    <a:pos x="11" y="57"/>
                  </a:cxn>
                  <a:cxn ang="0">
                    <a:pos x="11" y="43"/>
                  </a:cxn>
                  <a:cxn ang="0">
                    <a:pos x="13" y="31"/>
                  </a:cxn>
                  <a:cxn ang="0">
                    <a:pos x="14" y="18"/>
                  </a:cxn>
                  <a:cxn ang="0">
                    <a:pos x="15" y="5"/>
                  </a:cxn>
                  <a:cxn ang="0">
                    <a:pos x="15" y="5"/>
                  </a:cxn>
                  <a:cxn ang="0">
                    <a:pos x="15" y="3"/>
                  </a:cxn>
                  <a:cxn ang="0">
                    <a:pos x="14" y="1"/>
                  </a:cxn>
                  <a:cxn ang="0">
                    <a:pos x="12" y="0"/>
                  </a:cxn>
                  <a:cxn ang="0">
                    <a:pos x="11" y="0"/>
                  </a:cxn>
                  <a:cxn ang="0">
                    <a:pos x="9" y="0"/>
                  </a:cxn>
                  <a:cxn ang="0">
                    <a:pos x="8" y="1"/>
                  </a:cxn>
                  <a:cxn ang="0">
                    <a:pos x="6" y="3"/>
                  </a:cxn>
                  <a:cxn ang="0">
                    <a:pos x="6" y="5"/>
                  </a:cxn>
                  <a:cxn ang="0">
                    <a:pos x="6" y="5"/>
                  </a:cxn>
                </a:cxnLst>
                <a:rect l="0" t="0" r="r" b="b"/>
                <a:pathLst>
                  <a:path w="15" h="119">
                    <a:moveTo>
                      <a:pt x="6" y="5"/>
                    </a:moveTo>
                    <a:lnTo>
                      <a:pt x="6" y="5"/>
                    </a:lnTo>
                    <a:lnTo>
                      <a:pt x="5" y="18"/>
                    </a:lnTo>
                    <a:lnTo>
                      <a:pt x="3" y="31"/>
                    </a:lnTo>
                    <a:lnTo>
                      <a:pt x="1" y="43"/>
                    </a:lnTo>
                    <a:lnTo>
                      <a:pt x="0" y="57"/>
                    </a:lnTo>
                    <a:lnTo>
                      <a:pt x="0" y="57"/>
                    </a:lnTo>
                    <a:lnTo>
                      <a:pt x="0" y="86"/>
                    </a:lnTo>
                    <a:lnTo>
                      <a:pt x="0" y="114"/>
                    </a:lnTo>
                    <a:lnTo>
                      <a:pt x="0" y="114"/>
                    </a:lnTo>
                    <a:lnTo>
                      <a:pt x="1" y="116"/>
                    </a:lnTo>
                    <a:lnTo>
                      <a:pt x="2" y="117"/>
                    </a:lnTo>
                    <a:lnTo>
                      <a:pt x="3" y="118"/>
                    </a:lnTo>
                    <a:lnTo>
                      <a:pt x="6" y="119"/>
                    </a:lnTo>
                    <a:lnTo>
                      <a:pt x="8" y="118"/>
                    </a:lnTo>
                    <a:lnTo>
                      <a:pt x="9" y="117"/>
                    </a:lnTo>
                    <a:lnTo>
                      <a:pt x="10" y="116"/>
                    </a:lnTo>
                    <a:lnTo>
                      <a:pt x="11" y="114"/>
                    </a:lnTo>
                    <a:lnTo>
                      <a:pt x="11" y="57"/>
                    </a:lnTo>
                    <a:lnTo>
                      <a:pt x="11" y="57"/>
                    </a:lnTo>
                    <a:lnTo>
                      <a:pt x="11" y="43"/>
                    </a:lnTo>
                    <a:lnTo>
                      <a:pt x="13" y="31"/>
                    </a:lnTo>
                    <a:lnTo>
                      <a:pt x="14" y="18"/>
                    </a:lnTo>
                    <a:lnTo>
                      <a:pt x="15" y="5"/>
                    </a:lnTo>
                    <a:lnTo>
                      <a:pt x="15" y="5"/>
                    </a:lnTo>
                    <a:lnTo>
                      <a:pt x="15" y="3"/>
                    </a:lnTo>
                    <a:lnTo>
                      <a:pt x="14" y="1"/>
                    </a:lnTo>
                    <a:lnTo>
                      <a:pt x="12" y="0"/>
                    </a:lnTo>
                    <a:lnTo>
                      <a:pt x="11" y="0"/>
                    </a:lnTo>
                    <a:lnTo>
                      <a:pt x="9" y="0"/>
                    </a:lnTo>
                    <a:lnTo>
                      <a:pt x="8" y="1"/>
                    </a:lnTo>
                    <a:lnTo>
                      <a:pt x="6" y="3"/>
                    </a:lnTo>
                    <a:lnTo>
                      <a:pt x="6" y="5"/>
                    </a:lnTo>
                    <a:lnTo>
                      <a:pt x="6" y="5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rgbClr val="605448"/>
                  </a:solidFill>
                </a:endParaRPr>
              </a:p>
            </p:txBody>
          </p:sp>
          <p:sp>
            <p:nvSpPr>
              <p:cNvPr id="190" name="chenying0907 182"/>
              <p:cNvSpPr/>
              <p:nvPr/>
            </p:nvSpPr>
            <p:spPr bwMode="auto">
              <a:xfrm>
                <a:off x="4551363" y="2652713"/>
                <a:ext cx="4763" cy="55563"/>
              </a:xfrm>
              <a:custGeom>
                <a:avLst/>
                <a:gdLst/>
                <a:ahLst/>
                <a:cxnLst>
                  <a:cxn ang="0">
                    <a:pos x="11" y="5"/>
                  </a:cxn>
                  <a:cxn ang="0">
                    <a:pos x="11" y="5"/>
                  </a:cxn>
                  <a:cxn ang="0">
                    <a:pos x="11" y="3"/>
                  </a:cxn>
                  <a:cxn ang="0">
                    <a:pos x="10" y="1"/>
                  </a:cxn>
                  <a:cxn ang="0">
                    <a:pos x="8" y="0"/>
                  </a:cxn>
                  <a:cxn ang="0">
                    <a:pos x="6" y="0"/>
                  </a:cxn>
                  <a:cxn ang="0">
                    <a:pos x="5" y="0"/>
                  </a:cxn>
                  <a:cxn ang="0">
                    <a:pos x="3" y="1"/>
                  </a:cxn>
                  <a:cxn ang="0">
                    <a:pos x="2" y="3"/>
                  </a:cxn>
                  <a:cxn ang="0">
                    <a:pos x="2" y="5"/>
                  </a:cxn>
                  <a:cxn ang="0">
                    <a:pos x="2" y="5"/>
                  </a:cxn>
                  <a:cxn ang="0">
                    <a:pos x="0" y="53"/>
                  </a:cxn>
                  <a:cxn ang="0">
                    <a:pos x="0" y="75"/>
                  </a:cxn>
                  <a:cxn ang="0">
                    <a:pos x="2" y="99"/>
                  </a:cxn>
                  <a:cxn ang="0">
                    <a:pos x="2" y="99"/>
                  </a:cxn>
                  <a:cxn ang="0">
                    <a:pos x="2" y="101"/>
                  </a:cxn>
                  <a:cxn ang="0">
                    <a:pos x="4" y="103"/>
                  </a:cxn>
                  <a:cxn ang="0">
                    <a:pos x="7" y="104"/>
                  </a:cxn>
                  <a:cxn ang="0">
                    <a:pos x="9" y="104"/>
                  </a:cxn>
                  <a:cxn ang="0">
                    <a:pos x="10" y="103"/>
                  </a:cxn>
                  <a:cxn ang="0">
                    <a:pos x="11" y="101"/>
                  </a:cxn>
                  <a:cxn ang="0">
                    <a:pos x="11" y="99"/>
                  </a:cxn>
                  <a:cxn ang="0">
                    <a:pos x="11" y="99"/>
                  </a:cxn>
                  <a:cxn ang="0">
                    <a:pos x="9" y="75"/>
                  </a:cxn>
                  <a:cxn ang="0">
                    <a:pos x="9" y="53"/>
                  </a:cxn>
                  <a:cxn ang="0">
                    <a:pos x="11" y="5"/>
                  </a:cxn>
                  <a:cxn ang="0">
                    <a:pos x="11" y="5"/>
                  </a:cxn>
                </a:cxnLst>
                <a:rect l="0" t="0" r="r" b="b"/>
                <a:pathLst>
                  <a:path w="11" h="104">
                    <a:moveTo>
                      <a:pt x="11" y="5"/>
                    </a:moveTo>
                    <a:lnTo>
                      <a:pt x="11" y="5"/>
                    </a:lnTo>
                    <a:lnTo>
                      <a:pt x="11" y="3"/>
                    </a:lnTo>
                    <a:lnTo>
                      <a:pt x="10" y="1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5" y="0"/>
                    </a:lnTo>
                    <a:lnTo>
                      <a:pt x="3" y="1"/>
                    </a:lnTo>
                    <a:lnTo>
                      <a:pt x="2" y="3"/>
                    </a:lnTo>
                    <a:lnTo>
                      <a:pt x="2" y="5"/>
                    </a:lnTo>
                    <a:lnTo>
                      <a:pt x="2" y="5"/>
                    </a:lnTo>
                    <a:lnTo>
                      <a:pt x="0" y="53"/>
                    </a:lnTo>
                    <a:lnTo>
                      <a:pt x="0" y="75"/>
                    </a:lnTo>
                    <a:lnTo>
                      <a:pt x="2" y="99"/>
                    </a:lnTo>
                    <a:lnTo>
                      <a:pt x="2" y="99"/>
                    </a:lnTo>
                    <a:lnTo>
                      <a:pt x="2" y="101"/>
                    </a:lnTo>
                    <a:lnTo>
                      <a:pt x="4" y="103"/>
                    </a:lnTo>
                    <a:lnTo>
                      <a:pt x="7" y="104"/>
                    </a:lnTo>
                    <a:lnTo>
                      <a:pt x="9" y="104"/>
                    </a:lnTo>
                    <a:lnTo>
                      <a:pt x="10" y="103"/>
                    </a:lnTo>
                    <a:lnTo>
                      <a:pt x="11" y="101"/>
                    </a:lnTo>
                    <a:lnTo>
                      <a:pt x="11" y="99"/>
                    </a:lnTo>
                    <a:lnTo>
                      <a:pt x="11" y="99"/>
                    </a:lnTo>
                    <a:lnTo>
                      <a:pt x="9" y="75"/>
                    </a:lnTo>
                    <a:lnTo>
                      <a:pt x="9" y="53"/>
                    </a:lnTo>
                    <a:lnTo>
                      <a:pt x="11" y="5"/>
                    </a:lnTo>
                    <a:lnTo>
                      <a:pt x="11" y="5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rgbClr val="605448"/>
                  </a:solidFill>
                </a:endParaRPr>
              </a:p>
            </p:txBody>
          </p:sp>
          <p:sp>
            <p:nvSpPr>
              <p:cNvPr id="191" name="chenying0907 183"/>
              <p:cNvSpPr/>
              <p:nvPr/>
            </p:nvSpPr>
            <p:spPr bwMode="auto">
              <a:xfrm>
                <a:off x="4572000" y="2676525"/>
                <a:ext cx="6350" cy="58738"/>
              </a:xfrm>
              <a:custGeom>
                <a:avLst/>
                <a:gdLst/>
                <a:ahLst/>
                <a:cxnLst>
                  <a:cxn ang="0">
                    <a:pos x="10" y="4"/>
                  </a:cxn>
                  <a:cxn ang="0">
                    <a:pos x="10" y="4"/>
                  </a:cxn>
                  <a:cxn ang="0">
                    <a:pos x="9" y="2"/>
                  </a:cxn>
                  <a:cxn ang="0">
                    <a:pos x="8" y="1"/>
                  </a:cxn>
                  <a:cxn ang="0">
                    <a:pos x="7" y="0"/>
                  </a:cxn>
                  <a:cxn ang="0">
                    <a:pos x="5" y="0"/>
                  </a:cxn>
                  <a:cxn ang="0">
                    <a:pos x="3" y="0"/>
                  </a:cxn>
                  <a:cxn ang="0">
                    <a:pos x="2" y="1"/>
                  </a:cxn>
                  <a:cxn ang="0">
                    <a:pos x="1" y="2"/>
                  </a:cxn>
                  <a:cxn ang="0">
                    <a:pos x="0" y="4"/>
                  </a:cxn>
                  <a:cxn ang="0">
                    <a:pos x="0" y="4"/>
                  </a:cxn>
                  <a:cxn ang="0">
                    <a:pos x="1" y="57"/>
                  </a:cxn>
                  <a:cxn ang="0">
                    <a:pos x="2" y="83"/>
                  </a:cxn>
                  <a:cxn ang="0">
                    <a:pos x="5" y="109"/>
                  </a:cxn>
                  <a:cxn ang="0">
                    <a:pos x="5" y="109"/>
                  </a:cxn>
                  <a:cxn ang="0">
                    <a:pos x="6" y="111"/>
                  </a:cxn>
                  <a:cxn ang="0">
                    <a:pos x="7" y="112"/>
                  </a:cxn>
                  <a:cxn ang="0">
                    <a:pos x="10" y="113"/>
                  </a:cxn>
                  <a:cxn ang="0">
                    <a:pos x="12" y="113"/>
                  </a:cxn>
                  <a:cxn ang="0">
                    <a:pos x="13" y="112"/>
                  </a:cxn>
                  <a:cxn ang="0">
                    <a:pos x="14" y="111"/>
                  </a:cxn>
                  <a:cxn ang="0">
                    <a:pos x="14" y="109"/>
                  </a:cxn>
                  <a:cxn ang="0">
                    <a:pos x="14" y="109"/>
                  </a:cxn>
                  <a:cxn ang="0">
                    <a:pos x="12" y="83"/>
                  </a:cxn>
                  <a:cxn ang="0">
                    <a:pos x="10" y="57"/>
                  </a:cxn>
                  <a:cxn ang="0">
                    <a:pos x="10" y="4"/>
                  </a:cxn>
                  <a:cxn ang="0">
                    <a:pos x="10" y="4"/>
                  </a:cxn>
                </a:cxnLst>
                <a:rect l="0" t="0" r="r" b="b"/>
                <a:pathLst>
                  <a:path w="14" h="113">
                    <a:moveTo>
                      <a:pt x="10" y="4"/>
                    </a:moveTo>
                    <a:lnTo>
                      <a:pt x="10" y="4"/>
                    </a:lnTo>
                    <a:lnTo>
                      <a:pt x="9" y="2"/>
                    </a:lnTo>
                    <a:lnTo>
                      <a:pt x="8" y="1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2" y="1"/>
                    </a:lnTo>
                    <a:lnTo>
                      <a:pt x="1" y="2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1" y="57"/>
                    </a:lnTo>
                    <a:lnTo>
                      <a:pt x="2" y="83"/>
                    </a:lnTo>
                    <a:lnTo>
                      <a:pt x="5" y="109"/>
                    </a:lnTo>
                    <a:lnTo>
                      <a:pt x="5" y="109"/>
                    </a:lnTo>
                    <a:lnTo>
                      <a:pt x="6" y="111"/>
                    </a:lnTo>
                    <a:lnTo>
                      <a:pt x="7" y="112"/>
                    </a:lnTo>
                    <a:lnTo>
                      <a:pt x="10" y="113"/>
                    </a:lnTo>
                    <a:lnTo>
                      <a:pt x="12" y="113"/>
                    </a:lnTo>
                    <a:lnTo>
                      <a:pt x="13" y="112"/>
                    </a:lnTo>
                    <a:lnTo>
                      <a:pt x="14" y="111"/>
                    </a:lnTo>
                    <a:lnTo>
                      <a:pt x="14" y="109"/>
                    </a:lnTo>
                    <a:lnTo>
                      <a:pt x="14" y="109"/>
                    </a:lnTo>
                    <a:lnTo>
                      <a:pt x="12" y="83"/>
                    </a:lnTo>
                    <a:lnTo>
                      <a:pt x="10" y="57"/>
                    </a:lnTo>
                    <a:lnTo>
                      <a:pt x="10" y="4"/>
                    </a:lnTo>
                    <a:lnTo>
                      <a:pt x="10" y="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rgbClr val="605448"/>
                  </a:solidFill>
                </a:endParaRPr>
              </a:p>
            </p:txBody>
          </p:sp>
          <p:sp>
            <p:nvSpPr>
              <p:cNvPr id="192" name="chenying0907 184"/>
              <p:cNvSpPr/>
              <p:nvPr/>
            </p:nvSpPr>
            <p:spPr bwMode="auto">
              <a:xfrm>
                <a:off x="4481513" y="2305050"/>
                <a:ext cx="12700" cy="61913"/>
              </a:xfrm>
              <a:custGeom>
                <a:avLst/>
                <a:gdLst/>
                <a:ahLst/>
                <a:cxnLst>
                  <a:cxn ang="0">
                    <a:pos x="21" y="109"/>
                  </a:cxn>
                  <a:cxn ang="0">
                    <a:pos x="21" y="109"/>
                  </a:cxn>
                  <a:cxn ang="0">
                    <a:pos x="16" y="105"/>
                  </a:cxn>
                  <a:cxn ang="0">
                    <a:pos x="13" y="101"/>
                  </a:cxn>
                  <a:cxn ang="0">
                    <a:pos x="11" y="95"/>
                  </a:cxn>
                  <a:cxn ang="0">
                    <a:pos x="9" y="89"/>
                  </a:cxn>
                  <a:cxn ang="0">
                    <a:pos x="9" y="76"/>
                  </a:cxn>
                  <a:cxn ang="0">
                    <a:pos x="9" y="64"/>
                  </a:cxn>
                  <a:cxn ang="0">
                    <a:pos x="9" y="64"/>
                  </a:cxn>
                  <a:cxn ang="0">
                    <a:pos x="10" y="34"/>
                  </a:cxn>
                  <a:cxn ang="0">
                    <a:pos x="9" y="5"/>
                  </a:cxn>
                  <a:cxn ang="0">
                    <a:pos x="9" y="5"/>
                  </a:cxn>
                  <a:cxn ang="0">
                    <a:pos x="9" y="3"/>
                  </a:cxn>
                  <a:cxn ang="0">
                    <a:pos x="8" y="1"/>
                  </a:cxn>
                  <a:cxn ang="0">
                    <a:pos x="6" y="0"/>
                  </a:cxn>
                  <a:cxn ang="0">
                    <a:pos x="5" y="0"/>
                  </a:cxn>
                  <a:cxn ang="0">
                    <a:pos x="3" y="0"/>
                  </a:cxn>
                  <a:cxn ang="0">
                    <a:pos x="2" y="1"/>
                  </a:cxn>
                  <a:cxn ang="0">
                    <a:pos x="1" y="3"/>
                  </a:cxn>
                  <a:cxn ang="0">
                    <a:pos x="0" y="5"/>
                  </a:cxn>
                  <a:cxn ang="0">
                    <a:pos x="0" y="5"/>
                  </a:cxn>
                  <a:cxn ang="0">
                    <a:pos x="0" y="77"/>
                  </a:cxn>
                  <a:cxn ang="0">
                    <a:pos x="0" y="77"/>
                  </a:cxn>
                  <a:cxn ang="0">
                    <a:pos x="0" y="89"/>
                  </a:cxn>
                  <a:cxn ang="0">
                    <a:pos x="1" y="95"/>
                  </a:cxn>
                  <a:cxn ang="0">
                    <a:pos x="3" y="100"/>
                  </a:cxn>
                  <a:cxn ang="0">
                    <a:pos x="5" y="105"/>
                  </a:cxn>
                  <a:cxn ang="0">
                    <a:pos x="8" y="110"/>
                  </a:cxn>
                  <a:cxn ang="0">
                    <a:pos x="12" y="115"/>
                  </a:cxn>
                  <a:cxn ang="0">
                    <a:pos x="16" y="118"/>
                  </a:cxn>
                  <a:cxn ang="0">
                    <a:pos x="16" y="118"/>
                  </a:cxn>
                  <a:cxn ang="0">
                    <a:pos x="18" y="119"/>
                  </a:cxn>
                  <a:cxn ang="0">
                    <a:pos x="20" y="119"/>
                  </a:cxn>
                  <a:cxn ang="0">
                    <a:pos x="21" y="118"/>
                  </a:cxn>
                  <a:cxn ang="0">
                    <a:pos x="22" y="117"/>
                  </a:cxn>
                  <a:cxn ang="0">
                    <a:pos x="23" y="115"/>
                  </a:cxn>
                  <a:cxn ang="0">
                    <a:pos x="23" y="112"/>
                  </a:cxn>
                  <a:cxn ang="0">
                    <a:pos x="22" y="111"/>
                  </a:cxn>
                  <a:cxn ang="0">
                    <a:pos x="21" y="109"/>
                  </a:cxn>
                  <a:cxn ang="0">
                    <a:pos x="21" y="109"/>
                  </a:cxn>
                </a:cxnLst>
                <a:rect l="0" t="0" r="r" b="b"/>
                <a:pathLst>
                  <a:path w="23" h="119">
                    <a:moveTo>
                      <a:pt x="21" y="109"/>
                    </a:moveTo>
                    <a:lnTo>
                      <a:pt x="21" y="109"/>
                    </a:lnTo>
                    <a:lnTo>
                      <a:pt x="16" y="105"/>
                    </a:lnTo>
                    <a:lnTo>
                      <a:pt x="13" y="101"/>
                    </a:lnTo>
                    <a:lnTo>
                      <a:pt x="11" y="95"/>
                    </a:lnTo>
                    <a:lnTo>
                      <a:pt x="9" y="89"/>
                    </a:lnTo>
                    <a:lnTo>
                      <a:pt x="9" y="76"/>
                    </a:lnTo>
                    <a:lnTo>
                      <a:pt x="9" y="64"/>
                    </a:lnTo>
                    <a:lnTo>
                      <a:pt x="9" y="64"/>
                    </a:lnTo>
                    <a:lnTo>
                      <a:pt x="10" y="34"/>
                    </a:lnTo>
                    <a:lnTo>
                      <a:pt x="9" y="5"/>
                    </a:lnTo>
                    <a:lnTo>
                      <a:pt x="9" y="5"/>
                    </a:lnTo>
                    <a:lnTo>
                      <a:pt x="9" y="3"/>
                    </a:lnTo>
                    <a:lnTo>
                      <a:pt x="8" y="1"/>
                    </a:lnTo>
                    <a:lnTo>
                      <a:pt x="6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2" y="1"/>
                    </a:lnTo>
                    <a:lnTo>
                      <a:pt x="1" y="3"/>
                    </a:lnTo>
                    <a:lnTo>
                      <a:pt x="0" y="5"/>
                    </a:lnTo>
                    <a:lnTo>
                      <a:pt x="0" y="5"/>
                    </a:lnTo>
                    <a:lnTo>
                      <a:pt x="0" y="77"/>
                    </a:lnTo>
                    <a:lnTo>
                      <a:pt x="0" y="77"/>
                    </a:lnTo>
                    <a:lnTo>
                      <a:pt x="0" y="89"/>
                    </a:lnTo>
                    <a:lnTo>
                      <a:pt x="1" y="95"/>
                    </a:lnTo>
                    <a:lnTo>
                      <a:pt x="3" y="100"/>
                    </a:lnTo>
                    <a:lnTo>
                      <a:pt x="5" y="105"/>
                    </a:lnTo>
                    <a:lnTo>
                      <a:pt x="8" y="110"/>
                    </a:lnTo>
                    <a:lnTo>
                      <a:pt x="12" y="115"/>
                    </a:lnTo>
                    <a:lnTo>
                      <a:pt x="16" y="118"/>
                    </a:lnTo>
                    <a:lnTo>
                      <a:pt x="16" y="118"/>
                    </a:lnTo>
                    <a:lnTo>
                      <a:pt x="18" y="119"/>
                    </a:lnTo>
                    <a:lnTo>
                      <a:pt x="20" y="119"/>
                    </a:lnTo>
                    <a:lnTo>
                      <a:pt x="21" y="118"/>
                    </a:lnTo>
                    <a:lnTo>
                      <a:pt x="22" y="117"/>
                    </a:lnTo>
                    <a:lnTo>
                      <a:pt x="23" y="115"/>
                    </a:lnTo>
                    <a:lnTo>
                      <a:pt x="23" y="112"/>
                    </a:lnTo>
                    <a:lnTo>
                      <a:pt x="22" y="111"/>
                    </a:lnTo>
                    <a:lnTo>
                      <a:pt x="21" y="109"/>
                    </a:lnTo>
                    <a:lnTo>
                      <a:pt x="21" y="109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rgbClr val="605448"/>
                  </a:solidFill>
                </a:endParaRPr>
              </a:p>
            </p:txBody>
          </p:sp>
          <p:sp>
            <p:nvSpPr>
              <p:cNvPr id="193" name="chenying0907 185"/>
              <p:cNvSpPr/>
              <p:nvPr/>
            </p:nvSpPr>
            <p:spPr bwMode="auto">
              <a:xfrm>
                <a:off x="4519613" y="2336800"/>
                <a:ext cx="9525" cy="55563"/>
              </a:xfrm>
              <a:custGeom>
                <a:avLst/>
                <a:gdLst/>
                <a:ahLst/>
                <a:cxnLst>
                  <a:cxn ang="0">
                    <a:pos x="9" y="3"/>
                  </a:cxn>
                  <a:cxn ang="0">
                    <a:pos x="9" y="3"/>
                  </a:cxn>
                  <a:cxn ang="0">
                    <a:pos x="7" y="15"/>
                  </a:cxn>
                  <a:cxn ang="0">
                    <a:pos x="4" y="27"/>
                  </a:cxn>
                  <a:cxn ang="0">
                    <a:pos x="2" y="50"/>
                  </a:cxn>
                  <a:cxn ang="0">
                    <a:pos x="0" y="75"/>
                  </a:cxn>
                  <a:cxn ang="0">
                    <a:pos x="0" y="99"/>
                  </a:cxn>
                  <a:cxn ang="0">
                    <a:pos x="0" y="99"/>
                  </a:cxn>
                  <a:cxn ang="0">
                    <a:pos x="0" y="101"/>
                  </a:cxn>
                  <a:cxn ang="0">
                    <a:pos x="1" y="102"/>
                  </a:cxn>
                  <a:cxn ang="0">
                    <a:pos x="3" y="103"/>
                  </a:cxn>
                  <a:cxn ang="0">
                    <a:pos x="5" y="104"/>
                  </a:cxn>
                  <a:cxn ang="0">
                    <a:pos x="6" y="103"/>
                  </a:cxn>
                  <a:cxn ang="0">
                    <a:pos x="8" y="102"/>
                  </a:cxn>
                  <a:cxn ang="0">
                    <a:pos x="9" y="101"/>
                  </a:cxn>
                  <a:cxn ang="0">
                    <a:pos x="9" y="99"/>
                  </a:cxn>
                  <a:cxn ang="0">
                    <a:pos x="9" y="99"/>
                  </a:cxn>
                  <a:cxn ang="0">
                    <a:pos x="10" y="75"/>
                  </a:cxn>
                  <a:cxn ang="0">
                    <a:pos x="11" y="52"/>
                  </a:cxn>
                  <a:cxn ang="0">
                    <a:pos x="13" y="29"/>
                  </a:cxn>
                  <a:cxn ang="0">
                    <a:pos x="16" y="17"/>
                  </a:cxn>
                  <a:cxn ang="0">
                    <a:pos x="18" y="6"/>
                  </a:cxn>
                  <a:cxn ang="0">
                    <a:pos x="18" y="6"/>
                  </a:cxn>
                  <a:cxn ang="0">
                    <a:pos x="18" y="4"/>
                  </a:cxn>
                  <a:cxn ang="0">
                    <a:pos x="18" y="2"/>
                  </a:cxn>
                  <a:cxn ang="0">
                    <a:pos x="17" y="1"/>
                  </a:cxn>
                  <a:cxn ang="0">
                    <a:pos x="15" y="0"/>
                  </a:cxn>
                  <a:cxn ang="0">
                    <a:pos x="13" y="0"/>
                  </a:cxn>
                  <a:cxn ang="0">
                    <a:pos x="12" y="0"/>
                  </a:cxn>
                  <a:cxn ang="0">
                    <a:pos x="10" y="1"/>
                  </a:cxn>
                  <a:cxn ang="0">
                    <a:pos x="9" y="3"/>
                  </a:cxn>
                  <a:cxn ang="0">
                    <a:pos x="9" y="3"/>
                  </a:cxn>
                </a:cxnLst>
                <a:rect l="0" t="0" r="r" b="b"/>
                <a:pathLst>
                  <a:path w="18" h="104">
                    <a:moveTo>
                      <a:pt x="9" y="3"/>
                    </a:moveTo>
                    <a:lnTo>
                      <a:pt x="9" y="3"/>
                    </a:lnTo>
                    <a:lnTo>
                      <a:pt x="7" y="15"/>
                    </a:lnTo>
                    <a:lnTo>
                      <a:pt x="4" y="27"/>
                    </a:lnTo>
                    <a:lnTo>
                      <a:pt x="2" y="50"/>
                    </a:lnTo>
                    <a:lnTo>
                      <a:pt x="0" y="75"/>
                    </a:lnTo>
                    <a:lnTo>
                      <a:pt x="0" y="99"/>
                    </a:lnTo>
                    <a:lnTo>
                      <a:pt x="0" y="99"/>
                    </a:lnTo>
                    <a:lnTo>
                      <a:pt x="0" y="101"/>
                    </a:lnTo>
                    <a:lnTo>
                      <a:pt x="1" y="102"/>
                    </a:lnTo>
                    <a:lnTo>
                      <a:pt x="3" y="103"/>
                    </a:lnTo>
                    <a:lnTo>
                      <a:pt x="5" y="104"/>
                    </a:lnTo>
                    <a:lnTo>
                      <a:pt x="6" y="103"/>
                    </a:lnTo>
                    <a:lnTo>
                      <a:pt x="8" y="102"/>
                    </a:lnTo>
                    <a:lnTo>
                      <a:pt x="9" y="101"/>
                    </a:lnTo>
                    <a:lnTo>
                      <a:pt x="9" y="99"/>
                    </a:lnTo>
                    <a:lnTo>
                      <a:pt x="9" y="99"/>
                    </a:lnTo>
                    <a:lnTo>
                      <a:pt x="10" y="75"/>
                    </a:lnTo>
                    <a:lnTo>
                      <a:pt x="11" y="52"/>
                    </a:lnTo>
                    <a:lnTo>
                      <a:pt x="13" y="29"/>
                    </a:lnTo>
                    <a:lnTo>
                      <a:pt x="16" y="17"/>
                    </a:lnTo>
                    <a:lnTo>
                      <a:pt x="18" y="6"/>
                    </a:lnTo>
                    <a:lnTo>
                      <a:pt x="18" y="6"/>
                    </a:lnTo>
                    <a:lnTo>
                      <a:pt x="18" y="4"/>
                    </a:lnTo>
                    <a:lnTo>
                      <a:pt x="18" y="2"/>
                    </a:lnTo>
                    <a:lnTo>
                      <a:pt x="17" y="1"/>
                    </a:lnTo>
                    <a:lnTo>
                      <a:pt x="15" y="0"/>
                    </a:lnTo>
                    <a:lnTo>
                      <a:pt x="13" y="0"/>
                    </a:lnTo>
                    <a:lnTo>
                      <a:pt x="12" y="0"/>
                    </a:lnTo>
                    <a:lnTo>
                      <a:pt x="10" y="1"/>
                    </a:lnTo>
                    <a:lnTo>
                      <a:pt x="9" y="3"/>
                    </a:lnTo>
                    <a:lnTo>
                      <a:pt x="9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rgbClr val="605448"/>
                  </a:solidFill>
                </a:endParaRPr>
              </a:p>
            </p:txBody>
          </p:sp>
          <p:sp>
            <p:nvSpPr>
              <p:cNvPr id="194" name="chenying0907 186"/>
              <p:cNvSpPr/>
              <p:nvPr/>
            </p:nvSpPr>
            <p:spPr bwMode="auto">
              <a:xfrm>
                <a:off x="4543425" y="2370138"/>
                <a:ext cx="7938" cy="71438"/>
              </a:xfrm>
              <a:custGeom>
                <a:avLst/>
                <a:gdLst/>
                <a:ahLst/>
                <a:cxnLst>
                  <a:cxn ang="0">
                    <a:pos x="5" y="4"/>
                  </a:cxn>
                  <a:cxn ang="0">
                    <a:pos x="5" y="4"/>
                  </a:cxn>
                  <a:cxn ang="0">
                    <a:pos x="4" y="36"/>
                  </a:cxn>
                  <a:cxn ang="0">
                    <a:pos x="3" y="68"/>
                  </a:cxn>
                  <a:cxn ang="0">
                    <a:pos x="1" y="100"/>
                  </a:cxn>
                  <a:cxn ang="0">
                    <a:pos x="0" y="132"/>
                  </a:cxn>
                  <a:cxn ang="0">
                    <a:pos x="0" y="132"/>
                  </a:cxn>
                  <a:cxn ang="0">
                    <a:pos x="0" y="134"/>
                  </a:cxn>
                  <a:cxn ang="0">
                    <a:pos x="1" y="135"/>
                  </a:cxn>
                  <a:cxn ang="0">
                    <a:pos x="3" y="136"/>
                  </a:cxn>
                  <a:cxn ang="0">
                    <a:pos x="4" y="136"/>
                  </a:cxn>
                  <a:cxn ang="0">
                    <a:pos x="7" y="136"/>
                  </a:cxn>
                  <a:cxn ang="0">
                    <a:pos x="9" y="135"/>
                  </a:cxn>
                  <a:cxn ang="0">
                    <a:pos x="10" y="134"/>
                  </a:cxn>
                  <a:cxn ang="0">
                    <a:pos x="10" y="132"/>
                  </a:cxn>
                  <a:cxn ang="0">
                    <a:pos x="10" y="132"/>
                  </a:cxn>
                  <a:cxn ang="0">
                    <a:pos x="11" y="100"/>
                  </a:cxn>
                  <a:cxn ang="0">
                    <a:pos x="13" y="68"/>
                  </a:cxn>
                  <a:cxn ang="0">
                    <a:pos x="14" y="36"/>
                  </a:cxn>
                  <a:cxn ang="0">
                    <a:pos x="15" y="4"/>
                  </a:cxn>
                  <a:cxn ang="0">
                    <a:pos x="15" y="4"/>
                  </a:cxn>
                  <a:cxn ang="0">
                    <a:pos x="14" y="2"/>
                  </a:cxn>
                  <a:cxn ang="0">
                    <a:pos x="13" y="1"/>
                  </a:cxn>
                  <a:cxn ang="0">
                    <a:pos x="12" y="0"/>
                  </a:cxn>
                  <a:cxn ang="0">
                    <a:pos x="10" y="0"/>
                  </a:cxn>
                  <a:cxn ang="0">
                    <a:pos x="8" y="0"/>
                  </a:cxn>
                  <a:cxn ang="0">
                    <a:pos x="7" y="1"/>
                  </a:cxn>
                  <a:cxn ang="0">
                    <a:pos x="5" y="2"/>
                  </a:cxn>
                  <a:cxn ang="0">
                    <a:pos x="5" y="4"/>
                  </a:cxn>
                  <a:cxn ang="0">
                    <a:pos x="5" y="4"/>
                  </a:cxn>
                </a:cxnLst>
                <a:rect l="0" t="0" r="r" b="b"/>
                <a:pathLst>
                  <a:path w="15" h="136">
                    <a:moveTo>
                      <a:pt x="5" y="4"/>
                    </a:moveTo>
                    <a:lnTo>
                      <a:pt x="5" y="4"/>
                    </a:lnTo>
                    <a:lnTo>
                      <a:pt x="4" y="36"/>
                    </a:lnTo>
                    <a:lnTo>
                      <a:pt x="3" y="68"/>
                    </a:lnTo>
                    <a:lnTo>
                      <a:pt x="1" y="100"/>
                    </a:lnTo>
                    <a:lnTo>
                      <a:pt x="0" y="132"/>
                    </a:lnTo>
                    <a:lnTo>
                      <a:pt x="0" y="132"/>
                    </a:lnTo>
                    <a:lnTo>
                      <a:pt x="0" y="134"/>
                    </a:lnTo>
                    <a:lnTo>
                      <a:pt x="1" y="135"/>
                    </a:lnTo>
                    <a:lnTo>
                      <a:pt x="3" y="136"/>
                    </a:lnTo>
                    <a:lnTo>
                      <a:pt x="4" y="136"/>
                    </a:lnTo>
                    <a:lnTo>
                      <a:pt x="7" y="136"/>
                    </a:lnTo>
                    <a:lnTo>
                      <a:pt x="9" y="135"/>
                    </a:lnTo>
                    <a:lnTo>
                      <a:pt x="10" y="134"/>
                    </a:lnTo>
                    <a:lnTo>
                      <a:pt x="10" y="132"/>
                    </a:lnTo>
                    <a:lnTo>
                      <a:pt x="10" y="132"/>
                    </a:lnTo>
                    <a:lnTo>
                      <a:pt x="11" y="100"/>
                    </a:lnTo>
                    <a:lnTo>
                      <a:pt x="13" y="68"/>
                    </a:lnTo>
                    <a:lnTo>
                      <a:pt x="14" y="36"/>
                    </a:lnTo>
                    <a:lnTo>
                      <a:pt x="15" y="4"/>
                    </a:lnTo>
                    <a:lnTo>
                      <a:pt x="15" y="4"/>
                    </a:lnTo>
                    <a:lnTo>
                      <a:pt x="14" y="2"/>
                    </a:lnTo>
                    <a:lnTo>
                      <a:pt x="13" y="1"/>
                    </a:lnTo>
                    <a:lnTo>
                      <a:pt x="12" y="0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7" y="1"/>
                    </a:lnTo>
                    <a:lnTo>
                      <a:pt x="5" y="2"/>
                    </a:lnTo>
                    <a:lnTo>
                      <a:pt x="5" y="4"/>
                    </a:lnTo>
                    <a:lnTo>
                      <a:pt x="5" y="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rgbClr val="605448"/>
                  </a:solidFill>
                </a:endParaRPr>
              </a:p>
            </p:txBody>
          </p:sp>
          <p:sp>
            <p:nvSpPr>
              <p:cNvPr id="195" name="chenying0907 187"/>
              <p:cNvSpPr/>
              <p:nvPr/>
            </p:nvSpPr>
            <p:spPr bwMode="auto">
              <a:xfrm>
                <a:off x="4573588" y="2406650"/>
                <a:ext cx="4763" cy="71438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0" y="128"/>
                  </a:cxn>
                  <a:cxn ang="0">
                    <a:pos x="0" y="128"/>
                  </a:cxn>
                  <a:cxn ang="0">
                    <a:pos x="0" y="130"/>
                  </a:cxn>
                  <a:cxn ang="0">
                    <a:pos x="1" y="131"/>
                  </a:cxn>
                  <a:cxn ang="0">
                    <a:pos x="3" y="132"/>
                  </a:cxn>
                  <a:cxn ang="0">
                    <a:pos x="5" y="133"/>
                  </a:cxn>
                  <a:cxn ang="0">
                    <a:pos x="6" y="132"/>
                  </a:cxn>
                  <a:cxn ang="0">
                    <a:pos x="8" y="131"/>
                  </a:cxn>
                  <a:cxn ang="0">
                    <a:pos x="9" y="130"/>
                  </a:cxn>
                  <a:cxn ang="0">
                    <a:pos x="9" y="128"/>
                  </a:cxn>
                  <a:cxn ang="0">
                    <a:pos x="9" y="5"/>
                  </a:cxn>
                  <a:cxn ang="0">
                    <a:pos x="9" y="5"/>
                  </a:cxn>
                  <a:cxn ang="0">
                    <a:pos x="9" y="3"/>
                  </a:cxn>
                  <a:cxn ang="0">
                    <a:pos x="8" y="1"/>
                  </a:cxn>
                  <a:cxn ang="0">
                    <a:pos x="6" y="1"/>
                  </a:cxn>
                  <a:cxn ang="0">
                    <a:pos x="5" y="0"/>
                  </a:cxn>
                  <a:cxn ang="0">
                    <a:pos x="3" y="1"/>
                  </a:cxn>
                  <a:cxn ang="0">
                    <a:pos x="1" y="1"/>
                  </a:cxn>
                  <a:cxn ang="0">
                    <a:pos x="0" y="3"/>
                  </a:cxn>
                  <a:cxn ang="0">
                    <a:pos x="0" y="5"/>
                  </a:cxn>
                  <a:cxn ang="0">
                    <a:pos x="0" y="5"/>
                  </a:cxn>
                </a:cxnLst>
                <a:rect l="0" t="0" r="r" b="b"/>
                <a:pathLst>
                  <a:path w="9" h="133">
                    <a:moveTo>
                      <a:pt x="0" y="5"/>
                    </a:moveTo>
                    <a:lnTo>
                      <a:pt x="0" y="128"/>
                    </a:lnTo>
                    <a:lnTo>
                      <a:pt x="0" y="128"/>
                    </a:lnTo>
                    <a:lnTo>
                      <a:pt x="0" y="130"/>
                    </a:lnTo>
                    <a:lnTo>
                      <a:pt x="1" y="131"/>
                    </a:lnTo>
                    <a:lnTo>
                      <a:pt x="3" y="132"/>
                    </a:lnTo>
                    <a:lnTo>
                      <a:pt x="5" y="133"/>
                    </a:lnTo>
                    <a:lnTo>
                      <a:pt x="6" y="132"/>
                    </a:lnTo>
                    <a:lnTo>
                      <a:pt x="8" y="131"/>
                    </a:lnTo>
                    <a:lnTo>
                      <a:pt x="9" y="130"/>
                    </a:lnTo>
                    <a:lnTo>
                      <a:pt x="9" y="128"/>
                    </a:lnTo>
                    <a:lnTo>
                      <a:pt x="9" y="5"/>
                    </a:lnTo>
                    <a:lnTo>
                      <a:pt x="9" y="5"/>
                    </a:lnTo>
                    <a:lnTo>
                      <a:pt x="9" y="3"/>
                    </a:lnTo>
                    <a:lnTo>
                      <a:pt x="8" y="1"/>
                    </a:lnTo>
                    <a:lnTo>
                      <a:pt x="6" y="1"/>
                    </a:lnTo>
                    <a:lnTo>
                      <a:pt x="5" y="0"/>
                    </a:lnTo>
                    <a:lnTo>
                      <a:pt x="3" y="1"/>
                    </a:lnTo>
                    <a:lnTo>
                      <a:pt x="1" y="1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0" y="5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rgbClr val="605448"/>
                  </a:solidFill>
                </a:endParaRPr>
              </a:p>
            </p:txBody>
          </p:sp>
          <p:sp>
            <p:nvSpPr>
              <p:cNvPr id="196" name="chenying0907 188"/>
              <p:cNvSpPr/>
              <p:nvPr/>
            </p:nvSpPr>
            <p:spPr bwMode="auto">
              <a:xfrm>
                <a:off x="4602163" y="2432050"/>
                <a:ext cx="4763" cy="65088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0" y="118"/>
                  </a:cxn>
                  <a:cxn ang="0">
                    <a:pos x="0" y="118"/>
                  </a:cxn>
                  <a:cxn ang="0">
                    <a:pos x="0" y="120"/>
                  </a:cxn>
                  <a:cxn ang="0">
                    <a:pos x="1" y="121"/>
                  </a:cxn>
                  <a:cxn ang="0">
                    <a:pos x="2" y="123"/>
                  </a:cxn>
                  <a:cxn ang="0">
                    <a:pos x="4" y="123"/>
                  </a:cxn>
                  <a:cxn ang="0">
                    <a:pos x="6" y="123"/>
                  </a:cxn>
                  <a:cxn ang="0">
                    <a:pos x="7" y="121"/>
                  </a:cxn>
                  <a:cxn ang="0">
                    <a:pos x="8" y="120"/>
                  </a:cxn>
                  <a:cxn ang="0">
                    <a:pos x="9" y="118"/>
                  </a:cxn>
                  <a:cxn ang="0">
                    <a:pos x="9" y="5"/>
                  </a:cxn>
                  <a:cxn ang="0">
                    <a:pos x="9" y="5"/>
                  </a:cxn>
                  <a:cxn ang="0">
                    <a:pos x="8" y="3"/>
                  </a:cxn>
                  <a:cxn ang="0">
                    <a:pos x="7" y="1"/>
                  </a:cxn>
                  <a:cxn ang="0">
                    <a:pos x="6" y="1"/>
                  </a:cxn>
                  <a:cxn ang="0">
                    <a:pos x="4" y="0"/>
                  </a:cxn>
                  <a:cxn ang="0">
                    <a:pos x="2" y="1"/>
                  </a:cxn>
                  <a:cxn ang="0">
                    <a:pos x="1" y="1"/>
                  </a:cxn>
                  <a:cxn ang="0">
                    <a:pos x="0" y="3"/>
                  </a:cxn>
                  <a:cxn ang="0">
                    <a:pos x="0" y="5"/>
                  </a:cxn>
                  <a:cxn ang="0">
                    <a:pos x="0" y="5"/>
                  </a:cxn>
                </a:cxnLst>
                <a:rect l="0" t="0" r="r" b="b"/>
                <a:pathLst>
                  <a:path w="9" h="123">
                    <a:moveTo>
                      <a:pt x="0" y="5"/>
                    </a:moveTo>
                    <a:lnTo>
                      <a:pt x="0" y="118"/>
                    </a:lnTo>
                    <a:lnTo>
                      <a:pt x="0" y="118"/>
                    </a:lnTo>
                    <a:lnTo>
                      <a:pt x="0" y="120"/>
                    </a:lnTo>
                    <a:lnTo>
                      <a:pt x="1" y="121"/>
                    </a:lnTo>
                    <a:lnTo>
                      <a:pt x="2" y="123"/>
                    </a:lnTo>
                    <a:lnTo>
                      <a:pt x="4" y="123"/>
                    </a:lnTo>
                    <a:lnTo>
                      <a:pt x="6" y="123"/>
                    </a:lnTo>
                    <a:lnTo>
                      <a:pt x="7" y="121"/>
                    </a:lnTo>
                    <a:lnTo>
                      <a:pt x="8" y="120"/>
                    </a:lnTo>
                    <a:lnTo>
                      <a:pt x="9" y="118"/>
                    </a:lnTo>
                    <a:lnTo>
                      <a:pt x="9" y="5"/>
                    </a:lnTo>
                    <a:lnTo>
                      <a:pt x="9" y="5"/>
                    </a:lnTo>
                    <a:lnTo>
                      <a:pt x="8" y="3"/>
                    </a:lnTo>
                    <a:lnTo>
                      <a:pt x="7" y="1"/>
                    </a:lnTo>
                    <a:lnTo>
                      <a:pt x="6" y="1"/>
                    </a:lnTo>
                    <a:lnTo>
                      <a:pt x="4" y="0"/>
                    </a:lnTo>
                    <a:lnTo>
                      <a:pt x="2" y="1"/>
                    </a:lnTo>
                    <a:lnTo>
                      <a:pt x="1" y="1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0" y="5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rgbClr val="605448"/>
                  </a:solidFill>
                </a:endParaRPr>
              </a:p>
            </p:txBody>
          </p:sp>
          <p:sp>
            <p:nvSpPr>
              <p:cNvPr id="197" name="chenying0907 189"/>
              <p:cNvSpPr/>
              <p:nvPr/>
            </p:nvSpPr>
            <p:spPr bwMode="auto">
              <a:xfrm>
                <a:off x="4624388" y="2457450"/>
                <a:ext cx="4763" cy="65088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0" y="119"/>
                  </a:cxn>
                  <a:cxn ang="0">
                    <a:pos x="0" y="119"/>
                  </a:cxn>
                  <a:cxn ang="0">
                    <a:pos x="0" y="121"/>
                  </a:cxn>
                  <a:cxn ang="0">
                    <a:pos x="1" y="122"/>
                  </a:cxn>
                  <a:cxn ang="0">
                    <a:pos x="3" y="123"/>
                  </a:cxn>
                  <a:cxn ang="0">
                    <a:pos x="4" y="123"/>
                  </a:cxn>
                  <a:cxn ang="0">
                    <a:pos x="6" y="123"/>
                  </a:cxn>
                  <a:cxn ang="0">
                    <a:pos x="8" y="122"/>
                  </a:cxn>
                  <a:cxn ang="0">
                    <a:pos x="9" y="121"/>
                  </a:cxn>
                  <a:cxn ang="0">
                    <a:pos x="9" y="119"/>
                  </a:cxn>
                  <a:cxn ang="0">
                    <a:pos x="9" y="5"/>
                  </a:cxn>
                  <a:cxn ang="0">
                    <a:pos x="9" y="5"/>
                  </a:cxn>
                  <a:cxn ang="0">
                    <a:pos x="9" y="3"/>
                  </a:cxn>
                  <a:cxn ang="0">
                    <a:pos x="8" y="1"/>
                  </a:cxn>
                  <a:cxn ang="0">
                    <a:pos x="6" y="0"/>
                  </a:cxn>
                  <a:cxn ang="0">
                    <a:pos x="4" y="0"/>
                  </a:cxn>
                  <a:cxn ang="0">
                    <a:pos x="3" y="0"/>
                  </a:cxn>
                  <a:cxn ang="0">
                    <a:pos x="1" y="1"/>
                  </a:cxn>
                  <a:cxn ang="0">
                    <a:pos x="0" y="3"/>
                  </a:cxn>
                  <a:cxn ang="0">
                    <a:pos x="0" y="5"/>
                  </a:cxn>
                  <a:cxn ang="0">
                    <a:pos x="0" y="5"/>
                  </a:cxn>
                </a:cxnLst>
                <a:rect l="0" t="0" r="r" b="b"/>
                <a:pathLst>
                  <a:path w="9" h="123">
                    <a:moveTo>
                      <a:pt x="0" y="5"/>
                    </a:moveTo>
                    <a:lnTo>
                      <a:pt x="0" y="119"/>
                    </a:lnTo>
                    <a:lnTo>
                      <a:pt x="0" y="119"/>
                    </a:lnTo>
                    <a:lnTo>
                      <a:pt x="0" y="121"/>
                    </a:lnTo>
                    <a:lnTo>
                      <a:pt x="1" y="122"/>
                    </a:lnTo>
                    <a:lnTo>
                      <a:pt x="3" y="123"/>
                    </a:lnTo>
                    <a:lnTo>
                      <a:pt x="4" y="123"/>
                    </a:lnTo>
                    <a:lnTo>
                      <a:pt x="6" y="123"/>
                    </a:lnTo>
                    <a:lnTo>
                      <a:pt x="8" y="122"/>
                    </a:lnTo>
                    <a:lnTo>
                      <a:pt x="9" y="121"/>
                    </a:lnTo>
                    <a:lnTo>
                      <a:pt x="9" y="119"/>
                    </a:lnTo>
                    <a:lnTo>
                      <a:pt x="9" y="5"/>
                    </a:lnTo>
                    <a:lnTo>
                      <a:pt x="9" y="5"/>
                    </a:lnTo>
                    <a:lnTo>
                      <a:pt x="9" y="3"/>
                    </a:lnTo>
                    <a:lnTo>
                      <a:pt x="8" y="1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3" y="0"/>
                    </a:lnTo>
                    <a:lnTo>
                      <a:pt x="1" y="1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0" y="5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rgbClr val="605448"/>
                  </a:solidFill>
                </a:endParaRPr>
              </a:p>
            </p:txBody>
          </p:sp>
          <p:sp>
            <p:nvSpPr>
              <p:cNvPr id="198" name="chenying0907 190"/>
              <p:cNvSpPr/>
              <p:nvPr/>
            </p:nvSpPr>
            <p:spPr bwMode="auto">
              <a:xfrm>
                <a:off x="4651375" y="2482850"/>
                <a:ext cx="7938" cy="73025"/>
              </a:xfrm>
              <a:custGeom>
                <a:avLst/>
                <a:gdLst/>
                <a:ahLst/>
                <a:cxnLst>
                  <a:cxn ang="0">
                    <a:pos x="5" y="5"/>
                  </a:cxn>
                  <a:cxn ang="0">
                    <a:pos x="5" y="5"/>
                  </a:cxn>
                  <a:cxn ang="0">
                    <a:pos x="2" y="30"/>
                  </a:cxn>
                  <a:cxn ang="0">
                    <a:pos x="1" y="42"/>
                  </a:cxn>
                  <a:cxn ang="0">
                    <a:pos x="0" y="55"/>
                  </a:cxn>
                  <a:cxn ang="0">
                    <a:pos x="0" y="132"/>
                  </a:cxn>
                  <a:cxn ang="0">
                    <a:pos x="0" y="132"/>
                  </a:cxn>
                  <a:cxn ang="0">
                    <a:pos x="1" y="134"/>
                  </a:cxn>
                  <a:cxn ang="0">
                    <a:pos x="2" y="136"/>
                  </a:cxn>
                  <a:cxn ang="0">
                    <a:pos x="3" y="137"/>
                  </a:cxn>
                  <a:cxn ang="0">
                    <a:pos x="5" y="137"/>
                  </a:cxn>
                  <a:cxn ang="0">
                    <a:pos x="7" y="137"/>
                  </a:cxn>
                  <a:cxn ang="0">
                    <a:pos x="8" y="136"/>
                  </a:cxn>
                  <a:cxn ang="0">
                    <a:pos x="9" y="134"/>
                  </a:cxn>
                  <a:cxn ang="0">
                    <a:pos x="10" y="132"/>
                  </a:cxn>
                  <a:cxn ang="0">
                    <a:pos x="10" y="62"/>
                  </a:cxn>
                  <a:cxn ang="0">
                    <a:pos x="10" y="62"/>
                  </a:cxn>
                  <a:cxn ang="0">
                    <a:pos x="10" y="47"/>
                  </a:cxn>
                  <a:cxn ang="0">
                    <a:pos x="11" y="33"/>
                  </a:cxn>
                  <a:cxn ang="0">
                    <a:pos x="14" y="5"/>
                  </a:cxn>
                  <a:cxn ang="0">
                    <a:pos x="14" y="5"/>
                  </a:cxn>
                  <a:cxn ang="0">
                    <a:pos x="14" y="3"/>
                  </a:cxn>
                  <a:cxn ang="0">
                    <a:pos x="13" y="1"/>
                  </a:cxn>
                  <a:cxn ang="0">
                    <a:pos x="12" y="0"/>
                  </a:cxn>
                  <a:cxn ang="0">
                    <a:pos x="10" y="0"/>
                  </a:cxn>
                  <a:cxn ang="0">
                    <a:pos x="7" y="1"/>
                  </a:cxn>
                  <a:cxn ang="0">
                    <a:pos x="6" y="3"/>
                  </a:cxn>
                  <a:cxn ang="0">
                    <a:pos x="5" y="5"/>
                  </a:cxn>
                  <a:cxn ang="0">
                    <a:pos x="5" y="5"/>
                  </a:cxn>
                </a:cxnLst>
                <a:rect l="0" t="0" r="r" b="b"/>
                <a:pathLst>
                  <a:path w="14" h="137">
                    <a:moveTo>
                      <a:pt x="5" y="5"/>
                    </a:moveTo>
                    <a:lnTo>
                      <a:pt x="5" y="5"/>
                    </a:lnTo>
                    <a:lnTo>
                      <a:pt x="2" y="30"/>
                    </a:lnTo>
                    <a:lnTo>
                      <a:pt x="1" y="42"/>
                    </a:lnTo>
                    <a:lnTo>
                      <a:pt x="0" y="55"/>
                    </a:lnTo>
                    <a:lnTo>
                      <a:pt x="0" y="132"/>
                    </a:lnTo>
                    <a:lnTo>
                      <a:pt x="0" y="132"/>
                    </a:lnTo>
                    <a:lnTo>
                      <a:pt x="1" y="134"/>
                    </a:lnTo>
                    <a:lnTo>
                      <a:pt x="2" y="136"/>
                    </a:lnTo>
                    <a:lnTo>
                      <a:pt x="3" y="137"/>
                    </a:lnTo>
                    <a:lnTo>
                      <a:pt x="5" y="137"/>
                    </a:lnTo>
                    <a:lnTo>
                      <a:pt x="7" y="137"/>
                    </a:lnTo>
                    <a:lnTo>
                      <a:pt x="8" y="136"/>
                    </a:lnTo>
                    <a:lnTo>
                      <a:pt x="9" y="134"/>
                    </a:lnTo>
                    <a:lnTo>
                      <a:pt x="10" y="132"/>
                    </a:lnTo>
                    <a:lnTo>
                      <a:pt x="10" y="62"/>
                    </a:lnTo>
                    <a:lnTo>
                      <a:pt x="10" y="62"/>
                    </a:lnTo>
                    <a:lnTo>
                      <a:pt x="10" y="47"/>
                    </a:lnTo>
                    <a:lnTo>
                      <a:pt x="11" y="33"/>
                    </a:lnTo>
                    <a:lnTo>
                      <a:pt x="14" y="5"/>
                    </a:lnTo>
                    <a:lnTo>
                      <a:pt x="14" y="5"/>
                    </a:lnTo>
                    <a:lnTo>
                      <a:pt x="14" y="3"/>
                    </a:lnTo>
                    <a:lnTo>
                      <a:pt x="13" y="1"/>
                    </a:lnTo>
                    <a:lnTo>
                      <a:pt x="12" y="0"/>
                    </a:lnTo>
                    <a:lnTo>
                      <a:pt x="10" y="0"/>
                    </a:lnTo>
                    <a:lnTo>
                      <a:pt x="7" y="1"/>
                    </a:lnTo>
                    <a:lnTo>
                      <a:pt x="6" y="3"/>
                    </a:lnTo>
                    <a:lnTo>
                      <a:pt x="5" y="5"/>
                    </a:lnTo>
                    <a:lnTo>
                      <a:pt x="5" y="5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rgbClr val="605448"/>
                  </a:solidFill>
                </a:endParaRPr>
              </a:p>
            </p:txBody>
          </p:sp>
          <p:sp>
            <p:nvSpPr>
              <p:cNvPr id="199" name="chenying0907 191"/>
              <p:cNvSpPr/>
              <p:nvPr/>
            </p:nvSpPr>
            <p:spPr bwMode="auto">
              <a:xfrm>
                <a:off x="4684713" y="2500313"/>
                <a:ext cx="4763" cy="87313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0" y="161"/>
                  </a:cxn>
                  <a:cxn ang="0">
                    <a:pos x="0" y="161"/>
                  </a:cxn>
                  <a:cxn ang="0">
                    <a:pos x="0" y="163"/>
                  </a:cxn>
                  <a:cxn ang="0">
                    <a:pos x="1" y="164"/>
                  </a:cxn>
                  <a:cxn ang="0">
                    <a:pos x="3" y="165"/>
                  </a:cxn>
                  <a:cxn ang="0">
                    <a:pos x="5" y="166"/>
                  </a:cxn>
                  <a:cxn ang="0">
                    <a:pos x="6" y="165"/>
                  </a:cxn>
                  <a:cxn ang="0">
                    <a:pos x="8" y="164"/>
                  </a:cxn>
                  <a:cxn ang="0">
                    <a:pos x="9" y="163"/>
                  </a:cxn>
                  <a:cxn ang="0">
                    <a:pos x="9" y="161"/>
                  </a:cxn>
                  <a:cxn ang="0">
                    <a:pos x="9" y="5"/>
                  </a:cxn>
                  <a:cxn ang="0">
                    <a:pos x="9" y="5"/>
                  </a:cxn>
                  <a:cxn ang="0">
                    <a:pos x="9" y="3"/>
                  </a:cxn>
                  <a:cxn ang="0">
                    <a:pos x="8" y="1"/>
                  </a:cxn>
                  <a:cxn ang="0">
                    <a:pos x="6" y="0"/>
                  </a:cxn>
                  <a:cxn ang="0">
                    <a:pos x="5" y="0"/>
                  </a:cxn>
                  <a:cxn ang="0">
                    <a:pos x="3" y="0"/>
                  </a:cxn>
                  <a:cxn ang="0">
                    <a:pos x="1" y="1"/>
                  </a:cxn>
                  <a:cxn ang="0">
                    <a:pos x="0" y="3"/>
                  </a:cxn>
                  <a:cxn ang="0">
                    <a:pos x="0" y="5"/>
                  </a:cxn>
                  <a:cxn ang="0">
                    <a:pos x="0" y="5"/>
                  </a:cxn>
                </a:cxnLst>
                <a:rect l="0" t="0" r="r" b="b"/>
                <a:pathLst>
                  <a:path w="9" h="166">
                    <a:moveTo>
                      <a:pt x="0" y="5"/>
                    </a:moveTo>
                    <a:lnTo>
                      <a:pt x="0" y="161"/>
                    </a:lnTo>
                    <a:lnTo>
                      <a:pt x="0" y="161"/>
                    </a:lnTo>
                    <a:lnTo>
                      <a:pt x="0" y="163"/>
                    </a:lnTo>
                    <a:lnTo>
                      <a:pt x="1" y="164"/>
                    </a:lnTo>
                    <a:lnTo>
                      <a:pt x="3" y="165"/>
                    </a:lnTo>
                    <a:lnTo>
                      <a:pt x="5" y="166"/>
                    </a:lnTo>
                    <a:lnTo>
                      <a:pt x="6" y="165"/>
                    </a:lnTo>
                    <a:lnTo>
                      <a:pt x="8" y="164"/>
                    </a:lnTo>
                    <a:lnTo>
                      <a:pt x="9" y="163"/>
                    </a:lnTo>
                    <a:lnTo>
                      <a:pt x="9" y="161"/>
                    </a:lnTo>
                    <a:lnTo>
                      <a:pt x="9" y="5"/>
                    </a:lnTo>
                    <a:lnTo>
                      <a:pt x="9" y="5"/>
                    </a:lnTo>
                    <a:lnTo>
                      <a:pt x="9" y="3"/>
                    </a:lnTo>
                    <a:lnTo>
                      <a:pt x="8" y="1"/>
                    </a:lnTo>
                    <a:lnTo>
                      <a:pt x="6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1" y="1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0" y="5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rgbClr val="605448"/>
                  </a:solidFill>
                </a:endParaRPr>
              </a:p>
            </p:txBody>
          </p:sp>
          <p:sp>
            <p:nvSpPr>
              <p:cNvPr id="200" name="chenying0907 192"/>
              <p:cNvSpPr/>
              <p:nvPr/>
            </p:nvSpPr>
            <p:spPr bwMode="auto">
              <a:xfrm>
                <a:off x="4702175" y="2540000"/>
                <a:ext cx="7938" cy="69850"/>
              </a:xfrm>
              <a:custGeom>
                <a:avLst/>
                <a:gdLst/>
                <a:ahLst/>
                <a:cxnLst>
                  <a:cxn ang="0">
                    <a:pos x="6" y="3"/>
                  </a:cxn>
                  <a:cxn ang="0">
                    <a:pos x="6" y="3"/>
                  </a:cxn>
                  <a:cxn ang="0">
                    <a:pos x="3" y="19"/>
                  </a:cxn>
                  <a:cxn ang="0">
                    <a:pos x="1" y="34"/>
                  </a:cxn>
                  <a:cxn ang="0">
                    <a:pos x="0" y="50"/>
                  </a:cxn>
                  <a:cxn ang="0">
                    <a:pos x="0" y="65"/>
                  </a:cxn>
                  <a:cxn ang="0">
                    <a:pos x="1" y="96"/>
                  </a:cxn>
                  <a:cxn ang="0">
                    <a:pos x="1" y="127"/>
                  </a:cxn>
                  <a:cxn ang="0">
                    <a:pos x="1" y="127"/>
                  </a:cxn>
                  <a:cxn ang="0">
                    <a:pos x="2" y="129"/>
                  </a:cxn>
                  <a:cxn ang="0">
                    <a:pos x="3" y="131"/>
                  </a:cxn>
                  <a:cxn ang="0">
                    <a:pos x="4" y="132"/>
                  </a:cxn>
                  <a:cxn ang="0">
                    <a:pos x="6" y="132"/>
                  </a:cxn>
                  <a:cxn ang="0">
                    <a:pos x="7" y="132"/>
                  </a:cxn>
                  <a:cxn ang="0">
                    <a:pos x="9" y="131"/>
                  </a:cxn>
                  <a:cxn ang="0">
                    <a:pos x="10" y="129"/>
                  </a:cxn>
                  <a:cxn ang="0">
                    <a:pos x="10" y="127"/>
                  </a:cxn>
                  <a:cxn ang="0">
                    <a:pos x="10" y="127"/>
                  </a:cxn>
                  <a:cxn ang="0">
                    <a:pos x="10" y="97"/>
                  </a:cxn>
                  <a:cxn ang="0">
                    <a:pos x="9" y="66"/>
                  </a:cxn>
                  <a:cxn ang="0">
                    <a:pos x="9" y="51"/>
                  </a:cxn>
                  <a:cxn ang="0">
                    <a:pos x="10" y="36"/>
                  </a:cxn>
                  <a:cxn ang="0">
                    <a:pos x="12" y="21"/>
                  </a:cxn>
                  <a:cxn ang="0">
                    <a:pos x="15" y="5"/>
                  </a:cxn>
                  <a:cxn ang="0">
                    <a:pos x="15" y="5"/>
                  </a:cxn>
                  <a:cxn ang="0">
                    <a:pos x="15" y="3"/>
                  </a:cxn>
                  <a:cxn ang="0">
                    <a:pos x="14" y="2"/>
                  </a:cxn>
                  <a:cxn ang="0">
                    <a:pos x="13" y="0"/>
                  </a:cxn>
                  <a:cxn ang="0">
                    <a:pos x="11" y="0"/>
                  </a:cxn>
                  <a:cxn ang="0">
                    <a:pos x="10" y="0"/>
                  </a:cxn>
                  <a:cxn ang="0">
                    <a:pos x="8" y="0"/>
                  </a:cxn>
                  <a:cxn ang="0">
                    <a:pos x="7" y="1"/>
                  </a:cxn>
                  <a:cxn ang="0">
                    <a:pos x="6" y="3"/>
                  </a:cxn>
                  <a:cxn ang="0">
                    <a:pos x="6" y="3"/>
                  </a:cxn>
                </a:cxnLst>
                <a:rect l="0" t="0" r="r" b="b"/>
                <a:pathLst>
                  <a:path w="15" h="132">
                    <a:moveTo>
                      <a:pt x="6" y="3"/>
                    </a:moveTo>
                    <a:lnTo>
                      <a:pt x="6" y="3"/>
                    </a:lnTo>
                    <a:lnTo>
                      <a:pt x="3" y="19"/>
                    </a:lnTo>
                    <a:lnTo>
                      <a:pt x="1" y="34"/>
                    </a:lnTo>
                    <a:lnTo>
                      <a:pt x="0" y="50"/>
                    </a:lnTo>
                    <a:lnTo>
                      <a:pt x="0" y="65"/>
                    </a:lnTo>
                    <a:lnTo>
                      <a:pt x="1" y="96"/>
                    </a:lnTo>
                    <a:lnTo>
                      <a:pt x="1" y="127"/>
                    </a:lnTo>
                    <a:lnTo>
                      <a:pt x="1" y="127"/>
                    </a:lnTo>
                    <a:lnTo>
                      <a:pt x="2" y="129"/>
                    </a:lnTo>
                    <a:lnTo>
                      <a:pt x="3" y="131"/>
                    </a:lnTo>
                    <a:lnTo>
                      <a:pt x="4" y="132"/>
                    </a:lnTo>
                    <a:lnTo>
                      <a:pt x="6" y="132"/>
                    </a:lnTo>
                    <a:lnTo>
                      <a:pt x="7" y="132"/>
                    </a:lnTo>
                    <a:lnTo>
                      <a:pt x="9" y="131"/>
                    </a:lnTo>
                    <a:lnTo>
                      <a:pt x="10" y="129"/>
                    </a:lnTo>
                    <a:lnTo>
                      <a:pt x="10" y="127"/>
                    </a:lnTo>
                    <a:lnTo>
                      <a:pt x="10" y="127"/>
                    </a:lnTo>
                    <a:lnTo>
                      <a:pt x="10" y="97"/>
                    </a:lnTo>
                    <a:lnTo>
                      <a:pt x="9" y="66"/>
                    </a:lnTo>
                    <a:lnTo>
                      <a:pt x="9" y="51"/>
                    </a:lnTo>
                    <a:lnTo>
                      <a:pt x="10" y="36"/>
                    </a:lnTo>
                    <a:lnTo>
                      <a:pt x="12" y="21"/>
                    </a:lnTo>
                    <a:lnTo>
                      <a:pt x="15" y="5"/>
                    </a:lnTo>
                    <a:lnTo>
                      <a:pt x="15" y="5"/>
                    </a:lnTo>
                    <a:lnTo>
                      <a:pt x="15" y="3"/>
                    </a:lnTo>
                    <a:lnTo>
                      <a:pt x="14" y="2"/>
                    </a:lnTo>
                    <a:lnTo>
                      <a:pt x="13" y="0"/>
                    </a:lnTo>
                    <a:lnTo>
                      <a:pt x="11" y="0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7" y="1"/>
                    </a:lnTo>
                    <a:lnTo>
                      <a:pt x="6" y="3"/>
                    </a:lnTo>
                    <a:lnTo>
                      <a:pt x="6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rgbClr val="605448"/>
                  </a:solidFill>
                </a:endParaRPr>
              </a:p>
            </p:txBody>
          </p:sp>
          <p:sp>
            <p:nvSpPr>
              <p:cNvPr id="201" name="chenying0907 193"/>
              <p:cNvSpPr/>
              <p:nvPr/>
            </p:nvSpPr>
            <p:spPr bwMode="auto">
              <a:xfrm>
                <a:off x="4727575" y="2568575"/>
                <a:ext cx="9525" cy="52388"/>
              </a:xfrm>
              <a:custGeom>
                <a:avLst/>
                <a:gdLst/>
                <a:ahLst/>
                <a:cxnLst>
                  <a:cxn ang="0">
                    <a:pos x="10" y="3"/>
                  </a:cxn>
                  <a:cxn ang="0">
                    <a:pos x="10" y="3"/>
                  </a:cxn>
                  <a:cxn ang="0">
                    <a:pos x="3" y="48"/>
                  </a:cxn>
                  <a:cxn ang="0">
                    <a:pos x="1" y="72"/>
                  </a:cxn>
                  <a:cxn ang="0">
                    <a:pos x="0" y="95"/>
                  </a:cxn>
                  <a:cxn ang="0">
                    <a:pos x="0" y="95"/>
                  </a:cxn>
                  <a:cxn ang="0">
                    <a:pos x="0" y="97"/>
                  </a:cxn>
                  <a:cxn ang="0">
                    <a:pos x="1" y="98"/>
                  </a:cxn>
                  <a:cxn ang="0">
                    <a:pos x="3" y="99"/>
                  </a:cxn>
                  <a:cxn ang="0">
                    <a:pos x="6" y="99"/>
                  </a:cxn>
                  <a:cxn ang="0">
                    <a:pos x="7" y="99"/>
                  </a:cxn>
                  <a:cxn ang="0">
                    <a:pos x="9" y="98"/>
                  </a:cxn>
                  <a:cxn ang="0">
                    <a:pos x="10" y="97"/>
                  </a:cxn>
                  <a:cxn ang="0">
                    <a:pos x="10" y="95"/>
                  </a:cxn>
                  <a:cxn ang="0">
                    <a:pos x="10" y="95"/>
                  </a:cxn>
                  <a:cxn ang="0">
                    <a:pos x="11" y="72"/>
                  </a:cxn>
                  <a:cxn ang="0">
                    <a:pos x="13" y="50"/>
                  </a:cxn>
                  <a:cxn ang="0">
                    <a:pos x="19" y="6"/>
                  </a:cxn>
                  <a:cxn ang="0">
                    <a:pos x="19" y="6"/>
                  </a:cxn>
                  <a:cxn ang="0">
                    <a:pos x="19" y="4"/>
                  </a:cxn>
                  <a:cxn ang="0">
                    <a:pos x="18" y="2"/>
                  </a:cxn>
                  <a:cxn ang="0">
                    <a:pos x="15" y="0"/>
                  </a:cxn>
                  <a:cxn ang="0">
                    <a:pos x="14" y="0"/>
                  </a:cxn>
                  <a:cxn ang="0">
                    <a:pos x="12" y="0"/>
                  </a:cxn>
                  <a:cxn ang="0">
                    <a:pos x="11" y="2"/>
                  </a:cxn>
                  <a:cxn ang="0">
                    <a:pos x="10" y="3"/>
                  </a:cxn>
                  <a:cxn ang="0">
                    <a:pos x="10" y="3"/>
                  </a:cxn>
                </a:cxnLst>
                <a:rect l="0" t="0" r="r" b="b"/>
                <a:pathLst>
                  <a:path w="19" h="99">
                    <a:moveTo>
                      <a:pt x="10" y="3"/>
                    </a:moveTo>
                    <a:lnTo>
                      <a:pt x="10" y="3"/>
                    </a:lnTo>
                    <a:lnTo>
                      <a:pt x="3" y="48"/>
                    </a:lnTo>
                    <a:lnTo>
                      <a:pt x="1" y="72"/>
                    </a:lnTo>
                    <a:lnTo>
                      <a:pt x="0" y="95"/>
                    </a:lnTo>
                    <a:lnTo>
                      <a:pt x="0" y="95"/>
                    </a:lnTo>
                    <a:lnTo>
                      <a:pt x="0" y="97"/>
                    </a:lnTo>
                    <a:lnTo>
                      <a:pt x="1" y="98"/>
                    </a:lnTo>
                    <a:lnTo>
                      <a:pt x="3" y="99"/>
                    </a:lnTo>
                    <a:lnTo>
                      <a:pt x="6" y="99"/>
                    </a:lnTo>
                    <a:lnTo>
                      <a:pt x="7" y="99"/>
                    </a:lnTo>
                    <a:lnTo>
                      <a:pt x="9" y="98"/>
                    </a:lnTo>
                    <a:lnTo>
                      <a:pt x="10" y="97"/>
                    </a:lnTo>
                    <a:lnTo>
                      <a:pt x="10" y="95"/>
                    </a:lnTo>
                    <a:lnTo>
                      <a:pt x="10" y="95"/>
                    </a:lnTo>
                    <a:lnTo>
                      <a:pt x="11" y="72"/>
                    </a:lnTo>
                    <a:lnTo>
                      <a:pt x="13" y="50"/>
                    </a:lnTo>
                    <a:lnTo>
                      <a:pt x="19" y="6"/>
                    </a:lnTo>
                    <a:lnTo>
                      <a:pt x="19" y="6"/>
                    </a:lnTo>
                    <a:lnTo>
                      <a:pt x="19" y="4"/>
                    </a:lnTo>
                    <a:lnTo>
                      <a:pt x="18" y="2"/>
                    </a:lnTo>
                    <a:lnTo>
                      <a:pt x="15" y="0"/>
                    </a:lnTo>
                    <a:lnTo>
                      <a:pt x="14" y="0"/>
                    </a:lnTo>
                    <a:lnTo>
                      <a:pt x="12" y="0"/>
                    </a:lnTo>
                    <a:lnTo>
                      <a:pt x="11" y="2"/>
                    </a:lnTo>
                    <a:lnTo>
                      <a:pt x="10" y="3"/>
                    </a:lnTo>
                    <a:lnTo>
                      <a:pt x="10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rgbClr val="605448"/>
                  </a:solidFill>
                </a:endParaRPr>
              </a:p>
            </p:txBody>
          </p:sp>
          <p:sp>
            <p:nvSpPr>
              <p:cNvPr id="202" name="chenying0907 194"/>
              <p:cNvSpPr/>
              <p:nvPr/>
            </p:nvSpPr>
            <p:spPr bwMode="auto">
              <a:xfrm>
                <a:off x="4748213" y="2590800"/>
                <a:ext cx="4763" cy="57150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0" y="104"/>
                  </a:cxn>
                  <a:cxn ang="0">
                    <a:pos x="0" y="104"/>
                  </a:cxn>
                  <a:cxn ang="0">
                    <a:pos x="0" y="107"/>
                  </a:cxn>
                  <a:cxn ang="0">
                    <a:pos x="1" y="109"/>
                  </a:cxn>
                  <a:cxn ang="0">
                    <a:pos x="3" y="109"/>
                  </a:cxn>
                  <a:cxn ang="0">
                    <a:pos x="4" y="110"/>
                  </a:cxn>
                  <a:cxn ang="0">
                    <a:pos x="6" y="109"/>
                  </a:cxn>
                  <a:cxn ang="0">
                    <a:pos x="7" y="109"/>
                  </a:cxn>
                  <a:cxn ang="0">
                    <a:pos x="9" y="107"/>
                  </a:cxn>
                  <a:cxn ang="0">
                    <a:pos x="9" y="104"/>
                  </a:cxn>
                  <a:cxn ang="0">
                    <a:pos x="9" y="5"/>
                  </a:cxn>
                  <a:cxn ang="0">
                    <a:pos x="9" y="5"/>
                  </a:cxn>
                  <a:cxn ang="0">
                    <a:pos x="9" y="3"/>
                  </a:cxn>
                  <a:cxn ang="0">
                    <a:pos x="7" y="2"/>
                  </a:cxn>
                  <a:cxn ang="0">
                    <a:pos x="6" y="1"/>
                  </a:cxn>
                  <a:cxn ang="0">
                    <a:pos x="4" y="0"/>
                  </a:cxn>
                  <a:cxn ang="0">
                    <a:pos x="3" y="1"/>
                  </a:cxn>
                  <a:cxn ang="0">
                    <a:pos x="1" y="2"/>
                  </a:cxn>
                  <a:cxn ang="0">
                    <a:pos x="0" y="3"/>
                  </a:cxn>
                  <a:cxn ang="0">
                    <a:pos x="0" y="5"/>
                  </a:cxn>
                  <a:cxn ang="0">
                    <a:pos x="0" y="5"/>
                  </a:cxn>
                </a:cxnLst>
                <a:rect l="0" t="0" r="r" b="b"/>
                <a:pathLst>
                  <a:path w="9" h="110">
                    <a:moveTo>
                      <a:pt x="0" y="5"/>
                    </a:moveTo>
                    <a:lnTo>
                      <a:pt x="0" y="104"/>
                    </a:lnTo>
                    <a:lnTo>
                      <a:pt x="0" y="104"/>
                    </a:lnTo>
                    <a:lnTo>
                      <a:pt x="0" y="107"/>
                    </a:lnTo>
                    <a:lnTo>
                      <a:pt x="1" y="109"/>
                    </a:lnTo>
                    <a:lnTo>
                      <a:pt x="3" y="109"/>
                    </a:lnTo>
                    <a:lnTo>
                      <a:pt x="4" y="110"/>
                    </a:lnTo>
                    <a:lnTo>
                      <a:pt x="6" y="109"/>
                    </a:lnTo>
                    <a:lnTo>
                      <a:pt x="7" y="109"/>
                    </a:lnTo>
                    <a:lnTo>
                      <a:pt x="9" y="107"/>
                    </a:lnTo>
                    <a:lnTo>
                      <a:pt x="9" y="104"/>
                    </a:lnTo>
                    <a:lnTo>
                      <a:pt x="9" y="5"/>
                    </a:lnTo>
                    <a:lnTo>
                      <a:pt x="9" y="5"/>
                    </a:lnTo>
                    <a:lnTo>
                      <a:pt x="9" y="3"/>
                    </a:lnTo>
                    <a:lnTo>
                      <a:pt x="7" y="2"/>
                    </a:lnTo>
                    <a:lnTo>
                      <a:pt x="6" y="1"/>
                    </a:lnTo>
                    <a:lnTo>
                      <a:pt x="4" y="0"/>
                    </a:lnTo>
                    <a:lnTo>
                      <a:pt x="3" y="1"/>
                    </a:lnTo>
                    <a:lnTo>
                      <a:pt x="1" y="2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0" y="5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rgbClr val="605448"/>
                  </a:solidFill>
                </a:endParaRPr>
              </a:p>
            </p:txBody>
          </p:sp>
          <p:sp>
            <p:nvSpPr>
              <p:cNvPr id="203" name="chenying0907 195"/>
              <p:cNvSpPr/>
              <p:nvPr/>
            </p:nvSpPr>
            <p:spPr bwMode="auto">
              <a:xfrm>
                <a:off x="4641850" y="2751138"/>
                <a:ext cx="7938" cy="26988"/>
              </a:xfrm>
              <a:custGeom>
                <a:avLst/>
                <a:gdLst/>
                <a:ahLst/>
                <a:cxnLst>
                  <a:cxn ang="0">
                    <a:pos x="15" y="46"/>
                  </a:cxn>
                  <a:cxn ang="0">
                    <a:pos x="15" y="46"/>
                  </a:cxn>
                  <a:cxn ang="0">
                    <a:pos x="12" y="36"/>
                  </a:cxn>
                  <a:cxn ang="0">
                    <a:pos x="11" y="26"/>
                  </a:cxn>
                  <a:cxn ang="0">
                    <a:pos x="10" y="5"/>
                  </a:cxn>
                  <a:cxn ang="0">
                    <a:pos x="10" y="5"/>
                  </a:cxn>
                  <a:cxn ang="0">
                    <a:pos x="10" y="3"/>
                  </a:cxn>
                  <a:cxn ang="0">
                    <a:pos x="8" y="1"/>
                  </a:cxn>
                  <a:cxn ang="0">
                    <a:pos x="6" y="1"/>
                  </a:cxn>
                  <a:cxn ang="0">
                    <a:pos x="5" y="0"/>
                  </a:cxn>
                  <a:cxn ang="0">
                    <a:pos x="3" y="1"/>
                  </a:cxn>
                  <a:cxn ang="0">
                    <a:pos x="1" y="1"/>
                  </a:cxn>
                  <a:cxn ang="0">
                    <a:pos x="0" y="3"/>
                  </a:cxn>
                  <a:cxn ang="0">
                    <a:pos x="0" y="5"/>
                  </a:cxn>
                  <a:cxn ang="0">
                    <a:pos x="0" y="5"/>
                  </a:cxn>
                  <a:cxn ang="0">
                    <a:pos x="1" y="27"/>
                  </a:cxn>
                  <a:cxn ang="0">
                    <a:pos x="2" y="38"/>
                  </a:cxn>
                  <a:cxn ang="0">
                    <a:pos x="5" y="48"/>
                  </a:cxn>
                  <a:cxn ang="0">
                    <a:pos x="5" y="48"/>
                  </a:cxn>
                  <a:cxn ang="0">
                    <a:pos x="6" y="50"/>
                  </a:cxn>
                  <a:cxn ang="0">
                    <a:pos x="7" y="51"/>
                  </a:cxn>
                  <a:cxn ang="0">
                    <a:pos x="10" y="51"/>
                  </a:cxn>
                  <a:cxn ang="0">
                    <a:pos x="11" y="51"/>
                  </a:cxn>
                  <a:cxn ang="0">
                    <a:pos x="13" y="51"/>
                  </a:cxn>
                  <a:cxn ang="0">
                    <a:pos x="14" y="49"/>
                  </a:cxn>
                  <a:cxn ang="0">
                    <a:pos x="15" y="48"/>
                  </a:cxn>
                  <a:cxn ang="0">
                    <a:pos x="15" y="46"/>
                  </a:cxn>
                  <a:cxn ang="0">
                    <a:pos x="15" y="46"/>
                  </a:cxn>
                </a:cxnLst>
                <a:rect l="0" t="0" r="r" b="b"/>
                <a:pathLst>
                  <a:path w="15" h="51">
                    <a:moveTo>
                      <a:pt x="15" y="46"/>
                    </a:moveTo>
                    <a:lnTo>
                      <a:pt x="15" y="46"/>
                    </a:lnTo>
                    <a:lnTo>
                      <a:pt x="12" y="36"/>
                    </a:lnTo>
                    <a:lnTo>
                      <a:pt x="11" y="26"/>
                    </a:lnTo>
                    <a:lnTo>
                      <a:pt x="10" y="5"/>
                    </a:lnTo>
                    <a:lnTo>
                      <a:pt x="10" y="5"/>
                    </a:lnTo>
                    <a:lnTo>
                      <a:pt x="10" y="3"/>
                    </a:lnTo>
                    <a:lnTo>
                      <a:pt x="8" y="1"/>
                    </a:lnTo>
                    <a:lnTo>
                      <a:pt x="6" y="1"/>
                    </a:lnTo>
                    <a:lnTo>
                      <a:pt x="5" y="0"/>
                    </a:lnTo>
                    <a:lnTo>
                      <a:pt x="3" y="1"/>
                    </a:lnTo>
                    <a:lnTo>
                      <a:pt x="1" y="1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0" y="5"/>
                    </a:lnTo>
                    <a:lnTo>
                      <a:pt x="1" y="27"/>
                    </a:lnTo>
                    <a:lnTo>
                      <a:pt x="2" y="38"/>
                    </a:lnTo>
                    <a:lnTo>
                      <a:pt x="5" y="48"/>
                    </a:lnTo>
                    <a:lnTo>
                      <a:pt x="5" y="48"/>
                    </a:lnTo>
                    <a:lnTo>
                      <a:pt x="6" y="50"/>
                    </a:lnTo>
                    <a:lnTo>
                      <a:pt x="7" y="51"/>
                    </a:lnTo>
                    <a:lnTo>
                      <a:pt x="10" y="51"/>
                    </a:lnTo>
                    <a:lnTo>
                      <a:pt x="11" y="51"/>
                    </a:lnTo>
                    <a:lnTo>
                      <a:pt x="13" y="51"/>
                    </a:lnTo>
                    <a:lnTo>
                      <a:pt x="14" y="49"/>
                    </a:lnTo>
                    <a:lnTo>
                      <a:pt x="15" y="48"/>
                    </a:lnTo>
                    <a:lnTo>
                      <a:pt x="15" y="46"/>
                    </a:lnTo>
                    <a:lnTo>
                      <a:pt x="15" y="4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rgbClr val="605448"/>
                  </a:solidFill>
                </a:endParaRPr>
              </a:p>
            </p:txBody>
          </p:sp>
          <p:sp>
            <p:nvSpPr>
              <p:cNvPr id="204" name="chenying0907 196"/>
              <p:cNvSpPr/>
              <p:nvPr/>
            </p:nvSpPr>
            <p:spPr bwMode="auto">
              <a:xfrm>
                <a:off x="4675188" y="2751138"/>
                <a:ext cx="12700" cy="34925"/>
              </a:xfrm>
              <a:custGeom>
                <a:avLst/>
                <a:gdLst/>
                <a:ahLst/>
                <a:cxnLst>
                  <a:cxn ang="0">
                    <a:pos x="18" y="39"/>
                  </a:cxn>
                  <a:cxn ang="0">
                    <a:pos x="18" y="39"/>
                  </a:cxn>
                  <a:cxn ang="0">
                    <a:pos x="14" y="31"/>
                  </a:cxn>
                  <a:cxn ang="0">
                    <a:pos x="12" y="23"/>
                  </a:cxn>
                  <a:cxn ang="0">
                    <a:pos x="9" y="13"/>
                  </a:cxn>
                  <a:cxn ang="0">
                    <a:pos x="9" y="5"/>
                  </a:cxn>
                  <a:cxn ang="0">
                    <a:pos x="9" y="5"/>
                  </a:cxn>
                  <a:cxn ang="0">
                    <a:pos x="8" y="3"/>
                  </a:cxn>
                  <a:cxn ang="0">
                    <a:pos x="7" y="1"/>
                  </a:cxn>
                  <a:cxn ang="0">
                    <a:pos x="6" y="1"/>
                  </a:cxn>
                  <a:cxn ang="0">
                    <a:pos x="4" y="0"/>
                  </a:cxn>
                  <a:cxn ang="0">
                    <a:pos x="3" y="1"/>
                  </a:cxn>
                  <a:cxn ang="0">
                    <a:pos x="1" y="1"/>
                  </a:cxn>
                  <a:cxn ang="0">
                    <a:pos x="0" y="3"/>
                  </a:cxn>
                  <a:cxn ang="0">
                    <a:pos x="0" y="5"/>
                  </a:cxn>
                  <a:cxn ang="0">
                    <a:pos x="0" y="5"/>
                  </a:cxn>
                  <a:cxn ang="0">
                    <a:pos x="0" y="17"/>
                  </a:cxn>
                  <a:cxn ang="0">
                    <a:pos x="1" y="24"/>
                  </a:cxn>
                  <a:cxn ang="0">
                    <a:pos x="3" y="30"/>
                  </a:cxn>
                  <a:cxn ang="0">
                    <a:pos x="3" y="30"/>
                  </a:cxn>
                  <a:cxn ang="0">
                    <a:pos x="6" y="38"/>
                  </a:cxn>
                  <a:cxn ang="0">
                    <a:pos x="9" y="45"/>
                  </a:cxn>
                  <a:cxn ang="0">
                    <a:pos x="13" y="54"/>
                  </a:cxn>
                  <a:cxn ang="0">
                    <a:pos x="14" y="62"/>
                  </a:cxn>
                  <a:cxn ang="0">
                    <a:pos x="14" y="62"/>
                  </a:cxn>
                  <a:cxn ang="0">
                    <a:pos x="15" y="64"/>
                  </a:cxn>
                  <a:cxn ang="0">
                    <a:pos x="16" y="65"/>
                  </a:cxn>
                  <a:cxn ang="0">
                    <a:pos x="18" y="66"/>
                  </a:cxn>
                  <a:cxn ang="0">
                    <a:pos x="19" y="66"/>
                  </a:cxn>
                  <a:cxn ang="0">
                    <a:pos x="21" y="66"/>
                  </a:cxn>
                  <a:cxn ang="0">
                    <a:pos x="22" y="65"/>
                  </a:cxn>
                  <a:cxn ang="0">
                    <a:pos x="23" y="64"/>
                  </a:cxn>
                  <a:cxn ang="0">
                    <a:pos x="24" y="62"/>
                  </a:cxn>
                  <a:cxn ang="0">
                    <a:pos x="24" y="62"/>
                  </a:cxn>
                  <a:cxn ang="0">
                    <a:pos x="23" y="56"/>
                  </a:cxn>
                  <a:cxn ang="0">
                    <a:pos x="22" y="49"/>
                  </a:cxn>
                  <a:cxn ang="0">
                    <a:pos x="18" y="39"/>
                  </a:cxn>
                  <a:cxn ang="0">
                    <a:pos x="18" y="39"/>
                  </a:cxn>
                </a:cxnLst>
                <a:rect l="0" t="0" r="r" b="b"/>
                <a:pathLst>
                  <a:path w="24" h="66">
                    <a:moveTo>
                      <a:pt x="18" y="39"/>
                    </a:moveTo>
                    <a:lnTo>
                      <a:pt x="18" y="39"/>
                    </a:lnTo>
                    <a:lnTo>
                      <a:pt x="14" y="31"/>
                    </a:lnTo>
                    <a:lnTo>
                      <a:pt x="12" y="23"/>
                    </a:lnTo>
                    <a:lnTo>
                      <a:pt x="9" y="13"/>
                    </a:lnTo>
                    <a:lnTo>
                      <a:pt x="9" y="5"/>
                    </a:lnTo>
                    <a:lnTo>
                      <a:pt x="9" y="5"/>
                    </a:lnTo>
                    <a:lnTo>
                      <a:pt x="8" y="3"/>
                    </a:lnTo>
                    <a:lnTo>
                      <a:pt x="7" y="1"/>
                    </a:lnTo>
                    <a:lnTo>
                      <a:pt x="6" y="1"/>
                    </a:lnTo>
                    <a:lnTo>
                      <a:pt x="4" y="0"/>
                    </a:lnTo>
                    <a:lnTo>
                      <a:pt x="3" y="1"/>
                    </a:lnTo>
                    <a:lnTo>
                      <a:pt x="1" y="1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0" y="5"/>
                    </a:lnTo>
                    <a:lnTo>
                      <a:pt x="0" y="17"/>
                    </a:lnTo>
                    <a:lnTo>
                      <a:pt x="1" y="24"/>
                    </a:lnTo>
                    <a:lnTo>
                      <a:pt x="3" y="30"/>
                    </a:lnTo>
                    <a:lnTo>
                      <a:pt x="3" y="30"/>
                    </a:lnTo>
                    <a:lnTo>
                      <a:pt x="6" y="38"/>
                    </a:lnTo>
                    <a:lnTo>
                      <a:pt x="9" y="45"/>
                    </a:lnTo>
                    <a:lnTo>
                      <a:pt x="13" y="54"/>
                    </a:lnTo>
                    <a:lnTo>
                      <a:pt x="14" y="62"/>
                    </a:lnTo>
                    <a:lnTo>
                      <a:pt x="14" y="62"/>
                    </a:lnTo>
                    <a:lnTo>
                      <a:pt x="15" y="64"/>
                    </a:lnTo>
                    <a:lnTo>
                      <a:pt x="16" y="65"/>
                    </a:lnTo>
                    <a:lnTo>
                      <a:pt x="18" y="66"/>
                    </a:lnTo>
                    <a:lnTo>
                      <a:pt x="19" y="66"/>
                    </a:lnTo>
                    <a:lnTo>
                      <a:pt x="21" y="66"/>
                    </a:lnTo>
                    <a:lnTo>
                      <a:pt x="22" y="65"/>
                    </a:lnTo>
                    <a:lnTo>
                      <a:pt x="23" y="64"/>
                    </a:lnTo>
                    <a:lnTo>
                      <a:pt x="24" y="62"/>
                    </a:lnTo>
                    <a:lnTo>
                      <a:pt x="24" y="62"/>
                    </a:lnTo>
                    <a:lnTo>
                      <a:pt x="23" y="56"/>
                    </a:lnTo>
                    <a:lnTo>
                      <a:pt x="22" y="49"/>
                    </a:lnTo>
                    <a:lnTo>
                      <a:pt x="18" y="39"/>
                    </a:lnTo>
                    <a:lnTo>
                      <a:pt x="18" y="39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rgbClr val="605448"/>
                  </a:solidFill>
                </a:endParaRPr>
              </a:p>
            </p:txBody>
          </p:sp>
          <p:sp>
            <p:nvSpPr>
              <p:cNvPr id="205" name="chenying0907 197"/>
              <p:cNvSpPr/>
              <p:nvPr/>
            </p:nvSpPr>
            <p:spPr bwMode="auto">
              <a:xfrm>
                <a:off x="4710113" y="2759075"/>
                <a:ext cx="9525" cy="44450"/>
              </a:xfrm>
              <a:custGeom>
                <a:avLst/>
                <a:gdLst/>
                <a:ahLst/>
                <a:cxnLst>
                  <a:cxn ang="0">
                    <a:pos x="10" y="4"/>
                  </a:cxn>
                  <a:cxn ang="0">
                    <a:pos x="10" y="4"/>
                  </a:cxn>
                  <a:cxn ang="0">
                    <a:pos x="10" y="2"/>
                  </a:cxn>
                  <a:cxn ang="0">
                    <a:pos x="9" y="1"/>
                  </a:cxn>
                  <a:cxn ang="0">
                    <a:pos x="6" y="0"/>
                  </a:cxn>
                  <a:cxn ang="0">
                    <a:pos x="4" y="0"/>
                  </a:cxn>
                  <a:cxn ang="0">
                    <a:pos x="3" y="0"/>
                  </a:cxn>
                  <a:cxn ang="0">
                    <a:pos x="1" y="1"/>
                  </a:cxn>
                  <a:cxn ang="0">
                    <a:pos x="0" y="2"/>
                  </a:cxn>
                  <a:cxn ang="0">
                    <a:pos x="0" y="4"/>
                  </a:cxn>
                  <a:cxn ang="0">
                    <a:pos x="0" y="4"/>
                  </a:cxn>
                  <a:cxn ang="0">
                    <a:pos x="1" y="24"/>
                  </a:cxn>
                  <a:cxn ang="0">
                    <a:pos x="3" y="44"/>
                  </a:cxn>
                  <a:cxn ang="0">
                    <a:pos x="6" y="63"/>
                  </a:cxn>
                  <a:cxn ang="0">
                    <a:pos x="10" y="82"/>
                  </a:cxn>
                  <a:cxn ang="0">
                    <a:pos x="10" y="82"/>
                  </a:cxn>
                  <a:cxn ang="0">
                    <a:pos x="11" y="84"/>
                  </a:cxn>
                  <a:cxn ang="0">
                    <a:pos x="12" y="85"/>
                  </a:cxn>
                  <a:cxn ang="0">
                    <a:pos x="14" y="85"/>
                  </a:cxn>
                  <a:cxn ang="0">
                    <a:pos x="16" y="85"/>
                  </a:cxn>
                  <a:cxn ang="0">
                    <a:pos x="17" y="84"/>
                  </a:cxn>
                  <a:cxn ang="0">
                    <a:pos x="18" y="83"/>
                  </a:cxn>
                  <a:cxn ang="0">
                    <a:pos x="19" y="82"/>
                  </a:cxn>
                  <a:cxn ang="0">
                    <a:pos x="19" y="80"/>
                  </a:cxn>
                  <a:cxn ang="0">
                    <a:pos x="19" y="80"/>
                  </a:cxn>
                  <a:cxn ang="0">
                    <a:pos x="16" y="61"/>
                  </a:cxn>
                  <a:cxn ang="0">
                    <a:pos x="13" y="43"/>
                  </a:cxn>
                  <a:cxn ang="0">
                    <a:pos x="11" y="24"/>
                  </a:cxn>
                  <a:cxn ang="0">
                    <a:pos x="10" y="4"/>
                  </a:cxn>
                  <a:cxn ang="0">
                    <a:pos x="10" y="4"/>
                  </a:cxn>
                </a:cxnLst>
                <a:rect l="0" t="0" r="r" b="b"/>
                <a:pathLst>
                  <a:path w="19" h="85">
                    <a:moveTo>
                      <a:pt x="10" y="4"/>
                    </a:moveTo>
                    <a:lnTo>
                      <a:pt x="10" y="4"/>
                    </a:lnTo>
                    <a:lnTo>
                      <a:pt x="10" y="2"/>
                    </a:lnTo>
                    <a:lnTo>
                      <a:pt x="9" y="1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3" y="0"/>
                    </a:lnTo>
                    <a:lnTo>
                      <a:pt x="1" y="1"/>
                    </a:lnTo>
                    <a:lnTo>
                      <a:pt x="0" y="2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1" y="24"/>
                    </a:lnTo>
                    <a:lnTo>
                      <a:pt x="3" y="44"/>
                    </a:lnTo>
                    <a:lnTo>
                      <a:pt x="6" y="63"/>
                    </a:lnTo>
                    <a:lnTo>
                      <a:pt x="10" y="82"/>
                    </a:lnTo>
                    <a:lnTo>
                      <a:pt x="10" y="82"/>
                    </a:lnTo>
                    <a:lnTo>
                      <a:pt x="11" y="84"/>
                    </a:lnTo>
                    <a:lnTo>
                      <a:pt x="12" y="85"/>
                    </a:lnTo>
                    <a:lnTo>
                      <a:pt x="14" y="85"/>
                    </a:lnTo>
                    <a:lnTo>
                      <a:pt x="16" y="85"/>
                    </a:lnTo>
                    <a:lnTo>
                      <a:pt x="17" y="84"/>
                    </a:lnTo>
                    <a:lnTo>
                      <a:pt x="18" y="83"/>
                    </a:lnTo>
                    <a:lnTo>
                      <a:pt x="19" y="82"/>
                    </a:lnTo>
                    <a:lnTo>
                      <a:pt x="19" y="80"/>
                    </a:lnTo>
                    <a:lnTo>
                      <a:pt x="19" y="80"/>
                    </a:lnTo>
                    <a:lnTo>
                      <a:pt x="16" y="61"/>
                    </a:lnTo>
                    <a:lnTo>
                      <a:pt x="13" y="43"/>
                    </a:lnTo>
                    <a:lnTo>
                      <a:pt x="11" y="24"/>
                    </a:lnTo>
                    <a:lnTo>
                      <a:pt x="10" y="4"/>
                    </a:lnTo>
                    <a:lnTo>
                      <a:pt x="10" y="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rgbClr val="605448"/>
                  </a:solidFill>
                </a:endParaRPr>
              </a:p>
            </p:txBody>
          </p:sp>
          <p:sp>
            <p:nvSpPr>
              <p:cNvPr id="206" name="chenying0907 198"/>
              <p:cNvSpPr/>
              <p:nvPr/>
            </p:nvSpPr>
            <p:spPr bwMode="auto">
              <a:xfrm>
                <a:off x="4416425" y="2370138"/>
                <a:ext cx="15875" cy="106363"/>
              </a:xfrm>
              <a:custGeom>
                <a:avLst/>
                <a:gdLst/>
                <a:ahLst/>
                <a:cxnLst>
                  <a:cxn ang="0">
                    <a:pos x="19" y="3"/>
                  </a:cxn>
                  <a:cxn ang="0">
                    <a:pos x="19" y="3"/>
                  </a:cxn>
                  <a:cxn ang="0">
                    <a:pos x="14" y="24"/>
                  </a:cxn>
                  <a:cxn ang="0">
                    <a:pos x="13" y="34"/>
                  </a:cxn>
                  <a:cxn ang="0">
                    <a:pos x="13" y="45"/>
                  </a:cxn>
                  <a:cxn ang="0">
                    <a:pos x="13" y="98"/>
                  </a:cxn>
                  <a:cxn ang="0">
                    <a:pos x="13" y="98"/>
                  </a:cxn>
                  <a:cxn ang="0">
                    <a:pos x="13" y="124"/>
                  </a:cxn>
                  <a:cxn ang="0">
                    <a:pos x="12" y="136"/>
                  </a:cxn>
                  <a:cxn ang="0">
                    <a:pos x="10" y="149"/>
                  </a:cxn>
                  <a:cxn ang="0">
                    <a:pos x="10" y="149"/>
                  </a:cxn>
                  <a:cxn ang="0">
                    <a:pos x="4" y="171"/>
                  </a:cxn>
                  <a:cxn ang="0">
                    <a:pos x="2" y="183"/>
                  </a:cxn>
                  <a:cxn ang="0">
                    <a:pos x="0" y="194"/>
                  </a:cxn>
                  <a:cxn ang="0">
                    <a:pos x="0" y="194"/>
                  </a:cxn>
                  <a:cxn ang="0">
                    <a:pos x="1" y="196"/>
                  </a:cxn>
                  <a:cxn ang="0">
                    <a:pos x="2" y="197"/>
                  </a:cxn>
                  <a:cxn ang="0">
                    <a:pos x="3" y="198"/>
                  </a:cxn>
                  <a:cxn ang="0">
                    <a:pos x="5" y="199"/>
                  </a:cxn>
                  <a:cxn ang="0">
                    <a:pos x="6" y="198"/>
                  </a:cxn>
                  <a:cxn ang="0">
                    <a:pos x="8" y="197"/>
                  </a:cxn>
                  <a:cxn ang="0">
                    <a:pos x="9" y="196"/>
                  </a:cxn>
                  <a:cxn ang="0">
                    <a:pos x="10" y="194"/>
                  </a:cxn>
                  <a:cxn ang="0">
                    <a:pos x="10" y="194"/>
                  </a:cxn>
                  <a:cxn ang="0">
                    <a:pos x="11" y="182"/>
                  </a:cxn>
                  <a:cxn ang="0">
                    <a:pos x="14" y="169"/>
                  </a:cxn>
                  <a:cxn ang="0">
                    <a:pos x="20" y="144"/>
                  </a:cxn>
                  <a:cxn ang="0">
                    <a:pos x="20" y="144"/>
                  </a:cxn>
                  <a:cxn ang="0">
                    <a:pos x="22" y="135"/>
                  </a:cxn>
                  <a:cxn ang="0">
                    <a:pos x="22" y="125"/>
                  </a:cxn>
                  <a:cxn ang="0">
                    <a:pos x="22" y="105"/>
                  </a:cxn>
                  <a:cxn ang="0">
                    <a:pos x="22" y="105"/>
                  </a:cxn>
                  <a:cxn ang="0">
                    <a:pos x="22" y="80"/>
                  </a:cxn>
                  <a:cxn ang="0">
                    <a:pos x="22" y="55"/>
                  </a:cxn>
                  <a:cxn ang="0">
                    <a:pos x="23" y="31"/>
                  </a:cxn>
                  <a:cxn ang="0">
                    <a:pos x="25" y="18"/>
                  </a:cxn>
                  <a:cxn ang="0">
                    <a:pos x="29" y="6"/>
                  </a:cxn>
                  <a:cxn ang="0">
                    <a:pos x="29" y="6"/>
                  </a:cxn>
                  <a:cxn ang="0">
                    <a:pos x="29" y="4"/>
                  </a:cxn>
                  <a:cxn ang="0">
                    <a:pos x="28" y="2"/>
                  </a:cxn>
                  <a:cxn ang="0">
                    <a:pos x="27" y="1"/>
                  </a:cxn>
                  <a:cxn ang="0">
                    <a:pos x="24" y="0"/>
                  </a:cxn>
                  <a:cxn ang="0">
                    <a:pos x="23" y="0"/>
                  </a:cxn>
                  <a:cxn ang="0">
                    <a:pos x="21" y="0"/>
                  </a:cxn>
                  <a:cxn ang="0">
                    <a:pos x="20" y="2"/>
                  </a:cxn>
                  <a:cxn ang="0">
                    <a:pos x="19" y="3"/>
                  </a:cxn>
                  <a:cxn ang="0">
                    <a:pos x="19" y="3"/>
                  </a:cxn>
                </a:cxnLst>
                <a:rect l="0" t="0" r="r" b="b"/>
                <a:pathLst>
                  <a:path w="29" h="199">
                    <a:moveTo>
                      <a:pt x="19" y="3"/>
                    </a:moveTo>
                    <a:lnTo>
                      <a:pt x="19" y="3"/>
                    </a:lnTo>
                    <a:lnTo>
                      <a:pt x="14" y="24"/>
                    </a:lnTo>
                    <a:lnTo>
                      <a:pt x="13" y="34"/>
                    </a:lnTo>
                    <a:lnTo>
                      <a:pt x="13" y="45"/>
                    </a:lnTo>
                    <a:lnTo>
                      <a:pt x="13" y="98"/>
                    </a:lnTo>
                    <a:lnTo>
                      <a:pt x="13" y="98"/>
                    </a:lnTo>
                    <a:lnTo>
                      <a:pt x="13" y="124"/>
                    </a:lnTo>
                    <a:lnTo>
                      <a:pt x="12" y="136"/>
                    </a:lnTo>
                    <a:lnTo>
                      <a:pt x="10" y="149"/>
                    </a:lnTo>
                    <a:lnTo>
                      <a:pt x="10" y="149"/>
                    </a:lnTo>
                    <a:lnTo>
                      <a:pt x="4" y="171"/>
                    </a:lnTo>
                    <a:lnTo>
                      <a:pt x="2" y="183"/>
                    </a:lnTo>
                    <a:lnTo>
                      <a:pt x="0" y="194"/>
                    </a:lnTo>
                    <a:lnTo>
                      <a:pt x="0" y="194"/>
                    </a:lnTo>
                    <a:lnTo>
                      <a:pt x="1" y="196"/>
                    </a:lnTo>
                    <a:lnTo>
                      <a:pt x="2" y="197"/>
                    </a:lnTo>
                    <a:lnTo>
                      <a:pt x="3" y="198"/>
                    </a:lnTo>
                    <a:lnTo>
                      <a:pt x="5" y="199"/>
                    </a:lnTo>
                    <a:lnTo>
                      <a:pt x="6" y="198"/>
                    </a:lnTo>
                    <a:lnTo>
                      <a:pt x="8" y="197"/>
                    </a:lnTo>
                    <a:lnTo>
                      <a:pt x="9" y="196"/>
                    </a:lnTo>
                    <a:lnTo>
                      <a:pt x="10" y="194"/>
                    </a:lnTo>
                    <a:lnTo>
                      <a:pt x="10" y="194"/>
                    </a:lnTo>
                    <a:lnTo>
                      <a:pt x="11" y="182"/>
                    </a:lnTo>
                    <a:lnTo>
                      <a:pt x="14" y="169"/>
                    </a:lnTo>
                    <a:lnTo>
                      <a:pt x="20" y="144"/>
                    </a:lnTo>
                    <a:lnTo>
                      <a:pt x="20" y="144"/>
                    </a:lnTo>
                    <a:lnTo>
                      <a:pt x="22" y="135"/>
                    </a:lnTo>
                    <a:lnTo>
                      <a:pt x="22" y="125"/>
                    </a:lnTo>
                    <a:lnTo>
                      <a:pt x="22" y="105"/>
                    </a:lnTo>
                    <a:lnTo>
                      <a:pt x="22" y="105"/>
                    </a:lnTo>
                    <a:lnTo>
                      <a:pt x="22" y="80"/>
                    </a:lnTo>
                    <a:lnTo>
                      <a:pt x="22" y="55"/>
                    </a:lnTo>
                    <a:lnTo>
                      <a:pt x="23" y="31"/>
                    </a:lnTo>
                    <a:lnTo>
                      <a:pt x="25" y="18"/>
                    </a:lnTo>
                    <a:lnTo>
                      <a:pt x="29" y="6"/>
                    </a:lnTo>
                    <a:lnTo>
                      <a:pt x="29" y="6"/>
                    </a:lnTo>
                    <a:lnTo>
                      <a:pt x="29" y="4"/>
                    </a:lnTo>
                    <a:lnTo>
                      <a:pt x="28" y="2"/>
                    </a:lnTo>
                    <a:lnTo>
                      <a:pt x="27" y="1"/>
                    </a:lnTo>
                    <a:lnTo>
                      <a:pt x="24" y="0"/>
                    </a:lnTo>
                    <a:lnTo>
                      <a:pt x="23" y="0"/>
                    </a:lnTo>
                    <a:lnTo>
                      <a:pt x="21" y="0"/>
                    </a:lnTo>
                    <a:lnTo>
                      <a:pt x="20" y="2"/>
                    </a:lnTo>
                    <a:lnTo>
                      <a:pt x="19" y="3"/>
                    </a:lnTo>
                    <a:lnTo>
                      <a:pt x="19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rgbClr val="605448"/>
                  </a:solidFill>
                </a:endParaRPr>
              </a:p>
            </p:txBody>
          </p:sp>
          <p:sp>
            <p:nvSpPr>
              <p:cNvPr id="207" name="chenying0907 199"/>
              <p:cNvSpPr/>
              <p:nvPr/>
            </p:nvSpPr>
            <p:spPr bwMode="auto">
              <a:xfrm>
                <a:off x="4464050" y="2424113"/>
                <a:ext cx="19050" cy="88900"/>
              </a:xfrm>
              <a:custGeom>
                <a:avLst/>
                <a:gdLst/>
                <a:ahLst/>
                <a:cxnLst>
                  <a:cxn ang="0">
                    <a:pos x="26" y="3"/>
                  </a:cxn>
                  <a:cxn ang="0">
                    <a:pos x="26" y="3"/>
                  </a:cxn>
                  <a:cxn ang="0">
                    <a:pos x="18" y="42"/>
                  </a:cxn>
                  <a:cxn ang="0">
                    <a:pos x="11" y="83"/>
                  </a:cxn>
                  <a:cxn ang="0">
                    <a:pos x="6" y="123"/>
                  </a:cxn>
                  <a:cxn ang="0">
                    <a:pos x="0" y="162"/>
                  </a:cxn>
                  <a:cxn ang="0">
                    <a:pos x="0" y="162"/>
                  </a:cxn>
                  <a:cxn ang="0">
                    <a:pos x="0" y="164"/>
                  </a:cxn>
                  <a:cxn ang="0">
                    <a:pos x="2" y="166"/>
                  </a:cxn>
                  <a:cxn ang="0">
                    <a:pos x="3" y="167"/>
                  </a:cxn>
                  <a:cxn ang="0">
                    <a:pos x="5" y="167"/>
                  </a:cxn>
                  <a:cxn ang="0">
                    <a:pos x="8" y="166"/>
                  </a:cxn>
                  <a:cxn ang="0">
                    <a:pos x="10" y="164"/>
                  </a:cxn>
                  <a:cxn ang="0">
                    <a:pos x="10" y="162"/>
                  </a:cxn>
                  <a:cxn ang="0">
                    <a:pos x="10" y="162"/>
                  </a:cxn>
                  <a:cxn ang="0">
                    <a:pos x="15" y="123"/>
                  </a:cxn>
                  <a:cxn ang="0">
                    <a:pos x="20" y="84"/>
                  </a:cxn>
                  <a:cxn ang="0">
                    <a:pos x="26" y="45"/>
                  </a:cxn>
                  <a:cxn ang="0">
                    <a:pos x="36" y="6"/>
                  </a:cxn>
                  <a:cxn ang="0">
                    <a:pos x="36" y="6"/>
                  </a:cxn>
                  <a:cxn ang="0">
                    <a:pos x="36" y="4"/>
                  </a:cxn>
                  <a:cxn ang="0">
                    <a:pos x="35" y="2"/>
                  </a:cxn>
                  <a:cxn ang="0">
                    <a:pos x="34" y="1"/>
                  </a:cxn>
                  <a:cxn ang="0">
                    <a:pos x="31" y="0"/>
                  </a:cxn>
                  <a:cxn ang="0">
                    <a:pos x="29" y="0"/>
                  </a:cxn>
                  <a:cxn ang="0">
                    <a:pos x="28" y="0"/>
                  </a:cxn>
                  <a:cxn ang="0">
                    <a:pos x="26" y="1"/>
                  </a:cxn>
                  <a:cxn ang="0">
                    <a:pos x="26" y="3"/>
                  </a:cxn>
                  <a:cxn ang="0">
                    <a:pos x="26" y="3"/>
                  </a:cxn>
                </a:cxnLst>
                <a:rect l="0" t="0" r="r" b="b"/>
                <a:pathLst>
                  <a:path w="36" h="167">
                    <a:moveTo>
                      <a:pt x="26" y="3"/>
                    </a:moveTo>
                    <a:lnTo>
                      <a:pt x="26" y="3"/>
                    </a:lnTo>
                    <a:lnTo>
                      <a:pt x="18" y="42"/>
                    </a:lnTo>
                    <a:lnTo>
                      <a:pt x="11" y="83"/>
                    </a:lnTo>
                    <a:lnTo>
                      <a:pt x="6" y="123"/>
                    </a:lnTo>
                    <a:lnTo>
                      <a:pt x="0" y="162"/>
                    </a:lnTo>
                    <a:lnTo>
                      <a:pt x="0" y="162"/>
                    </a:lnTo>
                    <a:lnTo>
                      <a:pt x="0" y="164"/>
                    </a:lnTo>
                    <a:lnTo>
                      <a:pt x="2" y="166"/>
                    </a:lnTo>
                    <a:lnTo>
                      <a:pt x="3" y="167"/>
                    </a:lnTo>
                    <a:lnTo>
                      <a:pt x="5" y="167"/>
                    </a:lnTo>
                    <a:lnTo>
                      <a:pt x="8" y="166"/>
                    </a:lnTo>
                    <a:lnTo>
                      <a:pt x="10" y="164"/>
                    </a:lnTo>
                    <a:lnTo>
                      <a:pt x="10" y="162"/>
                    </a:lnTo>
                    <a:lnTo>
                      <a:pt x="10" y="162"/>
                    </a:lnTo>
                    <a:lnTo>
                      <a:pt x="15" y="123"/>
                    </a:lnTo>
                    <a:lnTo>
                      <a:pt x="20" y="84"/>
                    </a:lnTo>
                    <a:lnTo>
                      <a:pt x="26" y="45"/>
                    </a:lnTo>
                    <a:lnTo>
                      <a:pt x="36" y="6"/>
                    </a:lnTo>
                    <a:lnTo>
                      <a:pt x="36" y="6"/>
                    </a:lnTo>
                    <a:lnTo>
                      <a:pt x="36" y="4"/>
                    </a:lnTo>
                    <a:lnTo>
                      <a:pt x="35" y="2"/>
                    </a:lnTo>
                    <a:lnTo>
                      <a:pt x="34" y="1"/>
                    </a:lnTo>
                    <a:lnTo>
                      <a:pt x="31" y="0"/>
                    </a:lnTo>
                    <a:lnTo>
                      <a:pt x="29" y="0"/>
                    </a:lnTo>
                    <a:lnTo>
                      <a:pt x="28" y="0"/>
                    </a:lnTo>
                    <a:lnTo>
                      <a:pt x="26" y="1"/>
                    </a:lnTo>
                    <a:lnTo>
                      <a:pt x="26" y="3"/>
                    </a:lnTo>
                    <a:lnTo>
                      <a:pt x="26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rgbClr val="605448"/>
                  </a:solidFill>
                </a:endParaRPr>
              </a:p>
            </p:txBody>
          </p:sp>
          <p:sp>
            <p:nvSpPr>
              <p:cNvPr id="208" name="chenying0907 200"/>
              <p:cNvSpPr/>
              <p:nvPr/>
            </p:nvSpPr>
            <p:spPr bwMode="auto">
              <a:xfrm>
                <a:off x="4521200" y="2484438"/>
                <a:ext cx="17463" cy="95250"/>
              </a:xfrm>
              <a:custGeom>
                <a:avLst/>
                <a:gdLst/>
                <a:ahLst/>
                <a:cxnLst>
                  <a:cxn ang="0">
                    <a:pos x="26" y="5"/>
                  </a:cxn>
                  <a:cxn ang="0">
                    <a:pos x="26" y="5"/>
                  </a:cxn>
                  <a:cxn ang="0">
                    <a:pos x="25" y="26"/>
                  </a:cxn>
                  <a:cxn ang="0">
                    <a:pos x="23" y="46"/>
                  </a:cxn>
                  <a:cxn ang="0">
                    <a:pos x="20" y="67"/>
                  </a:cxn>
                  <a:cxn ang="0">
                    <a:pos x="14" y="88"/>
                  </a:cxn>
                  <a:cxn ang="0">
                    <a:pos x="14" y="88"/>
                  </a:cxn>
                  <a:cxn ang="0">
                    <a:pos x="11" y="98"/>
                  </a:cxn>
                  <a:cxn ang="0">
                    <a:pos x="9" y="109"/>
                  </a:cxn>
                  <a:cxn ang="0">
                    <a:pos x="6" y="131"/>
                  </a:cxn>
                  <a:cxn ang="0">
                    <a:pos x="3" y="153"/>
                  </a:cxn>
                  <a:cxn ang="0">
                    <a:pos x="0" y="174"/>
                  </a:cxn>
                  <a:cxn ang="0">
                    <a:pos x="0" y="174"/>
                  </a:cxn>
                  <a:cxn ang="0">
                    <a:pos x="0" y="176"/>
                  </a:cxn>
                  <a:cxn ang="0">
                    <a:pos x="1" y="177"/>
                  </a:cxn>
                  <a:cxn ang="0">
                    <a:pos x="4" y="179"/>
                  </a:cxn>
                  <a:cxn ang="0">
                    <a:pos x="6" y="179"/>
                  </a:cxn>
                  <a:cxn ang="0">
                    <a:pos x="7" y="179"/>
                  </a:cxn>
                  <a:cxn ang="0">
                    <a:pos x="8" y="178"/>
                  </a:cxn>
                  <a:cxn ang="0">
                    <a:pos x="9" y="176"/>
                  </a:cxn>
                  <a:cxn ang="0">
                    <a:pos x="9" y="176"/>
                  </a:cxn>
                  <a:cxn ang="0">
                    <a:pos x="12" y="155"/>
                  </a:cxn>
                  <a:cxn ang="0">
                    <a:pos x="15" y="133"/>
                  </a:cxn>
                  <a:cxn ang="0">
                    <a:pos x="18" y="111"/>
                  </a:cxn>
                  <a:cxn ang="0">
                    <a:pos x="24" y="91"/>
                  </a:cxn>
                  <a:cxn ang="0">
                    <a:pos x="24" y="91"/>
                  </a:cxn>
                  <a:cxn ang="0">
                    <a:pos x="28" y="69"/>
                  </a:cxn>
                  <a:cxn ang="0">
                    <a:pos x="32" y="48"/>
                  </a:cxn>
                  <a:cxn ang="0">
                    <a:pos x="34" y="27"/>
                  </a:cxn>
                  <a:cxn ang="0">
                    <a:pos x="35" y="5"/>
                  </a:cxn>
                  <a:cxn ang="0">
                    <a:pos x="35" y="5"/>
                  </a:cxn>
                  <a:cxn ang="0">
                    <a:pos x="34" y="3"/>
                  </a:cxn>
                  <a:cxn ang="0">
                    <a:pos x="33" y="1"/>
                  </a:cxn>
                  <a:cxn ang="0">
                    <a:pos x="32" y="0"/>
                  </a:cxn>
                  <a:cxn ang="0">
                    <a:pos x="30" y="0"/>
                  </a:cxn>
                  <a:cxn ang="0">
                    <a:pos x="28" y="0"/>
                  </a:cxn>
                  <a:cxn ang="0">
                    <a:pos x="27" y="1"/>
                  </a:cxn>
                  <a:cxn ang="0">
                    <a:pos x="26" y="3"/>
                  </a:cxn>
                  <a:cxn ang="0">
                    <a:pos x="26" y="5"/>
                  </a:cxn>
                  <a:cxn ang="0">
                    <a:pos x="26" y="5"/>
                  </a:cxn>
                </a:cxnLst>
                <a:rect l="0" t="0" r="r" b="b"/>
                <a:pathLst>
                  <a:path w="35" h="179">
                    <a:moveTo>
                      <a:pt x="26" y="5"/>
                    </a:moveTo>
                    <a:lnTo>
                      <a:pt x="26" y="5"/>
                    </a:lnTo>
                    <a:lnTo>
                      <a:pt x="25" y="26"/>
                    </a:lnTo>
                    <a:lnTo>
                      <a:pt x="23" y="46"/>
                    </a:lnTo>
                    <a:lnTo>
                      <a:pt x="20" y="67"/>
                    </a:lnTo>
                    <a:lnTo>
                      <a:pt x="14" y="88"/>
                    </a:lnTo>
                    <a:lnTo>
                      <a:pt x="14" y="88"/>
                    </a:lnTo>
                    <a:lnTo>
                      <a:pt x="11" y="98"/>
                    </a:lnTo>
                    <a:lnTo>
                      <a:pt x="9" y="109"/>
                    </a:lnTo>
                    <a:lnTo>
                      <a:pt x="6" y="131"/>
                    </a:lnTo>
                    <a:lnTo>
                      <a:pt x="3" y="153"/>
                    </a:lnTo>
                    <a:lnTo>
                      <a:pt x="0" y="174"/>
                    </a:lnTo>
                    <a:lnTo>
                      <a:pt x="0" y="174"/>
                    </a:lnTo>
                    <a:lnTo>
                      <a:pt x="0" y="176"/>
                    </a:lnTo>
                    <a:lnTo>
                      <a:pt x="1" y="177"/>
                    </a:lnTo>
                    <a:lnTo>
                      <a:pt x="4" y="179"/>
                    </a:lnTo>
                    <a:lnTo>
                      <a:pt x="6" y="179"/>
                    </a:lnTo>
                    <a:lnTo>
                      <a:pt x="7" y="179"/>
                    </a:lnTo>
                    <a:lnTo>
                      <a:pt x="8" y="178"/>
                    </a:lnTo>
                    <a:lnTo>
                      <a:pt x="9" y="176"/>
                    </a:lnTo>
                    <a:lnTo>
                      <a:pt x="9" y="176"/>
                    </a:lnTo>
                    <a:lnTo>
                      <a:pt x="12" y="155"/>
                    </a:lnTo>
                    <a:lnTo>
                      <a:pt x="15" y="133"/>
                    </a:lnTo>
                    <a:lnTo>
                      <a:pt x="18" y="111"/>
                    </a:lnTo>
                    <a:lnTo>
                      <a:pt x="24" y="91"/>
                    </a:lnTo>
                    <a:lnTo>
                      <a:pt x="24" y="91"/>
                    </a:lnTo>
                    <a:lnTo>
                      <a:pt x="28" y="69"/>
                    </a:lnTo>
                    <a:lnTo>
                      <a:pt x="32" y="48"/>
                    </a:lnTo>
                    <a:lnTo>
                      <a:pt x="34" y="27"/>
                    </a:lnTo>
                    <a:lnTo>
                      <a:pt x="35" y="5"/>
                    </a:lnTo>
                    <a:lnTo>
                      <a:pt x="35" y="5"/>
                    </a:lnTo>
                    <a:lnTo>
                      <a:pt x="34" y="3"/>
                    </a:lnTo>
                    <a:lnTo>
                      <a:pt x="33" y="1"/>
                    </a:lnTo>
                    <a:lnTo>
                      <a:pt x="32" y="0"/>
                    </a:lnTo>
                    <a:lnTo>
                      <a:pt x="30" y="0"/>
                    </a:lnTo>
                    <a:lnTo>
                      <a:pt x="28" y="0"/>
                    </a:lnTo>
                    <a:lnTo>
                      <a:pt x="27" y="1"/>
                    </a:lnTo>
                    <a:lnTo>
                      <a:pt x="26" y="3"/>
                    </a:lnTo>
                    <a:lnTo>
                      <a:pt x="26" y="5"/>
                    </a:lnTo>
                    <a:lnTo>
                      <a:pt x="26" y="5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rgbClr val="605448"/>
                  </a:solidFill>
                </a:endParaRPr>
              </a:p>
            </p:txBody>
          </p:sp>
          <p:sp>
            <p:nvSpPr>
              <p:cNvPr id="209" name="chenying0907 201"/>
              <p:cNvSpPr/>
              <p:nvPr/>
            </p:nvSpPr>
            <p:spPr bwMode="auto">
              <a:xfrm>
                <a:off x="4570413" y="2508250"/>
                <a:ext cx="12700" cy="41275"/>
              </a:xfrm>
              <a:custGeom>
                <a:avLst/>
                <a:gdLst/>
                <a:ahLst/>
                <a:cxnLst>
                  <a:cxn ang="0">
                    <a:pos x="12" y="3"/>
                  </a:cxn>
                  <a:cxn ang="0">
                    <a:pos x="12" y="3"/>
                  </a:cxn>
                  <a:cxn ang="0">
                    <a:pos x="8" y="21"/>
                  </a:cxn>
                  <a:cxn ang="0">
                    <a:pos x="6" y="38"/>
                  </a:cxn>
                  <a:cxn ang="0">
                    <a:pos x="3" y="56"/>
                  </a:cxn>
                  <a:cxn ang="0">
                    <a:pos x="0" y="73"/>
                  </a:cxn>
                  <a:cxn ang="0">
                    <a:pos x="0" y="73"/>
                  </a:cxn>
                  <a:cxn ang="0">
                    <a:pos x="0" y="76"/>
                  </a:cxn>
                  <a:cxn ang="0">
                    <a:pos x="1" y="77"/>
                  </a:cxn>
                  <a:cxn ang="0">
                    <a:pos x="2" y="78"/>
                  </a:cxn>
                  <a:cxn ang="0">
                    <a:pos x="3" y="79"/>
                  </a:cxn>
                  <a:cxn ang="0">
                    <a:pos x="5" y="79"/>
                  </a:cxn>
                  <a:cxn ang="0">
                    <a:pos x="7" y="79"/>
                  </a:cxn>
                  <a:cxn ang="0">
                    <a:pos x="8" y="78"/>
                  </a:cxn>
                  <a:cxn ang="0">
                    <a:pos x="9" y="76"/>
                  </a:cxn>
                  <a:cxn ang="0">
                    <a:pos x="9" y="76"/>
                  </a:cxn>
                  <a:cxn ang="0">
                    <a:pos x="12" y="58"/>
                  </a:cxn>
                  <a:cxn ang="0">
                    <a:pos x="14" y="40"/>
                  </a:cxn>
                  <a:cxn ang="0">
                    <a:pos x="17" y="23"/>
                  </a:cxn>
                  <a:cxn ang="0">
                    <a:pos x="22" y="6"/>
                  </a:cxn>
                  <a:cxn ang="0">
                    <a:pos x="22" y="6"/>
                  </a:cxn>
                  <a:cxn ang="0">
                    <a:pos x="22" y="4"/>
                  </a:cxn>
                  <a:cxn ang="0">
                    <a:pos x="22" y="2"/>
                  </a:cxn>
                  <a:cxn ang="0">
                    <a:pos x="21" y="1"/>
                  </a:cxn>
                  <a:cxn ang="0">
                    <a:pos x="19" y="0"/>
                  </a:cxn>
                  <a:cxn ang="0">
                    <a:pos x="16" y="0"/>
                  </a:cxn>
                  <a:cxn ang="0">
                    <a:pos x="15" y="0"/>
                  </a:cxn>
                  <a:cxn ang="0">
                    <a:pos x="13" y="1"/>
                  </a:cxn>
                  <a:cxn ang="0">
                    <a:pos x="12" y="3"/>
                  </a:cxn>
                  <a:cxn ang="0">
                    <a:pos x="12" y="3"/>
                  </a:cxn>
                </a:cxnLst>
                <a:rect l="0" t="0" r="r" b="b"/>
                <a:pathLst>
                  <a:path w="22" h="79">
                    <a:moveTo>
                      <a:pt x="12" y="3"/>
                    </a:moveTo>
                    <a:lnTo>
                      <a:pt x="12" y="3"/>
                    </a:lnTo>
                    <a:lnTo>
                      <a:pt x="8" y="21"/>
                    </a:lnTo>
                    <a:lnTo>
                      <a:pt x="6" y="38"/>
                    </a:lnTo>
                    <a:lnTo>
                      <a:pt x="3" y="56"/>
                    </a:lnTo>
                    <a:lnTo>
                      <a:pt x="0" y="73"/>
                    </a:lnTo>
                    <a:lnTo>
                      <a:pt x="0" y="73"/>
                    </a:lnTo>
                    <a:lnTo>
                      <a:pt x="0" y="76"/>
                    </a:lnTo>
                    <a:lnTo>
                      <a:pt x="1" y="77"/>
                    </a:lnTo>
                    <a:lnTo>
                      <a:pt x="2" y="78"/>
                    </a:lnTo>
                    <a:lnTo>
                      <a:pt x="3" y="79"/>
                    </a:lnTo>
                    <a:lnTo>
                      <a:pt x="5" y="79"/>
                    </a:lnTo>
                    <a:lnTo>
                      <a:pt x="7" y="79"/>
                    </a:lnTo>
                    <a:lnTo>
                      <a:pt x="8" y="78"/>
                    </a:lnTo>
                    <a:lnTo>
                      <a:pt x="9" y="76"/>
                    </a:lnTo>
                    <a:lnTo>
                      <a:pt x="9" y="76"/>
                    </a:lnTo>
                    <a:lnTo>
                      <a:pt x="12" y="58"/>
                    </a:lnTo>
                    <a:lnTo>
                      <a:pt x="14" y="40"/>
                    </a:lnTo>
                    <a:lnTo>
                      <a:pt x="17" y="23"/>
                    </a:lnTo>
                    <a:lnTo>
                      <a:pt x="22" y="6"/>
                    </a:lnTo>
                    <a:lnTo>
                      <a:pt x="22" y="6"/>
                    </a:lnTo>
                    <a:lnTo>
                      <a:pt x="22" y="4"/>
                    </a:lnTo>
                    <a:lnTo>
                      <a:pt x="22" y="2"/>
                    </a:lnTo>
                    <a:lnTo>
                      <a:pt x="21" y="1"/>
                    </a:lnTo>
                    <a:lnTo>
                      <a:pt x="19" y="0"/>
                    </a:lnTo>
                    <a:lnTo>
                      <a:pt x="16" y="0"/>
                    </a:lnTo>
                    <a:lnTo>
                      <a:pt x="15" y="0"/>
                    </a:lnTo>
                    <a:lnTo>
                      <a:pt x="13" y="1"/>
                    </a:lnTo>
                    <a:lnTo>
                      <a:pt x="12" y="3"/>
                    </a:lnTo>
                    <a:lnTo>
                      <a:pt x="12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rgbClr val="605448"/>
                  </a:solidFill>
                </a:endParaRPr>
              </a:p>
            </p:txBody>
          </p:sp>
          <p:sp>
            <p:nvSpPr>
              <p:cNvPr id="210" name="chenying0907 202"/>
              <p:cNvSpPr/>
              <p:nvPr/>
            </p:nvSpPr>
            <p:spPr bwMode="auto">
              <a:xfrm>
                <a:off x="4603750" y="2557463"/>
                <a:ext cx="15875" cy="46038"/>
              </a:xfrm>
              <a:custGeom>
                <a:avLst/>
                <a:gdLst/>
                <a:ahLst/>
                <a:cxnLst>
                  <a:cxn ang="0">
                    <a:pos x="20" y="3"/>
                  </a:cxn>
                  <a:cxn ang="0">
                    <a:pos x="20" y="3"/>
                  </a:cxn>
                  <a:cxn ang="0">
                    <a:pos x="0" y="79"/>
                  </a:cxn>
                  <a:cxn ang="0">
                    <a:pos x="0" y="79"/>
                  </a:cxn>
                  <a:cxn ang="0">
                    <a:pos x="0" y="81"/>
                  </a:cxn>
                  <a:cxn ang="0">
                    <a:pos x="1" y="83"/>
                  </a:cxn>
                  <a:cxn ang="0">
                    <a:pos x="2" y="84"/>
                  </a:cxn>
                  <a:cxn ang="0">
                    <a:pos x="4" y="85"/>
                  </a:cxn>
                  <a:cxn ang="0">
                    <a:pos x="5" y="85"/>
                  </a:cxn>
                  <a:cxn ang="0">
                    <a:pos x="7" y="85"/>
                  </a:cxn>
                  <a:cxn ang="0">
                    <a:pos x="8" y="84"/>
                  </a:cxn>
                  <a:cxn ang="0">
                    <a:pos x="9" y="82"/>
                  </a:cxn>
                  <a:cxn ang="0">
                    <a:pos x="9" y="82"/>
                  </a:cxn>
                  <a:cxn ang="0">
                    <a:pos x="28" y="5"/>
                  </a:cxn>
                  <a:cxn ang="0">
                    <a:pos x="28" y="5"/>
                  </a:cxn>
                  <a:cxn ang="0">
                    <a:pos x="29" y="3"/>
                  </a:cxn>
                  <a:cxn ang="0">
                    <a:pos x="28" y="2"/>
                  </a:cxn>
                  <a:cxn ang="0">
                    <a:pos x="27" y="1"/>
                  </a:cxn>
                  <a:cxn ang="0">
                    <a:pos x="25" y="0"/>
                  </a:cxn>
                  <a:cxn ang="0">
                    <a:pos x="23" y="0"/>
                  </a:cxn>
                  <a:cxn ang="0">
                    <a:pos x="22" y="0"/>
                  </a:cxn>
                  <a:cxn ang="0">
                    <a:pos x="20" y="1"/>
                  </a:cxn>
                  <a:cxn ang="0">
                    <a:pos x="20" y="3"/>
                  </a:cxn>
                  <a:cxn ang="0">
                    <a:pos x="20" y="3"/>
                  </a:cxn>
                </a:cxnLst>
                <a:rect l="0" t="0" r="r" b="b"/>
                <a:pathLst>
                  <a:path w="29" h="85">
                    <a:moveTo>
                      <a:pt x="20" y="3"/>
                    </a:moveTo>
                    <a:lnTo>
                      <a:pt x="20" y="3"/>
                    </a:lnTo>
                    <a:lnTo>
                      <a:pt x="0" y="79"/>
                    </a:lnTo>
                    <a:lnTo>
                      <a:pt x="0" y="79"/>
                    </a:lnTo>
                    <a:lnTo>
                      <a:pt x="0" y="81"/>
                    </a:lnTo>
                    <a:lnTo>
                      <a:pt x="1" y="83"/>
                    </a:lnTo>
                    <a:lnTo>
                      <a:pt x="2" y="84"/>
                    </a:lnTo>
                    <a:lnTo>
                      <a:pt x="4" y="85"/>
                    </a:lnTo>
                    <a:lnTo>
                      <a:pt x="5" y="85"/>
                    </a:lnTo>
                    <a:lnTo>
                      <a:pt x="7" y="85"/>
                    </a:lnTo>
                    <a:lnTo>
                      <a:pt x="8" y="84"/>
                    </a:lnTo>
                    <a:lnTo>
                      <a:pt x="9" y="82"/>
                    </a:lnTo>
                    <a:lnTo>
                      <a:pt x="9" y="82"/>
                    </a:lnTo>
                    <a:lnTo>
                      <a:pt x="28" y="5"/>
                    </a:lnTo>
                    <a:lnTo>
                      <a:pt x="28" y="5"/>
                    </a:lnTo>
                    <a:lnTo>
                      <a:pt x="29" y="3"/>
                    </a:lnTo>
                    <a:lnTo>
                      <a:pt x="28" y="2"/>
                    </a:lnTo>
                    <a:lnTo>
                      <a:pt x="27" y="1"/>
                    </a:lnTo>
                    <a:lnTo>
                      <a:pt x="25" y="0"/>
                    </a:lnTo>
                    <a:lnTo>
                      <a:pt x="23" y="0"/>
                    </a:lnTo>
                    <a:lnTo>
                      <a:pt x="22" y="0"/>
                    </a:lnTo>
                    <a:lnTo>
                      <a:pt x="20" y="1"/>
                    </a:lnTo>
                    <a:lnTo>
                      <a:pt x="20" y="3"/>
                    </a:lnTo>
                    <a:lnTo>
                      <a:pt x="20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rgbClr val="605448"/>
                  </a:solidFill>
                </a:endParaRPr>
              </a:p>
            </p:txBody>
          </p:sp>
          <p:sp>
            <p:nvSpPr>
              <p:cNvPr id="211" name="chenying0907 203"/>
              <p:cNvSpPr/>
              <p:nvPr/>
            </p:nvSpPr>
            <p:spPr bwMode="auto">
              <a:xfrm>
                <a:off x="4687888" y="2668588"/>
                <a:ext cx="15875" cy="61913"/>
              </a:xfrm>
              <a:custGeom>
                <a:avLst/>
                <a:gdLst/>
                <a:ahLst/>
                <a:cxnLst>
                  <a:cxn ang="0">
                    <a:pos x="19" y="4"/>
                  </a:cxn>
                  <a:cxn ang="0">
                    <a:pos x="19" y="4"/>
                  </a:cxn>
                  <a:cxn ang="0">
                    <a:pos x="19" y="12"/>
                  </a:cxn>
                  <a:cxn ang="0">
                    <a:pos x="17" y="19"/>
                  </a:cxn>
                  <a:cxn ang="0">
                    <a:pos x="12" y="35"/>
                  </a:cxn>
                  <a:cxn ang="0">
                    <a:pos x="8" y="50"/>
                  </a:cxn>
                  <a:cxn ang="0">
                    <a:pos x="7" y="58"/>
                  </a:cxn>
                  <a:cxn ang="0">
                    <a:pos x="6" y="65"/>
                  </a:cxn>
                  <a:cxn ang="0">
                    <a:pos x="6" y="65"/>
                  </a:cxn>
                  <a:cxn ang="0">
                    <a:pos x="6" y="76"/>
                  </a:cxn>
                  <a:cxn ang="0">
                    <a:pos x="5" y="89"/>
                  </a:cxn>
                  <a:cxn ang="0">
                    <a:pos x="4" y="99"/>
                  </a:cxn>
                  <a:cxn ang="0">
                    <a:pos x="0" y="110"/>
                  </a:cxn>
                  <a:cxn ang="0">
                    <a:pos x="0" y="110"/>
                  </a:cxn>
                  <a:cxn ang="0">
                    <a:pos x="0" y="112"/>
                  </a:cxn>
                  <a:cxn ang="0">
                    <a:pos x="0" y="113"/>
                  </a:cxn>
                  <a:cxn ang="0">
                    <a:pos x="1" y="116"/>
                  </a:cxn>
                  <a:cxn ang="0">
                    <a:pos x="3" y="116"/>
                  </a:cxn>
                  <a:cxn ang="0">
                    <a:pos x="6" y="116"/>
                  </a:cxn>
                  <a:cxn ang="0">
                    <a:pos x="8" y="114"/>
                  </a:cxn>
                  <a:cxn ang="0">
                    <a:pos x="9" y="112"/>
                  </a:cxn>
                  <a:cxn ang="0">
                    <a:pos x="9" y="112"/>
                  </a:cxn>
                  <a:cxn ang="0">
                    <a:pos x="12" y="102"/>
                  </a:cxn>
                  <a:cxn ang="0">
                    <a:pos x="14" y="92"/>
                  </a:cxn>
                  <a:cxn ang="0">
                    <a:pos x="15" y="80"/>
                  </a:cxn>
                  <a:cxn ang="0">
                    <a:pos x="15" y="70"/>
                  </a:cxn>
                  <a:cxn ang="0">
                    <a:pos x="15" y="70"/>
                  </a:cxn>
                  <a:cxn ang="0">
                    <a:pos x="17" y="62"/>
                  </a:cxn>
                  <a:cxn ang="0">
                    <a:pos x="18" y="54"/>
                  </a:cxn>
                  <a:cxn ang="0">
                    <a:pos x="22" y="37"/>
                  </a:cxn>
                  <a:cxn ang="0">
                    <a:pos x="26" y="20"/>
                  </a:cxn>
                  <a:cxn ang="0">
                    <a:pos x="28" y="12"/>
                  </a:cxn>
                  <a:cxn ang="0">
                    <a:pos x="29" y="4"/>
                  </a:cxn>
                  <a:cxn ang="0">
                    <a:pos x="29" y="4"/>
                  </a:cxn>
                  <a:cxn ang="0">
                    <a:pos x="28" y="2"/>
                  </a:cxn>
                  <a:cxn ang="0">
                    <a:pos x="27" y="1"/>
                  </a:cxn>
                  <a:cxn ang="0">
                    <a:pos x="26" y="0"/>
                  </a:cxn>
                  <a:cxn ang="0">
                    <a:pos x="24" y="0"/>
                  </a:cxn>
                  <a:cxn ang="0">
                    <a:pos x="22" y="0"/>
                  </a:cxn>
                  <a:cxn ang="0">
                    <a:pos x="21" y="1"/>
                  </a:cxn>
                  <a:cxn ang="0">
                    <a:pos x="20" y="2"/>
                  </a:cxn>
                  <a:cxn ang="0">
                    <a:pos x="19" y="4"/>
                  </a:cxn>
                  <a:cxn ang="0">
                    <a:pos x="19" y="4"/>
                  </a:cxn>
                </a:cxnLst>
                <a:rect l="0" t="0" r="r" b="b"/>
                <a:pathLst>
                  <a:path w="29" h="116">
                    <a:moveTo>
                      <a:pt x="19" y="4"/>
                    </a:moveTo>
                    <a:lnTo>
                      <a:pt x="19" y="4"/>
                    </a:lnTo>
                    <a:lnTo>
                      <a:pt x="19" y="12"/>
                    </a:lnTo>
                    <a:lnTo>
                      <a:pt x="17" y="19"/>
                    </a:lnTo>
                    <a:lnTo>
                      <a:pt x="12" y="35"/>
                    </a:lnTo>
                    <a:lnTo>
                      <a:pt x="8" y="50"/>
                    </a:lnTo>
                    <a:lnTo>
                      <a:pt x="7" y="58"/>
                    </a:lnTo>
                    <a:lnTo>
                      <a:pt x="6" y="65"/>
                    </a:lnTo>
                    <a:lnTo>
                      <a:pt x="6" y="65"/>
                    </a:lnTo>
                    <a:lnTo>
                      <a:pt x="6" y="76"/>
                    </a:lnTo>
                    <a:lnTo>
                      <a:pt x="5" y="89"/>
                    </a:lnTo>
                    <a:lnTo>
                      <a:pt x="4" y="99"/>
                    </a:lnTo>
                    <a:lnTo>
                      <a:pt x="0" y="110"/>
                    </a:lnTo>
                    <a:lnTo>
                      <a:pt x="0" y="110"/>
                    </a:lnTo>
                    <a:lnTo>
                      <a:pt x="0" y="112"/>
                    </a:lnTo>
                    <a:lnTo>
                      <a:pt x="0" y="113"/>
                    </a:lnTo>
                    <a:lnTo>
                      <a:pt x="1" y="116"/>
                    </a:lnTo>
                    <a:lnTo>
                      <a:pt x="3" y="116"/>
                    </a:lnTo>
                    <a:lnTo>
                      <a:pt x="6" y="116"/>
                    </a:lnTo>
                    <a:lnTo>
                      <a:pt x="8" y="114"/>
                    </a:lnTo>
                    <a:lnTo>
                      <a:pt x="9" y="112"/>
                    </a:lnTo>
                    <a:lnTo>
                      <a:pt x="9" y="112"/>
                    </a:lnTo>
                    <a:lnTo>
                      <a:pt x="12" y="102"/>
                    </a:lnTo>
                    <a:lnTo>
                      <a:pt x="14" y="92"/>
                    </a:lnTo>
                    <a:lnTo>
                      <a:pt x="15" y="80"/>
                    </a:lnTo>
                    <a:lnTo>
                      <a:pt x="15" y="70"/>
                    </a:lnTo>
                    <a:lnTo>
                      <a:pt x="15" y="70"/>
                    </a:lnTo>
                    <a:lnTo>
                      <a:pt x="17" y="62"/>
                    </a:lnTo>
                    <a:lnTo>
                      <a:pt x="18" y="54"/>
                    </a:lnTo>
                    <a:lnTo>
                      <a:pt x="22" y="37"/>
                    </a:lnTo>
                    <a:lnTo>
                      <a:pt x="26" y="20"/>
                    </a:lnTo>
                    <a:lnTo>
                      <a:pt x="28" y="12"/>
                    </a:lnTo>
                    <a:lnTo>
                      <a:pt x="29" y="4"/>
                    </a:lnTo>
                    <a:lnTo>
                      <a:pt x="29" y="4"/>
                    </a:lnTo>
                    <a:lnTo>
                      <a:pt x="28" y="2"/>
                    </a:lnTo>
                    <a:lnTo>
                      <a:pt x="27" y="1"/>
                    </a:lnTo>
                    <a:lnTo>
                      <a:pt x="26" y="0"/>
                    </a:lnTo>
                    <a:lnTo>
                      <a:pt x="24" y="0"/>
                    </a:lnTo>
                    <a:lnTo>
                      <a:pt x="22" y="0"/>
                    </a:lnTo>
                    <a:lnTo>
                      <a:pt x="21" y="1"/>
                    </a:lnTo>
                    <a:lnTo>
                      <a:pt x="20" y="2"/>
                    </a:lnTo>
                    <a:lnTo>
                      <a:pt x="19" y="4"/>
                    </a:lnTo>
                    <a:lnTo>
                      <a:pt x="19" y="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rgbClr val="605448"/>
                  </a:solidFill>
                </a:endParaRPr>
              </a:p>
            </p:txBody>
          </p:sp>
          <p:sp>
            <p:nvSpPr>
              <p:cNvPr id="212" name="chenying0907 204"/>
              <p:cNvSpPr/>
              <p:nvPr/>
            </p:nvSpPr>
            <p:spPr bwMode="auto">
              <a:xfrm>
                <a:off x="4714875" y="2657475"/>
                <a:ext cx="11113" cy="61913"/>
              </a:xfrm>
              <a:custGeom>
                <a:avLst/>
                <a:gdLst/>
                <a:ahLst/>
                <a:cxnLst>
                  <a:cxn ang="0">
                    <a:pos x="12" y="5"/>
                  </a:cxn>
                  <a:cxn ang="0">
                    <a:pos x="12" y="5"/>
                  </a:cxn>
                  <a:cxn ang="0">
                    <a:pos x="10" y="32"/>
                  </a:cxn>
                  <a:cxn ang="0">
                    <a:pos x="6" y="59"/>
                  </a:cxn>
                  <a:cxn ang="0">
                    <a:pos x="2" y="86"/>
                  </a:cxn>
                  <a:cxn ang="0">
                    <a:pos x="0" y="113"/>
                  </a:cxn>
                  <a:cxn ang="0">
                    <a:pos x="0" y="113"/>
                  </a:cxn>
                  <a:cxn ang="0">
                    <a:pos x="0" y="115"/>
                  </a:cxn>
                  <a:cxn ang="0">
                    <a:pos x="1" y="116"/>
                  </a:cxn>
                  <a:cxn ang="0">
                    <a:pos x="3" y="117"/>
                  </a:cxn>
                  <a:cxn ang="0">
                    <a:pos x="4" y="117"/>
                  </a:cxn>
                  <a:cxn ang="0">
                    <a:pos x="6" y="117"/>
                  </a:cxn>
                  <a:cxn ang="0">
                    <a:pos x="8" y="116"/>
                  </a:cxn>
                  <a:cxn ang="0">
                    <a:pos x="9" y="115"/>
                  </a:cxn>
                  <a:cxn ang="0">
                    <a:pos x="9" y="113"/>
                  </a:cxn>
                  <a:cxn ang="0">
                    <a:pos x="9" y="113"/>
                  </a:cxn>
                  <a:cxn ang="0">
                    <a:pos x="11" y="86"/>
                  </a:cxn>
                  <a:cxn ang="0">
                    <a:pos x="15" y="59"/>
                  </a:cxn>
                  <a:cxn ang="0">
                    <a:pos x="19" y="32"/>
                  </a:cxn>
                  <a:cxn ang="0">
                    <a:pos x="21" y="5"/>
                  </a:cxn>
                  <a:cxn ang="0">
                    <a:pos x="21" y="5"/>
                  </a:cxn>
                  <a:cxn ang="0">
                    <a:pos x="21" y="3"/>
                  </a:cxn>
                  <a:cxn ang="0">
                    <a:pos x="20" y="2"/>
                  </a:cxn>
                  <a:cxn ang="0">
                    <a:pos x="19" y="1"/>
                  </a:cxn>
                  <a:cxn ang="0">
                    <a:pos x="17" y="0"/>
                  </a:cxn>
                  <a:cxn ang="0">
                    <a:pos x="15" y="1"/>
                  </a:cxn>
                  <a:cxn ang="0">
                    <a:pos x="14" y="2"/>
                  </a:cxn>
                  <a:cxn ang="0">
                    <a:pos x="13" y="3"/>
                  </a:cxn>
                  <a:cxn ang="0">
                    <a:pos x="12" y="5"/>
                  </a:cxn>
                  <a:cxn ang="0">
                    <a:pos x="12" y="5"/>
                  </a:cxn>
                </a:cxnLst>
                <a:rect l="0" t="0" r="r" b="b"/>
                <a:pathLst>
                  <a:path w="21" h="117">
                    <a:moveTo>
                      <a:pt x="12" y="5"/>
                    </a:moveTo>
                    <a:lnTo>
                      <a:pt x="12" y="5"/>
                    </a:lnTo>
                    <a:lnTo>
                      <a:pt x="10" y="32"/>
                    </a:lnTo>
                    <a:lnTo>
                      <a:pt x="6" y="59"/>
                    </a:lnTo>
                    <a:lnTo>
                      <a:pt x="2" y="86"/>
                    </a:lnTo>
                    <a:lnTo>
                      <a:pt x="0" y="113"/>
                    </a:lnTo>
                    <a:lnTo>
                      <a:pt x="0" y="113"/>
                    </a:lnTo>
                    <a:lnTo>
                      <a:pt x="0" y="115"/>
                    </a:lnTo>
                    <a:lnTo>
                      <a:pt x="1" y="116"/>
                    </a:lnTo>
                    <a:lnTo>
                      <a:pt x="3" y="117"/>
                    </a:lnTo>
                    <a:lnTo>
                      <a:pt x="4" y="117"/>
                    </a:lnTo>
                    <a:lnTo>
                      <a:pt x="6" y="117"/>
                    </a:lnTo>
                    <a:lnTo>
                      <a:pt x="8" y="116"/>
                    </a:lnTo>
                    <a:lnTo>
                      <a:pt x="9" y="115"/>
                    </a:lnTo>
                    <a:lnTo>
                      <a:pt x="9" y="113"/>
                    </a:lnTo>
                    <a:lnTo>
                      <a:pt x="9" y="113"/>
                    </a:lnTo>
                    <a:lnTo>
                      <a:pt x="11" y="86"/>
                    </a:lnTo>
                    <a:lnTo>
                      <a:pt x="15" y="59"/>
                    </a:lnTo>
                    <a:lnTo>
                      <a:pt x="19" y="32"/>
                    </a:lnTo>
                    <a:lnTo>
                      <a:pt x="21" y="5"/>
                    </a:lnTo>
                    <a:lnTo>
                      <a:pt x="21" y="5"/>
                    </a:lnTo>
                    <a:lnTo>
                      <a:pt x="21" y="3"/>
                    </a:lnTo>
                    <a:lnTo>
                      <a:pt x="20" y="2"/>
                    </a:lnTo>
                    <a:lnTo>
                      <a:pt x="19" y="1"/>
                    </a:lnTo>
                    <a:lnTo>
                      <a:pt x="17" y="0"/>
                    </a:lnTo>
                    <a:lnTo>
                      <a:pt x="15" y="1"/>
                    </a:lnTo>
                    <a:lnTo>
                      <a:pt x="14" y="2"/>
                    </a:lnTo>
                    <a:lnTo>
                      <a:pt x="13" y="3"/>
                    </a:lnTo>
                    <a:lnTo>
                      <a:pt x="12" y="5"/>
                    </a:lnTo>
                    <a:lnTo>
                      <a:pt x="12" y="5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rgbClr val="605448"/>
                  </a:solidFill>
                </a:endParaRPr>
              </a:p>
            </p:txBody>
          </p:sp>
          <p:sp>
            <p:nvSpPr>
              <p:cNvPr id="213" name="chenying0907 206"/>
              <p:cNvSpPr>
                <a:spLocks noEditPoints="1"/>
              </p:cNvSpPr>
              <p:nvPr/>
            </p:nvSpPr>
            <p:spPr bwMode="auto">
              <a:xfrm>
                <a:off x="4249738" y="2249488"/>
                <a:ext cx="555625" cy="574675"/>
              </a:xfrm>
              <a:custGeom>
                <a:avLst/>
                <a:gdLst/>
                <a:ahLst/>
                <a:cxnLst>
                  <a:cxn ang="0">
                    <a:pos x="817" y="1056"/>
                  </a:cxn>
                  <a:cxn ang="0">
                    <a:pos x="716" y="1035"/>
                  </a:cxn>
                  <a:cxn ang="0">
                    <a:pos x="659" y="1016"/>
                  </a:cxn>
                  <a:cxn ang="0">
                    <a:pos x="645" y="1010"/>
                  </a:cxn>
                  <a:cxn ang="0">
                    <a:pos x="623" y="986"/>
                  </a:cxn>
                  <a:cxn ang="0">
                    <a:pos x="608" y="970"/>
                  </a:cxn>
                  <a:cxn ang="0">
                    <a:pos x="577" y="929"/>
                  </a:cxn>
                  <a:cxn ang="0">
                    <a:pos x="513" y="864"/>
                  </a:cxn>
                  <a:cxn ang="0">
                    <a:pos x="403" y="767"/>
                  </a:cxn>
                  <a:cxn ang="0">
                    <a:pos x="307" y="683"/>
                  </a:cxn>
                  <a:cxn ang="0">
                    <a:pos x="222" y="574"/>
                  </a:cxn>
                  <a:cxn ang="0">
                    <a:pos x="139" y="472"/>
                  </a:cxn>
                  <a:cxn ang="0">
                    <a:pos x="97" y="439"/>
                  </a:cxn>
                  <a:cxn ang="0">
                    <a:pos x="31" y="360"/>
                  </a:cxn>
                  <a:cxn ang="0">
                    <a:pos x="27" y="300"/>
                  </a:cxn>
                  <a:cxn ang="0">
                    <a:pos x="84" y="371"/>
                  </a:cxn>
                  <a:cxn ang="0">
                    <a:pos x="141" y="426"/>
                  </a:cxn>
                  <a:cxn ang="0">
                    <a:pos x="208" y="491"/>
                  </a:cxn>
                  <a:cxn ang="0">
                    <a:pos x="305" y="624"/>
                  </a:cxn>
                  <a:cxn ang="0">
                    <a:pos x="398" y="714"/>
                  </a:cxn>
                  <a:cxn ang="0">
                    <a:pos x="481" y="790"/>
                  </a:cxn>
                  <a:cxn ang="0">
                    <a:pos x="571" y="872"/>
                  </a:cxn>
                  <a:cxn ang="0">
                    <a:pos x="646" y="943"/>
                  </a:cxn>
                  <a:cxn ang="0">
                    <a:pos x="724" y="871"/>
                  </a:cxn>
                  <a:cxn ang="0">
                    <a:pos x="843" y="787"/>
                  </a:cxn>
                  <a:cxn ang="0">
                    <a:pos x="981" y="693"/>
                  </a:cxn>
                  <a:cxn ang="0">
                    <a:pos x="917" y="620"/>
                  </a:cxn>
                  <a:cxn ang="0">
                    <a:pos x="751" y="446"/>
                  </a:cxn>
                  <a:cxn ang="0">
                    <a:pos x="583" y="291"/>
                  </a:cxn>
                  <a:cxn ang="0">
                    <a:pos x="501" y="195"/>
                  </a:cxn>
                  <a:cxn ang="0">
                    <a:pos x="431" y="116"/>
                  </a:cxn>
                  <a:cxn ang="0">
                    <a:pos x="378" y="54"/>
                  </a:cxn>
                  <a:cxn ang="0">
                    <a:pos x="377" y="0"/>
                  </a:cxn>
                  <a:cxn ang="0">
                    <a:pos x="496" y="134"/>
                  </a:cxn>
                  <a:cxn ang="0">
                    <a:pos x="631" y="290"/>
                  </a:cxn>
                  <a:cxn ang="0">
                    <a:pos x="729" y="380"/>
                  </a:cxn>
                  <a:cxn ang="0">
                    <a:pos x="900" y="546"/>
                  </a:cxn>
                  <a:cxn ang="0">
                    <a:pos x="980" y="641"/>
                  </a:cxn>
                  <a:cxn ang="0">
                    <a:pos x="1020" y="678"/>
                  </a:cxn>
                  <a:cxn ang="0">
                    <a:pos x="1032" y="689"/>
                  </a:cxn>
                  <a:cxn ang="0">
                    <a:pos x="1037" y="700"/>
                  </a:cxn>
                  <a:cxn ang="0">
                    <a:pos x="1051" y="800"/>
                  </a:cxn>
                  <a:cxn ang="0">
                    <a:pos x="1037" y="911"/>
                  </a:cxn>
                  <a:cxn ang="0">
                    <a:pos x="1029" y="991"/>
                  </a:cxn>
                  <a:cxn ang="0">
                    <a:pos x="1023" y="1039"/>
                  </a:cxn>
                  <a:cxn ang="0">
                    <a:pos x="1016" y="1079"/>
                  </a:cxn>
                  <a:cxn ang="0">
                    <a:pos x="1002" y="1088"/>
                  </a:cxn>
                  <a:cxn ang="0">
                    <a:pos x="996" y="1087"/>
                  </a:cxn>
                  <a:cxn ang="0">
                    <a:pos x="954" y="761"/>
                  </a:cxn>
                  <a:cxn ang="0">
                    <a:pos x="842" y="830"/>
                  </a:cxn>
                  <a:cxn ang="0">
                    <a:pos x="729" y="917"/>
                  </a:cxn>
                  <a:cxn ang="0">
                    <a:pos x="672" y="967"/>
                  </a:cxn>
                  <a:cxn ang="0">
                    <a:pos x="699" y="991"/>
                  </a:cxn>
                  <a:cxn ang="0">
                    <a:pos x="772" y="1010"/>
                  </a:cxn>
                  <a:cxn ang="0">
                    <a:pos x="941" y="1046"/>
                  </a:cxn>
                  <a:cxn ang="0">
                    <a:pos x="989" y="1039"/>
                  </a:cxn>
                  <a:cxn ang="0">
                    <a:pos x="990" y="1018"/>
                  </a:cxn>
                  <a:cxn ang="0">
                    <a:pos x="995" y="957"/>
                  </a:cxn>
                  <a:cxn ang="0">
                    <a:pos x="1010" y="856"/>
                  </a:cxn>
                  <a:cxn ang="0">
                    <a:pos x="1010" y="734"/>
                  </a:cxn>
                </a:cxnLst>
                <a:rect l="0" t="0" r="r" b="b"/>
                <a:pathLst>
                  <a:path w="1051" h="1088">
                    <a:moveTo>
                      <a:pt x="991" y="1088"/>
                    </a:moveTo>
                    <a:lnTo>
                      <a:pt x="991" y="1088"/>
                    </a:lnTo>
                    <a:lnTo>
                      <a:pt x="952" y="1084"/>
                    </a:lnTo>
                    <a:lnTo>
                      <a:pt x="911" y="1078"/>
                    </a:lnTo>
                    <a:lnTo>
                      <a:pt x="866" y="1069"/>
                    </a:lnTo>
                    <a:lnTo>
                      <a:pt x="817" y="1056"/>
                    </a:lnTo>
                    <a:lnTo>
                      <a:pt x="817" y="1056"/>
                    </a:lnTo>
                    <a:lnTo>
                      <a:pt x="773" y="1046"/>
                    </a:lnTo>
                    <a:lnTo>
                      <a:pt x="751" y="1041"/>
                    </a:lnTo>
                    <a:lnTo>
                      <a:pt x="728" y="1037"/>
                    </a:lnTo>
                    <a:lnTo>
                      <a:pt x="728" y="1037"/>
                    </a:lnTo>
                    <a:lnTo>
                      <a:pt x="716" y="1035"/>
                    </a:lnTo>
                    <a:lnTo>
                      <a:pt x="706" y="1031"/>
                    </a:lnTo>
                    <a:lnTo>
                      <a:pt x="686" y="1025"/>
                    </a:lnTo>
                    <a:lnTo>
                      <a:pt x="686" y="1025"/>
                    </a:lnTo>
                    <a:lnTo>
                      <a:pt x="673" y="1020"/>
                    </a:lnTo>
                    <a:lnTo>
                      <a:pt x="659" y="1016"/>
                    </a:lnTo>
                    <a:lnTo>
                      <a:pt x="659" y="1016"/>
                    </a:lnTo>
                    <a:lnTo>
                      <a:pt x="654" y="1015"/>
                    </a:lnTo>
                    <a:lnTo>
                      <a:pt x="651" y="1013"/>
                    </a:lnTo>
                    <a:lnTo>
                      <a:pt x="650" y="1012"/>
                    </a:lnTo>
                    <a:lnTo>
                      <a:pt x="649" y="1011"/>
                    </a:lnTo>
                    <a:lnTo>
                      <a:pt x="649" y="1011"/>
                    </a:lnTo>
                    <a:lnTo>
                      <a:pt x="645" y="1010"/>
                    </a:lnTo>
                    <a:lnTo>
                      <a:pt x="645" y="1010"/>
                    </a:lnTo>
                    <a:lnTo>
                      <a:pt x="640" y="1006"/>
                    </a:lnTo>
                    <a:lnTo>
                      <a:pt x="635" y="1001"/>
                    </a:lnTo>
                    <a:lnTo>
                      <a:pt x="628" y="991"/>
                    </a:lnTo>
                    <a:lnTo>
                      <a:pt x="623" y="986"/>
                    </a:lnTo>
                    <a:lnTo>
                      <a:pt x="623" y="986"/>
                    </a:lnTo>
                    <a:lnTo>
                      <a:pt x="620" y="983"/>
                    </a:lnTo>
                    <a:lnTo>
                      <a:pt x="619" y="982"/>
                    </a:lnTo>
                    <a:lnTo>
                      <a:pt x="619" y="982"/>
                    </a:lnTo>
                    <a:lnTo>
                      <a:pt x="614" y="979"/>
                    </a:lnTo>
                    <a:lnTo>
                      <a:pt x="611" y="976"/>
                    </a:lnTo>
                    <a:lnTo>
                      <a:pt x="608" y="970"/>
                    </a:lnTo>
                    <a:lnTo>
                      <a:pt x="608" y="965"/>
                    </a:lnTo>
                    <a:lnTo>
                      <a:pt x="608" y="963"/>
                    </a:lnTo>
                    <a:lnTo>
                      <a:pt x="606" y="961"/>
                    </a:lnTo>
                    <a:lnTo>
                      <a:pt x="606" y="961"/>
                    </a:lnTo>
                    <a:lnTo>
                      <a:pt x="591" y="946"/>
                    </a:lnTo>
                    <a:lnTo>
                      <a:pt x="577" y="929"/>
                    </a:lnTo>
                    <a:lnTo>
                      <a:pt x="577" y="929"/>
                    </a:lnTo>
                    <a:lnTo>
                      <a:pt x="561" y="912"/>
                    </a:lnTo>
                    <a:lnTo>
                      <a:pt x="546" y="895"/>
                    </a:lnTo>
                    <a:lnTo>
                      <a:pt x="529" y="879"/>
                    </a:lnTo>
                    <a:lnTo>
                      <a:pt x="513" y="864"/>
                    </a:lnTo>
                    <a:lnTo>
                      <a:pt x="513" y="864"/>
                    </a:lnTo>
                    <a:lnTo>
                      <a:pt x="490" y="846"/>
                    </a:lnTo>
                    <a:lnTo>
                      <a:pt x="469" y="827"/>
                    </a:lnTo>
                    <a:lnTo>
                      <a:pt x="428" y="789"/>
                    </a:lnTo>
                    <a:lnTo>
                      <a:pt x="428" y="789"/>
                    </a:lnTo>
                    <a:lnTo>
                      <a:pt x="416" y="777"/>
                    </a:lnTo>
                    <a:lnTo>
                      <a:pt x="403" y="767"/>
                    </a:lnTo>
                    <a:lnTo>
                      <a:pt x="378" y="745"/>
                    </a:lnTo>
                    <a:lnTo>
                      <a:pt x="378" y="745"/>
                    </a:lnTo>
                    <a:lnTo>
                      <a:pt x="356" y="729"/>
                    </a:lnTo>
                    <a:lnTo>
                      <a:pt x="336" y="711"/>
                    </a:lnTo>
                    <a:lnTo>
                      <a:pt x="317" y="693"/>
                    </a:lnTo>
                    <a:lnTo>
                      <a:pt x="307" y="683"/>
                    </a:lnTo>
                    <a:lnTo>
                      <a:pt x="299" y="673"/>
                    </a:lnTo>
                    <a:lnTo>
                      <a:pt x="299" y="673"/>
                    </a:lnTo>
                    <a:lnTo>
                      <a:pt x="271" y="638"/>
                    </a:lnTo>
                    <a:lnTo>
                      <a:pt x="271" y="638"/>
                    </a:lnTo>
                    <a:lnTo>
                      <a:pt x="238" y="596"/>
                    </a:lnTo>
                    <a:lnTo>
                      <a:pt x="222" y="574"/>
                    </a:lnTo>
                    <a:lnTo>
                      <a:pt x="207" y="552"/>
                    </a:lnTo>
                    <a:lnTo>
                      <a:pt x="207" y="552"/>
                    </a:lnTo>
                    <a:lnTo>
                      <a:pt x="194" y="534"/>
                    </a:lnTo>
                    <a:lnTo>
                      <a:pt x="178" y="514"/>
                    </a:lnTo>
                    <a:lnTo>
                      <a:pt x="160" y="493"/>
                    </a:lnTo>
                    <a:lnTo>
                      <a:pt x="139" y="472"/>
                    </a:lnTo>
                    <a:lnTo>
                      <a:pt x="139" y="472"/>
                    </a:lnTo>
                    <a:lnTo>
                      <a:pt x="128" y="461"/>
                    </a:lnTo>
                    <a:lnTo>
                      <a:pt x="115" y="453"/>
                    </a:lnTo>
                    <a:lnTo>
                      <a:pt x="115" y="453"/>
                    </a:lnTo>
                    <a:lnTo>
                      <a:pt x="103" y="444"/>
                    </a:lnTo>
                    <a:lnTo>
                      <a:pt x="97" y="439"/>
                    </a:lnTo>
                    <a:lnTo>
                      <a:pt x="92" y="433"/>
                    </a:lnTo>
                    <a:lnTo>
                      <a:pt x="92" y="433"/>
                    </a:lnTo>
                    <a:lnTo>
                      <a:pt x="74" y="414"/>
                    </a:lnTo>
                    <a:lnTo>
                      <a:pt x="57" y="393"/>
                    </a:lnTo>
                    <a:lnTo>
                      <a:pt x="57" y="393"/>
                    </a:lnTo>
                    <a:lnTo>
                      <a:pt x="31" y="360"/>
                    </a:lnTo>
                    <a:lnTo>
                      <a:pt x="16" y="345"/>
                    </a:lnTo>
                    <a:lnTo>
                      <a:pt x="2" y="329"/>
                    </a:lnTo>
                    <a:lnTo>
                      <a:pt x="2" y="329"/>
                    </a:lnTo>
                    <a:lnTo>
                      <a:pt x="0" y="327"/>
                    </a:lnTo>
                    <a:lnTo>
                      <a:pt x="0" y="327"/>
                    </a:lnTo>
                    <a:lnTo>
                      <a:pt x="27" y="300"/>
                    </a:lnTo>
                    <a:lnTo>
                      <a:pt x="27" y="300"/>
                    </a:lnTo>
                    <a:lnTo>
                      <a:pt x="45" y="322"/>
                    </a:lnTo>
                    <a:lnTo>
                      <a:pt x="45" y="322"/>
                    </a:lnTo>
                    <a:lnTo>
                      <a:pt x="68" y="351"/>
                    </a:lnTo>
                    <a:lnTo>
                      <a:pt x="68" y="351"/>
                    </a:lnTo>
                    <a:lnTo>
                      <a:pt x="84" y="371"/>
                    </a:lnTo>
                    <a:lnTo>
                      <a:pt x="102" y="392"/>
                    </a:lnTo>
                    <a:lnTo>
                      <a:pt x="111" y="401"/>
                    </a:lnTo>
                    <a:lnTo>
                      <a:pt x="120" y="411"/>
                    </a:lnTo>
                    <a:lnTo>
                      <a:pt x="131" y="419"/>
                    </a:lnTo>
                    <a:lnTo>
                      <a:pt x="141" y="426"/>
                    </a:lnTo>
                    <a:lnTo>
                      <a:pt x="141" y="426"/>
                    </a:lnTo>
                    <a:lnTo>
                      <a:pt x="151" y="434"/>
                    </a:lnTo>
                    <a:lnTo>
                      <a:pt x="163" y="444"/>
                    </a:lnTo>
                    <a:lnTo>
                      <a:pt x="174" y="454"/>
                    </a:lnTo>
                    <a:lnTo>
                      <a:pt x="186" y="465"/>
                    </a:lnTo>
                    <a:lnTo>
                      <a:pt x="197" y="478"/>
                    </a:lnTo>
                    <a:lnTo>
                      <a:pt x="208" y="491"/>
                    </a:lnTo>
                    <a:lnTo>
                      <a:pt x="219" y="506"/>
                    </a:lnTo>
                    <a:lnTo>
                      <a:pt x="229" y="521"/>
                    </a:lnTo>
                    <a:lnTo>
                      <a:pt x="229" y="521"/>
                    </a:lnTo>
                    <a:lnTo>
                      <a:pt x="261" y="567"/>
                    </a:lnTo>
                    <a:lnTo>
                      <a:pt x="291" y="607"/>
                    </a:lnTo>
                    <a:lnTo>
                      <a:pt x="305" y="624"/>
                    </a:lnTo>
                    <a:lnTo>
                      <a:pt x="319" y="640"/>
                    </a:lnTo>
                    <a:lnTo>
                      <a:pt x="332" y="654"/>
                    </a:lnTo>
                    <a:lnTo>
                      <a:pt x="346" y="668"/>
                    </a:lnTo>
                    <a:lnTo>
                      <a:pt x="346" y="668"/>
                    </a:lnTo>
                    <a:lnTo>
                      <a:pt x="371" y="692"/>
                    </a:lnTo>
                    <a:lnTo>
                      <a:pt x="398" y="714"/>
                    </a:lnTo>
                    <a:lnTo>
                      <a:pt x="398" y="714"/>
                    </a:lnTo>
                    <a:lnTo>
                      <a:pt x="429" y="741"/>
                    </a:lnTo>
                    <a:lnTo>
                      <a:pt x="445" y="755"/>
                    </a:lnTo>
                    <a:lnTo>
                      <a:pt x="459" y="769"/>
                    </a:lnTo>
                    <a:lnTo>
                      <a:pt x="459" y="769"/>
                    </a:lnTo>
                    <a:lnTo>
                      <a:pt x="481" y="790"/>
                    </a:lnTo>
                    <a:lnTo>
                      <a:pt x="504" y="809"/>
                    </a:lnTo>
                    <a:lnTo>
                      <a:pt x="504" y="809"/>
                    </a:lnTo>
                    <a:lnTo>
                      <a:pt x="526" y="828"/>
                    </a:lnTo>
                    <a:lnTo>
                      <a:pt x="548" y="849"/>
                    </a:lnTo>
                    <a:lnTo>
                      <a:pt x="548" y="849"/>
                    </a:lnTo>
                    <a:lnTo>
                      <a:pt x="571" y="872"/>
                    </a:lnTo>
                    <a:lnTo>
                      <a:pt x="594" y="896"/>
                    </a:lnTo>
                    <a:lnTo>
                      <a:pt x="594" y="896"/>
                    </a:lnTo>
                    <a:lnTo>
                      <a:pt x="615" y="920"/>
                    </a:lnTo>
                    <a:lnTo>
                      <a:pt x="638" y="943"/>
                    </a:lnTo>
                    <a:lnTo>
                      <a:pt x="643" y="948"/>
                    </a:lnTo>
                    <a:lnTo>
                      <a:pt x="646" y="943"/>
                    </a:lnTo>
                    <a:lnTo>
                      <a:pt x="646" y="943"/>
                    </a:lnTo>
                    <a:lnTo>
                      <a:pt x="658" y="929"/>
                    </a:lnTo>
                    <a:lnTo>
                      <a:pt x="669" y="917"/>
                    </a:lnTo>
                    <a:lnTo>
                      <a:pt x="682" y="904"/>
                    </a:lnTo>
                    <a:lnTo>
                      <a:pt x="696" y="893"/>
                    </a:lnTo>
                    <a:lnTo>
                      <a:pt x="724" y="871"/>
                    </a:lnTo>
                    <a:lnTo>
                      <a:pt x="753" y="851"/>
                    </a:lnTo>
                    <a:lnTo>
                      <a:pt x="753" y="851"/>
                    </a:lnTo>
                    <a:lnTo>
                      <a:pt x="784" y="829"/>
                    </a:lnTo>
                    <a:lnTo>
                      <a:pt x="784" y="829"/>
                    </a:lnTo>
                    <a:lnTo>
                      <a:pt x="812" y="807"/>
                    </a:lnTo>
                    <a:lnTo>
                      <a:pt x="843" y="787"/>
                    </a:lnTo>
                    <a:lnTo>
                      <a:pt x="906" y="748"/>
                    </a:lnTo>
                    <a:lnTo>
                      <a:pt x="906" y="748"/>
                    </a:lnTo>
                    <a:lnTo>
                      <a:pt x="944" y="725"/>
                    </a:lnTo>
                    <a:lnTo>
                      <a:pt x="980" y="702"/>
                    </a:lnTo>
                    <a:lnTo>
                      <a:pt x="986" y="698"/>
                    </a:lnTo>
                    <a:lnTo>
                      <a:pt x="981" y="693"/>
                    </a:lnTo>
                    <a:lnTo>
                      <a:pt x="981" y="693"/>
                    </a:lnTo>
                    <a:lnTo>
                      <a:pt x="964" y="676"/>
                    </a:lnTo>
                    <a:lnTo>
                      <a:pt x="949" y="660"/>
                    </a:lnTo>
                    <a:lnTo>
                      <a:pt x="920" y="624"/>
                    </a:lnTo>
                    <a:lnTo>
                      <a:pt x="917" y="620"/>
                    </a:lnTo>
                    <a:lnTo>
                      <a:pt x="917" y="620"/>
                    </a:lnTo>
                    <a:lnTo>
                      <a:pt x="882" y="579"/>
                    </a:lnTo>
                    <a:lnTo>
                      <a:pt x="850" y="543"/>
                    </a:lnTo>
                    <a:lnTo>
                      <a:pt x="819" y="510"/>
                    </a:lnTo>
                    <a:lnTo>
                      <a:pt x="789" y="480"/>
                    </a:lnTo>
                    <a:lnTo>
                      <a:pt x="789" y="480"/>
                    </a:lnTo>
                    <a:lnTo>
                      <a:pt x="751" y="446"/>
                    </a:lnTo>
                    <a:lnTo>
                      <a:pt x="712" y="412"/>
                    </a:lnTo>
                    <a:lnTo>
                      <a:pt x="712" y="412"/>
                    </a:lnTo>
                    <a:lnTo>
                      <a:pt x="668" y="372"/>
                    </a:lnTo>
                    <a:lnTo>
                      <a:pt x="624" y="332"/>
                    </a:lnTo>
                    <a:lnTo>
                      <a:pt x="604" y="313"/>
                    </a:lnTo>
                    <a:lnTo>
                      <a:pt x="583" y="291"/>
                    </a:lnTo>
                    <a:lnTo>
                      <a:pt x="564" y="269"/>
                    </a:lnTo>
                    <a:lnTo>
                      <a:pt x="544" y="246"/>
                    </a:lnTo>
                    <a:lnTo>
                      <a:pt x="544" y="246"/>
                    </a:lnTo>
                    <a:lnTo>
                      <a:pt x="522" y="221"/>
                    </a:lnTo>
                    <a:lnTo>
                      <a:pt x="501" y="195"/>
                    </a:lnTo>
                    <a:lnTo>
                      <a:pt x="501" y="195"/>
                    </a:lnTo>
                    <a:lnTo>
                      <a:pt x="475" y="165"/>
                    </a:lnTo>
                    <a:lnTo>
                      <a:pt x="450" y="135"/>
                    </a:lnTo>
                    <a:lnTo>
                      <a:pt x="450" y="135"/>
                    </a:lnTo>
                    <a:lnTo>
                      <a:pt x="441" y="125"/>
                    </a:lnTo>
                    <a:lnTo>
                      <a:pt x="431" y="116"/>
                    </a:lnTo>
                    <a:lnTo>
                      <a:pt x="431" y="116"/>
                    </a:lnTo>
                    <a:lnTo>
                      <a:pt x="422" y="107"/>
                    </a:lnTo>
                    <a:lnTo>
                      <a:pt x="413" y="98"/>
                    </a:lnTo>
                    <a:lnTo>
                      <a:pt x="413" y="98"/>
                    </a:lnTo>
                    <a:lnTo>
                      <a:pt x="400" y="81"/>
                    </a:lnTo>
                    <a:lnTo>
                      <a:pt x="389" y="67"/>
                    </a:lnTo>
                    <a:lnTo>
                      <a:pt x="378" y="54"/>
                    </a:lnTo>
                    <a:lnTo>
                      <a:pt x="366" y="44"/>
                    </a:lnTo>
                    <a:lnTo>
                      <a:pt x="366" y="44"/>
                    </a:lnTo>
                    <a:lnTo>
                      <a:pt x="355" y="33"/>
                    </a:lnTo>
                    <a:lnTo>
                      <a:pt x="346" y="21"/>
                    </a:lnTo>
                    <a:lnTo>
                      <a:pt x="346" y="21"/>
                    </a:lnTo>
                    <a:lnTo>
                      <a:pt x="377" y="0"/>
                    </a:lnTo>
                    <a:lnTo>
                      <a:pt x="377" y="0"/>
                    </a:lnTo>
                    <a:lnTo>
                      <a:pt x="382" y="6"/>
                    </a:lnTo>
                    <a:lnTo>
                      <a:pt x="382" y="6"/>
                    </a:lnTo>
                    <a:lnTo>
                      <a:pt x="433" y="64"/>
                    </a:lnTo>
                    <a:lnTo>
                      <a:pt x="433" y="64"/>
                    </a:lnTo>
                    <a:lnTo>
                      <a:pt x="496" y="134"/>
                    </a:lnTo>
                    <a:lnTo>
                      <a:pt x="527" y="170"/>
                    </a:lnTo>
                    <a:lnTo>
                      <a:pt x="558" y="207"/>
                    </a:lnTo>
                    <a:lnTo>
                      <a:pt x="558" y="207"/>
                    </a:lnTo>
                    <a:lnTo>
                      <a:pt x="585" y="239"/>
                    </a:lnTo>
                    <a:lnTo>
                      <a:pt x="614" y="273"/>
                    </a:lnTo>
                    <a:lnTo>
                      <a:pt x="631" y="290"/>
                    </a:lnTo>
                    <a:lnTo>
                      <a:pt x="647" y="307"/>
                    </a:lnTo>
                    <a:lnTo>
                      <a:pt x="665" y="324"/>
                    </a:lnTo>
                    <a:lnTo>
                      <a:pt x="683" y="341"/>
                    </a:lnTo>
                    <a:lnTo>
                      <a:pt x="683" y="341"/>
                    </a:lnTo>
                    <a:lnTo>
                      <a:pt x="729" y="380"/>
                    </a:lnTo>
                    <a:lnTo>
                      <a:pt x="729" y="380"/>
                    </a:lnTo>
                    <a:lnTo>
                      <a:pt x="765" y="411"/>
                    </a:lnTo>
                    <a:lnTo>
                      <a:pt x="801" y="444"/>
                    </a:lnTo>
                    <a:lnTo>
                      <a:pt x="801" y="444"/>
                    </a:lnTo>
                    <a:lnTo>
                      <a:pt x="836" y="477"/>
                    </a:lnTo>
                    <a:lnTo>
                      <a:pt x="869" y="511"/>
                    </a:lnTo>
                    <a:lnTo>
                      <a:pt x="900" y="546"/>
                    </a:lnTo>
                    <a:lnTo>
                      <a:pt x="930" y="581"/>
                    </a:lnTo>
                    <a:lnTo>
                      <a:pt x="930" y="581"/>
                    </a:lnTo>
                    <a:lnTo>
                      <a:pt x="946" y="600"/>
                    </a:lnTo>
                    <a:lnTo>
                      <a:pt x="946" y="600"/>
                    </a:lnTo>
                    <a:lnTo>
                      <a:pt x="962" y="620"/>
                    </a:lnTo>
                    <a:lnTo>
                      <a:pt x="980" y="641"/>
                    </a:lnTo>
                    <a:lnTo>
                      <a:pt x="998" y="661"/>
                    </a:lnTo>
                    <a:lnTo>
                      <a:pt x="1008" y="669"/>
                    </a:lnTo>
                    <a:lnTo>
                      <a:pt x="1018" y="677"/>
                    </a:lnTo>
                    <a:lnTo>
                      <a:pt x="1019" y="678"/>
                    </a:lnTo>
                    <a:lnTo>
                      <a:pt x="1020" y="678"/>
                    </a:lnTo>
                    <a:lnTo>
                      <a:pt x="1020" y="678"/>
                    </a:lnTo>
                    <a:lnTo>
                      <a:pt x="1025" y="680"/>
                    </a:lnTo>
                    <a:lnTo>
                      <a:pt x="1029" y="684"/>
                    </a:lnTo>
                    <a:lnTo>
                      <a:pt x="1029" y="685"/>
                    </a:lnTo>
                    <a:lnTo>
                      <a:pt x="1030" y="686"/>
                    </a:lnTo>
                    <a:lnTo>
                      <a:pt x="1030" y="686"/>
                    </a:lnTo>
                    <a:lnTo>
                      <a:pt x="1032" y="689"/>
                    </a:lnTo>
                    <a:lnTo>
                      <a:pt x="1035" y="692"/>
                    </a:lnTo>
                    <a:lnTo>
                      <a:pt x="1036" y="695"/>
                    </a:lnTo>
                    <a:lnTo>
                      <a:pt x="1037" y="698"/>
                    </a:lnTo>
                    <a:lnTo>
                      <a:pt x="1037" y="699"/>
                    </a:lnTo>
                    <a:lnTo>
                      <a:pt x="1037" y="700"/>
                    </a:lnTo>
                    <a:lnTo>
                      <a:pt x="1037" y="700"/>
                    </a:lnTo>
                    <a:lnTo>
                      <a:pt x="1041" y="711"/>
                    </a:lnTo>
                    <a:lnTo>
                      <a:pt x="1045" y="723"/>
                    </a:lnTo>
                    <a:lnTo>
                      <a:pt x="1047" y="735"/>
                    </a:lnTo>
                    <a:lnTo>
                      <a:pt x="1049" y="748"/>
                    </a:lnTo>
                    <a:lnTo>
                      <a:pt x="1051" y="774"/>
                    </a:lnTo>
                    <a:lnTo>
                      <a:pt x="1051" y="800"/>
                    </a:lnTo>
                    <a:lnTo>
                      <a:pt x="1050" y="826"/>
                    </a:lnTo>
                    <a:lnTo>
                      <a:pt x="1047" y="851"/>
                    </a:lnTo>
                    <a:lnTo>
                      <a:pt x="1044" y="872"/>
                    </a:lnTo>
                    <a:lnTo>
                      <a:pt x="1040" y="892"/>
                    </a:lnTo>
                    <a:lnTo>
                      <a:pt x="1040" y="892"/>
                    </a:lnTo>
                    <a:lnTo>
                      <a:pt x="1037" y="911"/>
                    </a:lnTo>
                    <a:lnTo>
                      <a:pt x="1035" y="929"/>
                    </a:lnTo>
                    <a:lnTo>
                      <a:pt x="1030" y="967"/>
                    </a:lnTo>
                    <a:lnTo>
                      <a:pt x="1030" y="973"/>
                    </a:lnTo>
                    <a:lnTo>
                      <a:pt x="1030" y="973"/>
                    </a:lnTo>
                    <a:lnTo>
                      <a:pt x="1029" y="991"/>
                    </a:lnTo>
                    <a:lnTo>
                      <a:pt x="1029" y="991"/>
                    </a:lnTo>
                    <a:lnTo>
                      <a:pt x="1029" y="1009"/>
                    </a:lnTo>
                    <a:lnTo>
                      <a:pt x="1028" y="1017"/>
                    </a:lnTo>
                    <a:lnTo>
                      <a:pt x="1026" y="1024"/>
                    </a:lnTo>
                    <a:lnTo>
                      <a:pt x="1026" y="1024"/>
                    </a:lnTo>
                    <a:lnTo>
                      <a:pt x="1024" y="1031"/>
                    </a:lnTo>
                    <a:lnTo>
                      <a:pt x="1023" y="1039"/>
                    </a:lnTo>
                    <a:lnTo>
                      <a:pt x="1023" y="1051"/>
                    </a:lnTo>
                    <a:lnTo>
                      <a:pt x="1023" y="1051"/>
                    </a:lnTo>
                    <a:lnTo>
                      <a:pt x="1023" y="1059"/>
                    </a:lnTo>
                    <a:lnTo>
                      <a:pt x="1021" y="1068"/>
                    </a:lnTo>
                    <a:lnTo>
                      <a:pt x="1019" y="1075"/>
                    </a:lnTo>
                    <a:lnTo>
                      <a:pt x="1016" y="1079"/>
                    </a:lnTo>
                    <a:lnTo>
                      <a:pt x="1013" y="1083"/>
                    </a:lnTo>
                    <a:lnTo>
                      <a:pt x="1013" y="1083"/>
                    </a:lnTo>
                    <a:lnTo>
                      <a:pt x="1010" y="1085"/>
                    </a:lnTo>
                    <a:lnTo>
                      <a:pt x="1008" y="1086"/>
                    </a:lnTo>
                    <a:lnTo>
                      <a:pt x="1005" y="1087"/>
                    </a:lnTo>
                    <a:lnTo>
                      <a:pt x="1002" y="1088"/>
                    </a:lnTo>
                    <a:lnTo>
                      <a:pt x="1002" y="1088"/>
                    </a:lnTo>
                    <a:lnTo>
                      <a:pt x="1002" y="1088"/>
                    </a:lnTo>
                    <a:lnTo>
                      <a:pt x="998" y="1087"/>
                    </a:lnTo>
                    <a:lnTo>
                      <a:pt x="997" y="1087"/>
                    </a:lnTo>
                    <a:lnTo>
                      <a:pt x="996" y="1087"/>
                    </a:lnTo>
                    <a:lnTo>
                      <a:pt x="996" y="1087"/>
                    </a:lnTo>
                    <a:lnTo>
                      <a:pt x="992" y="1088"/>
                    </a:lnTo>
                    <a:lnTo>
                      <a:pt x="991" y="1088"/>
                    </a:lnTo>
                    <a:close/>
                    <a:moveTo>
                      <a:pt x="1002" y="731"/>
                    </a:moveTo>
                    <a:lnTo>
                      <a:pt x="1002" y="731"/>
                    </a:lnTo>
                    <a:lnTo>
                      <a:pt x="954" y="761"/>
                    </a:lnTo>
                    <a:lnTo>
                      <a:pt x="954" y="761"/>
                    </a:lnTo>
                    <a:lnTo>
                      <a:pt x="918" y="784"/>
                    </a:lnTo>
                    <a:lnTo>
                      <a:pt x="918" y="784"/>
                    </a:lnTo>
                    <a:lnTo>
                      <a:pt x="885" y="803"/>
                    </a:lnTo>
                    <a:lnTo>
                      <a:pt x="885" y="803"/>
                    </a:lnTo>
                    <a:lnTo>
                      <a:pt x="856" y="821"/>
                    </a:lnTo>
                    <a:lnTo>
                      <a:pt x="842" y="830"/>
                    </a:lnTo>
                    <a:lnTo>
                      <a:pt x="829" y="839"/>
                    </a:lnTo>
                    <a:lnTo>
                      <a:pt x="819" y="847"/>
                    </a:lnTo>
                    <a:lnTo>
                      <a:pt x="819" y="847"/>
                    </a:lnTo>
                    <a:lnTo>
                      <a:pt x="773" y="881"/>
                    </a:lnTo>
                    <a:lnTo>
                      <a:pt x="729" y="917"/>
                    </a:lnTo>
                    <a:lnTo>
                      <a:pt x="729" y="917"/>
                    </a:lnTo>
                    <a:lnTo>
                      <a:pt x="717" y="925"/>
                    </a:lnTo>
                    <a:lnTo>
                      <a:pt x="717" y="925"/>
                    </a:lnTo>
                    <a:lnTo>
                      <a:pt x="704" y="936"/>
                    </a:lnTo>
                    <a:lnTo>
                      <a:pt x="691" y="948"/>
                    </a:lnTo>
                    <a:lnTo>
                      <a:pt x="678" y="960"/>
                    </a:lnTo>
                    <a:lnTo>
                      <a:pt x="672" y="967"/>
                    </a:lnTo>
                    <a:lnTo>
                      <a:pt x="668" y="974"/>
                    </a:lnTo>
                    <a:lnTo>
                      <a:pt x="664" y="980"/>
                    </a:lnTo>
                    <a:lnTo>
                      <a:pt x="671" y="982"/>
                    </a:lnTo>
                    <a:lnTo>
                      <a:pt x="671" y="982"/>
                    </a:lnTo>
                    <a:lnTo>
                      <a:pt x="699" y="991"/>
                    </a:lnTo>
                    <a:lnTo>
                      <a:pt x="699" y="991"/>
                    </a:lnTo>
                    <a:lnTo>
                      <a:pt x="718" y="996"/>
                    </a:lnTo>
                    <a:lnTo>
                      <a:pt x="738" y="1003"/>
                    </a:lnTo>
                    <a:lnTo>
                      <a:pt x="738" y="1003"/>
                    </a:lnTo>
                    <a:lnTo>
                      <a:pt x="756" y="1007"/>
                    </a:lnTo>
                    <a:lnTo>
                      <a:pt x="772" y="1010"/>
                    </a:lnTo>
                    <a:lnTo>
                      <a:pt x="772" y="1010"/>
                    </a:lnTo>
                    <a:lnTo>
                      <a:pt x="792" y="1014"/>
                    </a:lnTo>
                    <a:lnTo>
                      <a:pt x="811" y="1018"/>
                    </a:lnTo>
                    <a:lnTo>
                      <a:pt x="811" y="1018"/>
                    </a:lnTo>
                    <a:lnTo>
                      <a:pt x="854" y="1028"/>
                    </a:lnTo>
                    <a:lnTo>
                      <a:pt x="897" y="1039"/>
                    </a:lnTo>
                    <a:lnTo>
                      <a:pt x="941" y="1046"/>
                    </a:lnTo>
                    <a:lnTo>
                      <a:pt x="962" y="1049"/>
                    </a:lnTo>
                    <a:lnTo>
                      <a:pt x="984" y="1051"/>
                    </a:lnTo>
                    <a:lnTo>
                      <a:pt x="991" y="1052"/>
                    </a:lnTo>
                    <a:lnTo>
                      <a:pt x="990" y="1045"/>
                    </a:lnTo>
                    <a:lnTo>
                      <a:pt x="990" y="1045"/>
                    </a:lnTo>
                    <a:lnTo>
                      <a:pt x="989" y="1039"/>
                    </a:lnTo>
                    <a:lnTo>
                      <a:pt x="989" y="1039"/>
                    </a:lnTo>
                    <a:lnTo>
                      <a:pt x="987" y="1032"/>
                    </a:lnTo>
                    <a:lnTo>
                      <a:pt x="987" y="1029"/>
                    </a:lnTo>
                    <a:lnTo>
                      <a:pt x="987" y="1027"/>
                    </a:lnTo>
                    <a:lnTo>
                      <a:pt x="987" y="1027"/>
                    </a:lnTo>
                    <a:lnTo>
                      <a:pt x="990" y="1018"/>
                    </a:lnTo>
                    <a:lnTo>
                      <a:pt x="992" y="1008"/>
                    </a:lnTo>
                    <a:lnTo>
                      <a:pt x="993" y="988"/>
                    </a:lnTo>
                    <a:lnTo>
                      <a:pt x="993" y="988"/>
                    </a:lnTo>
                    <a:lnTo>
                      <a:pt x="994" y="974"/>
                    </a:lnTo>
                    <a:lnTo>
                      <a:pt x="994" y="974"/>
                    </a:lnTo>
                    <a:lnTo>
                      <a:pt x="995" y="957"/>
                    </a:lnTo>
                    <a:lnTo>
                      <a:pt x="995" y="957"/>
                    </a:lnTo>
                    <a:lnTo>
                      <a:pt x="998" y="925"/>
                    </a:lnTo>
                    <a:lnTo>
                      <a:pt x="1000" y="910"/>
                    </a:lnTo>
                    <a:lnTo>
                      <a:pt x="1004" y="893"/>
                    </a:lnTo>
                    <a:lnTo>
                      <a:pt x="1004" y="893"/>
                    </a:lnTo>
                    <a:lnTo>
                      <a:pt x="1010" y="856"/>
                    </a:lnTo>
                    <a:lnTo>
                      <a:pt x="1013" y="835"/>
                    </a:lnTo>
                    <a:lnTo>
                      <a:pt x="1015" y="813"/>
                    </a:lnTo>
                    <a:lnTo>
                      <a:pt x="1016" y="793"/>
                    </a:lnTo>
                    <a:lnTo>
                      <a:pt x="1015" y="772"/>
                    </a:lnTo>
                    <a:lnTo>
                      <a:pt x="1014" y="753"/>
                    </a:lnTo>
                    <a:lnTo>
                      <a:pt x="1010" y="734"/>
                    </a:lnTo>
                    <a:lnTo>
                      <a:pt x="1008" y="726"/>
                    </a:lnTo>
                    <a:lnTo>
                      <a:pt x="1002" y="73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rgbClr val="605448"/>
                  </a:solidFill>
                </a:endParaRPr>
              </a:p>
            </p:txBody>
          </p:sp>
          <p:sp>
            <p:nvSpPr>
              <p:cNvPr id="214" name="chenying0907 207"/>
              <p:cNvSpPr/>
              <p:nvPr/>
            </p:nvSpPr>
            <p:spPr bwMode="auto">
              <a:xfrm>
                <a:off x="4251325" y="2251075"/>
                <a:ext cx="195263" cy="161925"/>
              </a:xfrm>
              <a:custGeom>
                <a:avLst/>
                <a:gdLst/>
                <a:ahLst/>
                <a:cxnLst>
                  <a:cxn ang="0">
                    <a:pos x="15" y="307"/>
                  </a:cxn>
                  <a:cxn ang="0">
                    <a:pos x="9" y="306"/>
                  </a:cxn>
                  <a:cxn ang="0">
                    <a:pos x="2" y="298"/>
                  </a:cxn>
                  <a:cxn ang="0">
                    <a:pos x="0" y="293"/>
                  </a:cxn>
                  <a:cxn ang="0">
                    <a:pos x="2" y="281"/>
                  </a:cxn>
                  <a:cxn ang="0">
                    <a:pos x="6" y="275"/>
                  </a:cxn>
                  <a:cxn ang="0">
                    <a:pos x="12" y="272"/>
                  </a:cxn>
                  <a:cxn ang="0">
                    <a:pos x="18" y="269"/>
                  </a:cxn>
                  <a:cxn ang="0">
                    <a:pos x="30" y="259"/>
                  </a:cxn>
                  <a:cxn ang="0">
                    <a:pos x="48" y="238"/>
                  </a:cxn>
                  <a:cxn ang="0">
                    <a:pos x="59" y="222"/>
                  </a:cxn>
                  <a:cxn ang="0">
                    <a:pos x="75" y="201"/>
                  </a:cxn>
                  <a:cxn ang="0">
                    <a:pos x="94" y="180"/>
                  </a:cxn>
                  <a:cxn ang="0">
                    <a:pos x="136" y="143"/>
                  </a:cxn>
                  <a:cxn ang="0">
                    <a:pos x="160" y="124"/>
                  </a:cxn>
                  <a:cxn ang="0">
                    <a:pos x="174" y="112"/>
                  </a:cxn>
                  <a:cxn ang="0">
                    <a:pos x="224" y="83"/>
                  </a:cxn>
                  <a:cxn ang="0">
                    <a:pos x="241" y="73"/>
                  </a:cxn>
                  <a:cxn ang="0">
                    <a:pos x="259" y="63"/>
                  </a:cxn>
                  <a:cxn ang="0">
                    <a:pos x="305" y="32"/>
                  </a:cxn>
                  <a:cxn ang="0">
                    <a:pos x="345" y="3"/>
                  </a:cxn>
                  <a:cxn ang="0">
                    <a:pos x="354" y="0"/>
                  </a:cxn>
                  <a:cxn ang="0">
                    <a:pos x="359" y="1"/>
                  </a:cxn>
                  <a:cxn ang="0">
                    <a:pos x="366" y="8"/>
                  </a:cxn>
                  <a:cxn ang="0">
                    <a:pos x="368" y="12"/>
                  </a:cxn>
                  <a:cxn ang="0">
                    <a:pos x="369" y="22"/>
                  </a:cxn>
                  <a:cxn ang="0">
                    <a:pos x="367" y="29"/>
                  </a:cxn>
                  <a:cxn ang="0">
                    <a:pos x="362" y="35"/>
                  </a:cxn>
                  <a:cxn ang="0">
                    <a:pos x="339" y="51"/>
                  </a:cxn>
                  <a:cxn ang="0">
                    <a:pos x="270" y="96"/>
                  </a:cxn>
                  <a:cxn ang="0">
                    <a:pos x="240" y="115"/>
                  </a:cxn>
                  <a:cxn ang="0">
                    <a:pos x="180" y="157"/>
                  </a:cxn>
                  <a:cxn ang="0">
                    <a:pos x="151" y="179"/>
                  </a:cxn>
                  <a:cxn ang="0">
                    <a:pos x="109" y="218"/>
                  </a:cxn>
                  <a:cxn ang="0">
                    <a:pos x="78" y="252"/>
                  </a:cxn>
                  <a:cxn ang="0">
                    <a:pos x="69" y="264"/>
                  </a:cxn>
                  <a:cxn ang="0">
                    <a:pos x="47" y="290"/>
                  </a:cxn>
                  <a:cxn ang="0">
                    <a:pos x="35" y="300"/>
                  </a:cxn>
                  <a:cxn ang="0">
                    <a:pos x="21" y="306"/>
                  </a:cxn>
                  <a:cxn ang="0">
                    <a:pos x="15" y="307"/>
                  </a:cxn>
                </a:cxnLst>
                <a:rect l="0" t="0" r="r" b="b"/>
                <a:pathLst>
                  <a:path w="369" h="307">
                    <a:moveTo>
                      <a:pt x="15" y="307"/>
                    </a:moveTo>
                    <a:lnTo>
                      <a:pt x="15" y="307"/>
                    </a:lnTo>
                    <a:lnTo>
                      <a:pt x="12" y="307"/>
                    </a:lnTo>
                    <a:lnTo>
                      <a:pt x="9" y="306"/>
                    </a:lnTo>
                    <a:lnTo>
                      <a:pt x="5" y="303"/>
                    </a:lnTo>
                    <a:lnTo>
                      <a:pt x="2" y="298"/>
                    </a:lnTo>
                    <a:lnTo>
                      <a:pt x="0" y="293"/>
                    </a:lnTo>
                    <a:lnTo>
                      <a:pt x="0" y="293"/>
                    </a:lnTo>
                    <a:lnTo>
                      <a:pt x="0" y="287"/>
                    </a:lnTo>
                    <a:lnTo>
                      <a:pt x="2" y="281"/>
                    </a:lnTo>
                    <a:lnTo>
                      <a:pt x="4" y="277"/>
                    </a:lnTo>
                    <a:lnTo>
                      <a:pt x="6" y="275"/>
                    </a:lnTo>
                    <a:lnTo>
                      <a:pt x="9" y="273"/>
                    </a:lnTo>
                    <a:lnTo>
                      <a:pt x="12" y="272"/>
                    </a:lnTo>
                    <a:lnTo>
                      <a:pt x="12" y="272"/>
                    </a:lnTo>
                    <a:lnTo>
                      <a:pt x="18" y="269"/>
                    </a:lnTo>
                    <a:lnTo>
                      <a:pt x="24" y="265"/>
                    </a:lnTo>
                    <a:lnTo>
                      <a:pt x="30" y="259"/>
                    </a:lnTo>
                    <a:lnTo>
                      <a:pt x="36" y="253"/>
                    </a:lnTo>
                    <a:lnTo>
                      <a:pt x="48" y="238"/>
                    </a:lnTo>
                    <a:lnTo>
                      <a:pt x="59" y="222"/>
                    </a:lnTo>
                    <a:lnTo>
                      <a:pt x="59" y="222"/>
                    </a:lnTo>
                    <a:lnTo>
                      <a:pt x="68" y="210"/>
                    </a:lnTo>
                    <a:lnTo>
                      <a:pt x="75" y="201"/>
                    </a:lnTo>
                    <a:lnTo>
                      <a:pt x="75" y="201"/>
                    </a:lnTo>
                    <a:lnTo>
                      <a:pt x="94" y="180"/>
                    </a:lnTo>
                    <a:lnTo>
                      <a:pt x="114" y="162"/>
                    </a:lnTo>
                    <a:lnTo>
                      <a:pt x="136" y="143"/>
                    </a:lnTo>
                    <a:lnTo>
                      <a:pt x="157" y="126"/>
                    </a:lnTo>
                    <a:lnTo>
                      <a:pt x="160" y="124"/>
                    </a:lnTo>
                    <a:lnTo>
                      <a:pt x="160" y="124"/>
                    </a:lnTo>
                    <a:lnTo>
                      <a:pt x="174" y="112"/>
                    </a:lnTo>
                    <a:lnTo>
                      <a:pt x="190" y="102"/>
                    </a:lnTo>
                    <a:lnTo>
                      <a:pt x="224" y="83"/>
                    </a:lnTo>
                    <a:lnTo>
                      <a:pt x="224" y="83"/>
                    </a:lnTo>
                    <a:lnTo>
                      <a:pt x="241" y="73"/>
                    </a:lnTo>
                    <a:lnTo>
                      <a:pt x="259" y="63"/>
                    </a:lnTo>
                    <a:lnTo>
                      <a:pt x="259" y="63"/>
                    </a:lnTo>
                    <a:lnTo>
                      <a:pt x="283" y="47"/>
                    </a:lnTo>
                    <a:lnTo>
                      <a:pt x="305" y="32"/>
                    </a:lnTo>
                    <a:lnTo>
                      <a:pt x="345" y="3"/>
                    </a:lnTo>
                    <a:lnTo>
                      <a:pt x="345" y="3"/>
                    </a:lnTo>
                    <a:lnTo>
                      <a:pt x="350" y="1"/>
                    </a:lnTo>
                    <a:lnTo>
                      <a:pt x="354" y="0"/>
                    </a:lnTo>
                    <a:lnTo>
                      <a:pt x="354" y="0"/>
                    </a:lnTo>
                    <a:lnTo>
                      <a:pt x="359" y="1"/>
                    </a:lnTo>
                    <a:lnTo>
                      <a:pt x="363" y="4"/>
                    </a:lnTo>
                    <a:lnTo>
                      <a:pt x="366" y="8"/>
                    </a:lnTo>
                    <a:lnTo>
                      <a:pt x="368" y="12"/>
                    </a:lnTo>
                    <a:lnTo>
                      <a:pt x="368" y="12"/>
                    </a:lnTo>
                    <a:lnTo>
                      <a:pt x="369" y="16"/>
                    </a:lnTo>
                    <a:lnTo>
                      <a:pt x="369" y="22"/>
                    </a:lnTo>
                    <a:lnTo>
                      <a:pt x="369" y="25"/>
                    </a:lnTo>
                    <a:lnTo>
                      <a:pt x="367" y="29"/>
                    </a:lnTo>
                    <a:lnTo>
                      <a:pt x="365" y="32"/>
                    </a:lnTo>
                    <a:lnTo>
                      <a:pt x="362" y="35"/>
                    </a:lnTo>
                    <a:lnTo>
                      <a:pt x="362" y="35"/>
                    </a:lnTo>
                    <a:lnTo>
                      <a:pt x="339" y="51"/>
                    </a:lnTo>
                    <a:lnTo>
                      <a:pt x="317" y="67"/>
                    </a:lnTo>
                    <a:lnTo>
                      <a:pt x="270" y="96"/>
                    </a:lnTo>
                    <a:lnTo>
                      <a:pt x="270" y="96"/>
                    </a:lnTo>
                    <a:lnTo>
                      <a:pt x="240" y="115"/>
                    </a:lnTo>
                    <a:lnTo>
                      <a:pt x="210" y="135"/>
                    </a:lnTo>
                    <a:lnTo>
                      <a:pt x="180" y="157"/>
                    </a:lnTo>
                    <a:lnTo>
                      <a:pt x="151" y="179"/>
                    </a:lnTo>
                    <a:lnTo>
                      <a:pt x="151" y="179"/>
                    </a:lnTo>
                    <a:lnTo>
                      <a:pt x="131" y="198"/>
                    </a:lnTo>
                    <a:lnTo>
                      <a:pt x="109" y="218"/>
                    </a:lnTo>
                    <a:lnTo>
                      <a:pt x="88" y="239"/>
                    </a:lnTo>
                    <a:lnTo>
                      <a:pt x="78" y="252"/>
                    </a:lnTo>
                    <a:lnTo>
                      <a:pt x="69" y="264"/>
                    </a:lnTo>
                    <a:lnTo>
                      <a:pt x="69" y="264"/>
                    </a:lnTo>
                    <a:lnTo>
                      <a:pt x="59" y="277"/>
                    </a:lnTo>
                    <a:lnTo>
                      <a:pt x="47" y="290"/>
                    </a:lnTo>
                    <a:lnTo>
                      <a:pt x="42" y="295"/>
                    </a:lnTo>
                    <a:lnTo>
                      <a:pt x="35" y="300"/>
                    </a:lnTo>
                    <a:lnTo>
                      <a:pt x="29" y="304"/>
                    </a:lnTo>
                    <a:lnTo>
                      <a:pt x="21" y="306"/>
                    </a:lnTo>
                    <a:lnTo>
                      <a:pt x="21" y="306"/>
                    </a:lnTo>
                    <a:lnTo>
                      <a:pt x="15" y="307"/>
                    </a:lnTo>
                    <a:lnTo>
                      <a:pt x="15" y="30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rgbClr val="605448"/>
                  </a:solidFill>
                </a:endParaRPr>
              </a:p>
            </p:txBody>
          </p:sp>
          <p:sp>
            <p:nvSpPr>
              <p:cNvPr id="215" name="chenying0907 208"/>
              <p:cNvSpPr/>
              <p:nvPr/>
            </p:nvSpPr>
            <p:spPr bwMode="auto">
              <a:xfrm>
                <a:off x="4284663" y="2282825"/>
                <a:ext cx="195263" cy="171450"/>
              </a:xfrm>
              <a:custGeom>
                <a:avLst/>
                <a:gdLst/>
                <a:ahLst/>
                <a:cxnLst>
                  <a:cxn ang="0">
                    <a:pos x="15" y="323"/>
                  </a:cxn>
                  <a:cxn ang="0">
                    <a:pos x="6" y="319"/>
                  </a:cxn>
                  <a:cxn ang="0">
                    <a:pos x="1" y="309"/>
                  </a:cxn>
                  <a:cxn ang="0">
                    <a:pos x="0" y="306"/>
                  </a:cxn>
                  <a:cxn ang="0">
                    <a:pos x="0" y="297"/>
                  </a:cxn>
                  <a:cxn ang="0">
                    <a:pos x="4" y="290"/>
                  </a:cxn>
                  <a:cxn ang="0">
                    <a:pos x="7" y="287"/>
                  </a:cxn>
                  <a:cxn ang="0">
                    <a:pos x="15" y="277"/>
                  </a:cxn>
                  <a:cxn ang="0">
                    <a:pos x="20" y="266"/>
                  </a:cxn>
                  <a:cxn ang="0">
                    <a:pos x="29" y="253"/>
                  </a:cxn>
                  <a:cxn ang="0">
                    <a:pos x="48" y="230"/>
                  </a:cxn>
                  <a:cxn ang="0">
                    <a:pos x="68" y="211"/>
                  </a:cxn>
                  <a:cxn ang="0">
                    <a:pos x="94" y="190"/>
                  </a:cxn>
                  <a:cxn ang="0">
                    <a:pos x="126" y="162"/>
                  </a:cxn>
                  <a:cxn ang="0">
                    <a:pos x="159" y="135"/>
                  </a:cxn>
                  <a:cxn ang="0">
                    <a:pos x="187" y="111"/>
                  </a:cxn>
                  <a:cxn ang="0">
                    <a:pos x="236" y="73"/>
                  </a:cxn>
                  <a:cxn ang="0">
                    <a:pos x="254" y="61"/>
                  </a:cxn>
                  <a:cxn ang="0">
                    <a:pos x="311" y="23"/>
                  </a:cxn>
                  <a:cxn ang="0">
                    <a:pos x="344" y="3"/>
                  </a:cxn>
                  <a:cxn ang="0">
                    <a:pos x="348" y="1"/>
                  </a:cxn>
                  <a:cxn ang="0">
                    <a:pos x="352" y="0"/>
                  </a:cxn>
                  <a:cxn ang="0">
                    <a:pos x="358" y="2"/>
                  </a:cxn>
                  <a:cxn ang="0">
                    <a:pos x="366" y="9"/>
                  </a:cxn>
                  <a:cxn ang="0">
                    <a:pos x="368" y="14"/>
                  </a:cxn>
                  <a:cxn ang="0">
                    <a:pos x="369" y="22"/>
                  </a:cxn>
                  <a:cxn ang="0">
                    <a:pos x="366" y="29"/>
                  </a:cxn>
                  <a:cxn ang="0">
                    <a:pos x="361" y="35"/>
                  </a:cxn>
                  <a:cxn ang="0">
                    <a:pos x="325" y="57"/>
                  </a:cxn>
                  <a:cxn ang="0">
                    <a:pos x="271" y="92"/>
                  </a:cxn>
                  <a:cxn ang="0">
                    <a:pos x="250" y="107"/>
                  </a:cxn>
                  <a:cxn ang="0">
                    <a:pos x="190" y="157"/>
                  </a:cxn>
                  <a:cxn ang="0">
                    <a:pos x="164" y="179"/>
                  </a:cxn>
                  <a:cxn ang="0">
                    <a:pos x="134" y="203"/>
                  </a:cxn>
                  <a:cxn ang="0">
                    <a:pos x="102" y="229"/>
                  </a:cxn>
                  <a:cxn ang="0">
                    <a:pos x="72" y="258"/>
                  </a:cxn>
                  <a:cxn ang="0">
                    <a:pos x="66" y="264"/>
                  </a:cxn>
                  <a:cxn ang="0">
                    <a:pos x="51" y="286"/>
                  </a:cxn>
                  <a:cxn ang="0">
                    <a:pos x="46" y="295"/>
                  </a:cxn>
                  <a:cxn ang="0">
                    <a:pos x="33" y="312"/>
                  </a:cxn>
                  <a:cxn ang="0">
                    <a:pos x="24" y="319"/>
                  </a:cxn>
                  <a:cxn ang="0">
                    <a:pos x="15" y="323"/>
                  </a:cxn>
                </a:cxnLst>
                <a:rect l="0" t="0" r="r" b="b"/>
                <a:pathLst>
                  <a:path w="369" h="323">
                    <a:moveTo>
                      <a:pt x="15" y="323"/>
                    </a:moveTo>
                    <a:lnTo>
                      <a:pt x="15" y="323"/>
                    </a:lnTo>
                    <a:lnTo>
                      <a:pt x="10" y="322"/>
                    </a:lnTo>
                    <a:lnTo>
                      <a:pt x="6" y="319"/>
                    </a:lnTo>
                    <a:lnTo>
                      <a:pt x="3" y="315"/>
                    </a:lnTo>
                    <a:lnTo>
                      <a:pt x="1" y="309"/>
                    </a:lnTo>
                    <a:lnTo>
                      <a:pt x="1" y="309"/>
                    </a:lnTo>
                    <a:lnTo>
                      <a:pt x="0" y="306"/>
                    </a:lnTo>
                    <a:lnTo>
                      <a:pt x="0" y="300"/>
                    </a:lnTo>
                    <a:lnTo>
                      <a:pt x="0" y="297"/>
                    </a:lnTo>
                    <a:lnTo>
                      <a:pt x="2" y="294"/>
                    </a:lnTo>
                    <a:lnTo>
                      <a:pt x="4" y="290"/>
                    </a:lnTo>
                    <a:lnTo>
                      <a:pt x="7" y="287"/>
                    </a:lnTo>
                    <a:lnTo>
                      <a:pt x="7" y="287"/>
                    </a:lnTo>
                    <a:lnTo>
                      <a:pt x="11" y="283"/>
                    </a:lnTo>
                    <a:lnTo>
                      <a:pt x="15" y="277"/>
                    </a:lnTo>
                    <a:lnTo>
                      <a:pt x="20" y="266"/>
                    </a:lnTo>
                    <a:lnTo>
                      <a:pt x="20" y="266"/>
                    </a:lnTo>
                    <a:lnTo>
                      <a:pt x="24" y="259"/>
                    </a:lnTo>
                    <a:lnTo>
                      <a:pt x="29" y="253"/>
                    </a:lnTo>
                    <a:lnTo>
                      <a:pt x="29" y="253"/>
                    </a:lnTo>
                    <a:lnTo>
                      <a:pt x="48" y="230"/>
                    </a:lnTo>
                    <a:lnTo>
                      <a:pt x="59" y="221"/>
                    </a:lnTo>
                    <a:lnTo>
                      <a:pt x="68" y="211"/>
                    </a:lnTo>
                    <a:lnTo>
                      <a:pt x="68" y="211"/>
                    </a:lnTo>
                    <a:lnTo>
                      <a:pt x="94" y="190"/>
                    </a:lnTo>
                    <a:lnTo>
                      <a:pt x="94" y="190"/>
                    </a:lnTo>
                    <a:lnTo>
                      <a:pt x="126" y="162"/>
                    </a:lnTo>
                    <a:lnTo>
                      <a:pt x="159" y="135"/>
                    </a:lnTo>
                    <a:lnTo>
                      <a:pt x="159" y="135"/>
                    </a:lnTo>
                    <a:lnTo>
                      <a:pt x="187" y="111"/>
                    </a:lnTo>
                    <a:lnTo>
                      <a:pt x="187" y="111"/>
                    </a:lnTo>
                    <a:lnTo>
                      <a:pt x="220" y="85"/>
                    </a:lnTo>
                    <a:lnTo>
                      <a:pt x="236" y="73"/>
                    </a:lnTo>
                    <a:lnTo>
                      <a:pt x="254" y="61"/>
                    </a:lnTo>
                    <a:lnTo>
                      <a:pt x="254" y="61"/>
                    </a:lnTo>
                    <a:lnTo>
                      <a:pt x="282" y="41"/>
                    </a:lnTo>
                    <a:lnTo>
                      <a:pt x="311" y="23"/>
                    </a:lnTo>
                    <a:lnTo>
                      <a:pt x="311" y="23"/>
                    </a:lnTo>
                    <a:lnTo>
                      <a:pt x="344" y="3"/>
                    </a:lnTo>
                    <a:lnTo>
                      <a:pt x="344" y="3"/>
                    </a:lnTo>
                    <a:lnTo>
                      <a:pt x="348" y="1"/>
                    </a:lnTo>
                    <a:lnTo>
                      <a:pt x="352" y="0"/>
                    </a:lnTo>
                    <a:lnTo>
                      <a:pt x="352" y="0"/>
                    </a:lnTo>
                    <a:lnTo>
                      <a:pt x="355" y="1"/>
                    </a:lnTo>
                    <a:lnTo>
                      <a:pt x="358" y="2"/>
                    </a:lnTo>
                    <a:lnTo>
                      <a:pt x="363" y="5"/>
                    </a:lnTo>
                    <a:lnTo>
                      <a:pt x="366" y="9"/>
                    </a:lnTo>
                    <a:lnTo>
                      <a:pt x="368" y="14"/>
                    </a:lnTo>
                    <a:lnTo>
                      <a:pt x="368" y="14"/>
                    </a:lnTo>
                    <a:lnTo>
                      <a:pt x="369" y="17"/>
                    </a:lnTo>
                    <a:lnTo>
                      <a:pt x="369" y="22"/>
                    </a:lnTo>
                    <a:lnTo>
                      <a:pt x="368" y="25"/>
                    </a:lnTo>
                    <a:lnTo>
                      <a:pt x="366" y="29"/>
                    </a:lnTo>
                    <a:lnTo>
                      <a:pt x="364" y="32"/>
                    </a:lnTo>
                    <a:lnTo>
                      <a:pt x="361" y="35"/>
                    </a:lnTo>
                    <a:lnTo>
                      <a:pt x="361" y="35"/>
                    </a:lnTo>
                    <a:lnTo>
                      <a:pt x="325" y="57"/>
                    </a:lnTo>
                    <a:lnTo>
                      <a:pt x="325" y="57"/>
                    </a:lnTo>
                    <a:lnTo>
                      <a:pt x="271" y="92"/>
                    </a:lnTo>
                    <a:lnTo>
                      <a:pt x="271" y="92"/>
                    </a:lnTo>
                    <a:lnTo>
                      <a:pt x="250" y="107"/>
                    </a:lnTo>
                    <a:lnTo>
                      <a:pt x="229" y="123"/>
                    </a:lnTo>
                    <a:lnTo>
                      <a:pt x="190" y="157"/>
                    </a:lnTo>
                    <a:lnTo>
                      <a:pt x="190" y="157"/>
                    </a:lnTo>
                    <a:lnTo>
                      <a:pt x="164" y="179"/>
                    </a:lnTo>
                    <a:lnTo>
                      <a:pt x="164" y="179"/>
                    </a:lnTo>
                    <a:lnTo>
                      <a:pt x="134" y="203"/>
                    </a:lnTo>
                    <a:lnTo>
                      <a:pt x="134" y="203"/>
                    </a:lnTo>
                    <a:lnTo>
                      <a:pt x="102" y="229"/>
                    </a:lnTo>
                    <a:lnTo>
                      <a:pt x="86" y="242"/>
                    </a:lnTo>
                    <a:lnTo>
                      <a:pt x="72" y="258"/>
                    </a:lnTo>
                    <a:lnTo>
                      <a:pt x="72" y="258"/>
                    </a:lnTo>
                    <a:lnTo>
                      <a:pt x="66" y="264"/>
                    </a:lnTo>
                    <a:lnTo>
                      <a:pt x="61" y="271"/>
                    </a:lnTo>
                    <a:lnTo>
                      <a:pt x="51" y="286"/>
                    </a:lnTo>
                    <a:lnTo>
                      <a:pt x="51" y="286"/>
                    </a:lnTo>
                    <a:lnTo>
                      <a:pt x="46" y="295"/>
                    </a:lnTo>
                    <a:lnTo>
                      <a:pt x="40" y="303"/>
                    </a:lnTo>
                    <a:lnTo>
                      <a:pt x="33" y="312"/>
                    </a:lnTo>
                    <a:lnTo>
                      <a:pt x="24" y="319"/>
                    </a:lnTo>
                    <a:lnTo>
                      <a:pt x="24" y="319"/>
                    </a:lnTo>
                    <a:lnTo>
                      <a:pt x="19" y="322"/>
                    </a:lnTo>
                    <a:lnTo>
                      <a:pt x="15" y="323"/>
                    </a:lnTo>
                    <a:lnTo>
                      <a:pt x="15" y="32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rgbClr val="605448"/>
                  </a:solidFill>
                </a:endParaRPr>
              </a:p>
            </p:txBody>
          </p:sp>
          <p:sp>
            <p:nvSpPr>
              <p:cNvPr id="216" name="chenying0907 209"/>
              <p:cNvSpPr/>
              <p:nvPr/>
            </p:nvSpPr>
            <p:spPr bwMode="auto">
              <a:xfrm>
                <a:off x="4446588" y="2346325"/>
                <a:ext cx="285750" cy="307975"/>
              </a:xfrm>
              <a:custGeom>
                <a:avLst/>
                <a:gdLst/>
                <a:ahLst/>
                <a:cxnLst>
                  <a:cxn ang="0">
                    <a:pos x="524" y="583"/>
                  </a:cxn>
                  <a:cxn ang="0">
                    <a:pos x="515" y="580"/>
                  </a:cxn>
                  <a:cxn ang="0">
                    <a:pos x="501" y="571"/>
                  </a:cxn>
                  <a:cxn ang="0">
                    <a:pos x="476" y="549"/>
                  </a:cxn>
                  <a:cxn ang="0">
                    <a:pos x="437" y="513"/>
                  </a:cxn>
                  <a:cxn ang="0">
                    <a:pos x="414" y="488"/>
                  </a:cxn>
                  <a:cxn ang="0">
                    <a:pos x="388" y="460"/>
                  </a:cxn>
                  <a:cxn ang="0">
                    <a:pos x="339" y="409"/>
                  </a:cxn>
                  <a:cxn ang="0">
                    <a:pos x="300" y="361"/>
                  </a:cxn>
                  <a:cxn ang="0">
                    <a:pos x="288" y="344"/>
                  </a:cxn>
                  <a:cxn ang="0">
                    <a:pos x="246" y="293"/>
                  </a:cxn>
                  <a:cxn ang="0">
                    <a:pos x="202" y="245"/>
                  </a:cxn>
                  <a:cxn ang="0">
                    <a:pos x="167" y="208"/>
                  </a:cxn>
                  <a:cxn ang="0">
                    <a:pos x="134" y="170"/>
                  </a:cxn>
                  <a:cxn ang="0">
                    <a:pos x="121" y="153"/>
                  </a:cxn>
                  <a:cxn ang="0">
                    <a:pos x="95" y="121"/>
                  </a:cxn>
                  <a:cxn ang="0">
                    <a:pos x="54" y="76"/>
                  </a:cxn>
                  <a:cxn ang="0">
                    <a:pos x="24" y="48"/>
                  </a:cxn>
                  <a:cxn ang="0">
                    <a:pos x="8" y="36"/>
                  </a:cxn>
                  <a:cxn ang="0">
                    <a:pos x="3" y="29"/>
                  </a:cxn>
                  <a:cxn ang="0">
                    <a:pos x="0" y="22"/>
                  </a:cxn>
                  <a:cxn ang="0">
                    <a:pos x="1" y="13"/>
                  </a:cxn>
                  <a:cxn ang="0">
                    <a:pos x="4" y="8"/>
                  </a:cxn>
                  <a:cxn ang="0">
                    <a:pos x="12" y="1"/>
                  </a:cxn>
                  <a:cxn ang="0">
                    <a:pos x="16" y="0"/>
                  </a:cxn>
                  <a:cxn ang="0">
                    <a:pos x="25" y="3"/>
                  </a:cxn>
                  <a:cxn ang="0">
                    <a:pos x="41" y="15"/>
                  </a:cxn>
                  <a:cxn ang="0">
                    <a:pos x="70" y="41"/>
                  </a:cxn>
                  <a:cxn ang="0">
                    <a:pos x="110" y="84"/>
                  </a:cxn>
                  <a:cxn ang="0">
                    <a:pos x="136" y="115"/>
                  </a:cxn>
                  <a:cxn ang="0">
                    <a:pos x="206" y="198"/>
                  </a:cxn>
                  <a:cxn ang="0">
                    <a:pos x="290" y="291"/>
                  </a:cxn>
                  <a:cxn ang="0">
                    <a:pos x="303" y="306"/>
                  </a:cxn>
                  <a:cxn ang="0">
                    <a:pos x="341" y="353"/>
                  </a:cxn>
                  <a:cxn ang="0">
                    <a:pos x="371" y="390"/>
                  </a:cxn>
                  <a:cxn ang="0">
                    <a:pos x="403" y="425"/>
                  </a:cxn>
                  <a:cxn ang="0">
                    <a:pos x="433" y="457"/>
                  </a:cxn>
                  <a:cxn ang="0">
                    <a:pos x="457" y="482"/>
                  </a:cxn>
                  <a:cxn ang="0">
                    <a:pos x="493" y="518"/>
                  </a:cxn>
                  <a:cxn ang="0">
                    <a:pos x="519" y="540"/>
                  </a:cxn>
                  <a:cxn ang="0">
                    <a:pos x="532" y="549"/>
                  </a:cxn>
                  <a:cxn ang="0">
                    <a:pos x="539" y="554"/>
                  </a:cxn>
                  <a:cxn ang="0">
                    <a:pos x="541" y="560"/>
                  </a:cxn>
                  <a:cxn ang="0">
                    <a:pos x="541" y="570"/>
                  </a:cxn>
                  <a:cxn ang="0">
                    <a:pos x="539" y="575"/>
                  </a:cxn>
                  <a:cxn ang="0">
                    <a:pos x="530" y="582"/>
                  </a:cxn>
                  <a:cxn ang="0">
                    <a:pos x="524" y="583"/>
                  </a:cxn>
                </a:cxnLst>
                <a:rect l="0" t="0" r="r" b="b"/>
                <a:pathLst>
                  <a:path w="541" h="583">
                    <a:moveTo>
                      <a:pt x="524" y="583"/>
                    </a:moveTo>
                    <a:lnTo>
                      <a:pt x="524" y="583"/>
                    </a:lnTo>
                    <a:lnTo>
                      <a:pt x="520" y="582"/>
                    </a:lnTo>
                    <a:lnTo>
                      <a:pt x="515" y="580"/>
                    </a:lnTo>
                    <a:lnTo>
                      <a:pt x="515" y="580"/>
                    </a:lnTo>
                    <a:lnTo>
                      <a:pt x="501" y="571"/>
                    </a:lnTo>
                    <a:lnTo>
                      <a:pt x="488" y="560"/>
                    </a:lnTo>
                    <a:lnTo>
                      <a:pt x="476" y="549"/>
                    </a:lnTo>
                    <a:lnTo>
                      <a:pt x="462" y="538"/>
                    </a:lnTo>
                    <a:lnTo>
                      <a:pt x="437" y="513"/>
                    </a:lnTo>
                    <a:lnTo>
                      <a:pt x="414" y="488"/>
                    </a:lnTo>
                    <a:lnTo>
                      <a:pt x="414" y="488"/>
                    </a:lnTo>
                    <a:lnTo>
                      <a:pt x="388" y="460"/>
                    </a:lnTo>
                    <a:lnTo>
                      <a:pt x="388" y="460"/>
                    </a:lnTo>
                    <a:lnTo>
                      <a:pt x="365" y="437"/>
                    </a:lnTo>
                    <a:lnTo>
                      <a:pt x="339" y="409"/>
                    </a:lnTo>
                    <a:lnTo>
                      <a:pt x="313" y="377"/>
                    </a:lnTo>
                    <a:lnTo>
                      <a:pt x="300" y="361"/>
                    </a:lnTo>
                    <a:lnTo>
                      <a:pt x="288" y="344"/>
                    </a:lnTo>
                    <a:lnTo>
                      <a:pt x="288" y="344"/>
                    </a:lnTo>
                    <a:lnTo>
                      <a:pt x="268" y="319"/>
                    </a:lnTo>
                    <a:lnTo>
                      <a:pt x="246" y="293"/>
                    </a:lnTo>
                    <a:lnTo>
                      <a:pt x="224" y="269"/>
                    </a:lnTo>
                    <a:lnTo>
                      <a:pt x="202" y="245"/>
                    </a:lnTo>
                    <a:lnTo>
                      <a:pt x="202" y="245"/>
                    </a:lnTo>
                    <a:lnTo>
                      <a:pt x="167" y="208"/>
                    </a:lnTo>
                    <a:lnTo>
                      <a:pt x="150" y="189"/>
                    </a:lnTo>
                    <a:lnTo>
                      <a:pt x="134" y="170"/>
                    </a:lnTo>
                    <a:lnTo>
                      <a:pt x="134" y="170"/>
                    </a:lnTo>
                    <a:lnTo>
                      <a:pt x="121" y="153"/>
                    </a:lnTo>
                    <a:lnTo>
                      <a:pt x="121" y="153"/>
                    </a:lnTo>
                    <a:lnTo>
                      <a:pt x="95" y="121"/>
                    </a:lnTo>
                    <a:lnTo>
                      <a:pt x="69" y="90"/>
                    </a:lnTo>
                    <a:lnTo>
                      <a:pt x="54" y="76"/>
                    </a:lnTo>
                    <a:lnTo>
                      <a:pt x="40" y="61"/>
                    </a:lnTo>
                    <a:lnTo>
                      <a:pt x="24" y="48"/>
                    </a:lnTo>
                    <a:lnTo>
                      <a:pt x="8" y="36"/>
                    </a:lnTo>
                    <a:lnTo>
                      <a:pt x="8" y="36"/>
                    </a:lnTo>
                    <a:lnTo>
                      <a:pt x="5" y="32"/>
                    </a:lnTo>
                    <a:lnTo>
                      <a:pt x="3" y="29"/>
                    </a:lnTo>
                    <a:lnTo>
                      <a:pt x="0" y="25"/>
                    </a:lnTo>
                    <a:lnTo>
                      <a:pt x="0" y="22"/>
                    </a:lnTo>
                    <a:lnTo>
                      <a:pt x="0" y="17"/>
                    </a:lnTo>
                    <a:lnTo>
                      <a:pt x="1" y="13"/>
                    </a:lnTo>
                    <a:lnTo>
                      <a:pt x="1" y="13"/>
                    </a:lnTo>
                    <a:lnTo>
                      <a:pt x="4" y="8"/>
                    </a:lnTo>
                    <a:lnTo>
                      <a:pt x="7" y="3"/>
                    </a:lnTo>
                    <a:lnTo>
                      <a:pt x="12" y="1"/>
                    </a:lnTo>
                    <a:lnTo>
                      <a:pt x="16" y="0"/>
                    </a:lnTo>
                    <a:lnTo>
                      <a:pt x="16" y="0"/>
                    </a:lnTo>
                    <a:lnTo>
                      <a:pt x="21" y="0"/>
                    </a:lnTo>
                    <a:lnTo>
                      <a:pt x="25" y="3"/>
                    </a:lnTo>
                    <a:lnTo>
                      <a:pt x="25" y="3"/>
                    </a:lnTo>
                    <a:lnTo>
                      <a:pt x="41" y="15"/>
                    </a:lnTo>
                    <a:lnTo>
                      <a:pt x="55" y="28"/>
                    </a:lnTo>
                    <a:lnTo>
                      <a:pt x="70" y="41"/>
                    </a:lnTo>
                    <a:lnTo>
                      <a:pt x="83" y="55"/>
                    </a:lnTo>
                    <a:lnTo>
                      <a:pt x="110" y="84"/>
                    </a:lnTo>
                    <a:lnTo>
                      <a:pt x="136" y="115"/>
                    </a:lnTo>
                    <a:lnTo>
                      <a:pt x="136" y="115"/>
                    </a:lnTo>
                    <a:lnTo>
                      <a:pt x="170" y="156"/>
                    </a:lnTo>
                    <a:lnTo>
                      <a:pt x="206" y="198"/>
                    </a:lnTo>
                    <a:lnTo>
                      <a:pt x="246" y="242"/>
                    </a:lnTo>
                    <a:lnTo>
                      <a:pt x="290" y="291"/>
                    </a:lnTo>
                    <a:lnTo>
                      <a:pt x="290" y="291"/>
                    </a:lnTo>
                    <a:lnTo>
                      <a:pt x="303" y="306"/>
                    </a:lnTo>
                    <a:lnTo>
                      <a:pt x="317" y="322"/>
                    </a:lnTo>
                    <a:lnTo>
                      <a:pt x="341" y="353"/>
                    </a:lnTo>
                    <a:lnTo>
                      <a:pt x="341" y="353"/>
                    </a:lnTo>
                    <a:lnTo>
                      <a:pt x="371" y="390"/>
                    </a:lnTo>
                    <a:lnTo>
                      <a:pt x="387" y="407"/>
                    </a:lnTo>
                    <a:lnTo>
                      <a:pt x="403" y="425"/>
                    </a:lnTo>
                    <a:lnTo>
                      <a:pt x="403" y="425"/>
                    </a:lnTo>
                    <a:lnTo>
                      <a:pt x="433" y="457"/>
                    </a:lnTo>
                    <a:lnTo>
                      <a:pt x="433" y="457"/>
                    </a:lnTo>
                    <a:lnTo>
                      <a:pt x="457" y="482"/>
                    </a:lnTo>
                    <a:lnTo>
                      <a:pt x="481" y="507"/>
                    </a:lnTo>
                    <a:lnTo>
                      <a:pt x="493" y="518"/>
                    </a:lnTo>
                    <a:lnTo>
                      <a:pt x="507" y="529"/>
                    </a:lnTo>
                    <a:lnTo>
                      <a:pt x="519" y="540"/>
                    </a:lnTo>
                    <a:lnTo>
                      <a:pt x="532" y="549"/>
                    </a:lnTo>
                    <a:lnTo>
                      <a:pt x="532" y="549"/>
                    </a:lnTo>
                    <a:lnTo>
                      <a:pt x="537" y="552"/>
                    </a:lnTo>
                    <a:lnTo>
                      <a:pt x="539" y="554"/>
                    </a:lnTo>
                    <a:lnTo>
                      <a:pt x="540" y="557"/>
                    </a:lnTo>
                    <a:lnTo>
                      <a:pt x="541" y="560"/>
                    </a:lnTo>
                    <a:lnTo>
                      <a:pt x="541" y="565"/>
                    </a:lnTo>
                    <a:lnTo>
                      <a:pt x="541" y="570"/>
                    </a:lnTo>
                    <a:lnTo>
                      <a:pt x="541" y="570"/>
                    </a:lnTo>
                    <a:lnTo>
                      <a:pt x="539" y="575"/>
                    </a:lnTo>
                    <a:lnTo>
                      <a:pt x="534" y="579"/>
                    </a:lnTo>
                    <a:lnTo>
                      <a:pt x="530" y="582"/>
                    </a:lnTo>
                    <a:lnTo>
                      <a:pt x="527" y="583"/>
                    </a:lnTo>
                    <a:lnTo>
                      <a:pt x="524" y="583"/>
                    </a:lnTo>
                    <a:lnTo>
                      <a:pt x="524" y="58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rgbClr val="605448"/>
                  </a:solidFill>
                </a:endParaRPr>
              </a:p>
            </p:txBody>
          </p:sp>
          <p:sp>
            <p:nvSpPr>
              <p:cNvPr id="217" name="chenying0907 210"/>
              <p:cNvSpPr/>
              <p:nvPr/>
            </p:nvSpPr>
            <p:spPr bwMode="auto">
              <a:xfrm>
                <a:off x="4349750" y="2435225"/>
                <a:ext cx="273050" cy="288925"/>
              </a:xfrm>
              <a:custGeom>
                <a:avLst/>
                <a:gdLst/>
                <a:ahLst/>
                <a:cxnLst>
                  <a:cxn ang="0">
                    <a:pos x="493" y="546"/>
                  </a:cxn>
                  <a:cxn ang="0">
                    <a:pos x="481" y="537"/>
                  </a:cxn>
                  <a:cxn ang="0">
                    <a:pos x="475" y="524"/>
                  </a:cxn>
                  <a:cxn ang="0">
                    <a:pos x="457" y="505"/>
                  </a:cxn>
                  <a:cxn ang="0">
                    <a:pos x="444" y="490"/>
                  </a:cxn>
                  <a:cxn ang="0">
                    <a:pos x="436" y="479"/>
                  </a:cxn>
                  <a:cxn ang="0">
                    <a:pos x="411" y="452"/>
                  </a:cxn>
                  <a:cxn ang="0">
                    <a:pos x="402" y="443"/>
                  </a:cxn>
                  <a:cxn ang="0">
                    <a:pos x="387" y="420"/>
                  </a:cxn>
                  <a:cxn ang="0">
                    <a:pos x="376" y="410"/>
                  </a:cxn>
                  <a:cxn ang="0">
                    <a:pos x="345" y="378"/>
                  </a:cxn>
                  <a:cxn ang="0">
                    <a:pos x="321" y="352"/>
                  </a:cxn>
                  <a:cxn ang="0">
                    <a:pos x="280" y="313"/>
                  </a:cxn>
                  <a:cxn ang="0">
                    <a:pos x="252" y="285"/>
                  </a:cxn>
                  <a:cxn ang="0">
                    <a:pos x="151" y="183"/>
                  </a:cxn>
                  <a:cxn ang="0">
                    <a:pos x="106" y="136"/>
                  </a:cxn>
                  <a:cxn ang="0">
                    <a:pos x="64" y="92"/>
                  </a:cxn>
                  <a:cxn ang="0">
                    <a:pos x="33" y="58"/>
                  </a:cxn>
                  <a:cxn ang="0">
                    <a:pos x="13" y="39"/>
                  </a:cxn>
                  <a:cxn ang="0">
                    <a:pos x="3" y="26"/>
                  </a:cxn>
                  <a:cxn ang="0">
                    <a:pos x="0" y="14"/>
                  </a:cxn>
                  <a:cxn ang="0">
                    <a:pos x="5" y="6"/>
                  </a:cxn>
                  <a:cxn ang="0">
                    <a:pos x="19" y="0"/>
                  </a:cxn>
                  <a:cxn ang="0">
                    <a:pos x="26" y="2"/>
                  </a:cxn>
                  <a:cxn ang="0">
                    <a:pos x="34" y="8"/>
                  </a:cxn>
                  <a:cxn ang="0">
                    <a:pos x="72" y="47"/>
                  </a:cxn>
                  <a:cxn ang="0">
                    <a:pos x="94" y="67"/>
                  </a:cxn>
                  <a:cxn ang="0">
                    <a:pos x="151" y="133"/>
                  </a:cxn>
                  <a:cxn ang="0">
                    <a:pos x="191" y="176"/>
                  </a:cxn>
                  <a:cxn ang="0">
                    <a:pos x="275" y="260"/>
                  </a:cxn>
                  <a:cxn ang="0">
                    <a:pos x="311" y="293"/>
                  </a:cxn>
                  <a:cxn ang="0">
                    <a:pos x="364" y="343"/>
                  </a:cxn>
                  <a:cxn ang="0">
                    <a:pos x="407" y="387"/>
                  </a:cxn>
                  <a:cxn ang="0">
                    <a:pos x="423" y="411"/>
                  </a:cxn>
                  <a:cxn ang="0">
                    <a:pos x="440" y="429"/>
                  </a:cxn>
                  <a:cxn ang="0">
                    <a:pos x="452" y="440"/>
                  </a:cxn>
                  <a:cxn ang="0">
                    <a:pos x="460" y="452"/>
                  </a:cxn>
                  <a:cxn ang="0">
                    <a:pos x="481" y="478"/>
                  </a:cxn>
                  <a:cxn ang="0">
                    <a:pos x="496" y="493"/>
                  </a:cxn>
                  <a:cxn ang="0">
                    <a:pos x="508" y="510"/>
                  </a:cxn>
                  <a:cxn ang="0">
                    <a:pos x="512" y="513"/>
                  </a:cxn>
                  <a:cxn ang="0">
                    <a:pos x="515" y="524"/>
                  </a:cxn>
                  <a:cxn ang="0">
                    <a:pos x="515" y="533"/>
                  </a:cxn>
                  <a:cxn ang="0">
                    <a:pos x="510" y="542"/>
                  </a:cxn>
                  <a:cxn ang="0">
                    <a:pos x="499" y="546"/>
                  </a:cxn>
                </a:cxnLst>
                <a:rect l="0" t="0" r="r" b="b"/>
                <a:pathLst>
                  <a:path w="515" h="546">
                    <a:moveTo>
                      <a:pt x="499" y="546"/>
                    </a:moveTo>
                    <a:lnTo>
                      <a:pt x="499" y="546"/>
                    </a:lnTo>
                    <a:lnTo>
                      <a:pt x="493" y="546"/>
                    </a:lnTo>
                    <a:lnTo>
                      <a:pt x="488" y="543"/>
                    </a:lnTo>
                    <a:lnTo>
                      <a:pt x="483" y="540"/>
                    </a:lnTo>
                    <a:lnTo>
                      <a:pt x="481" y="537"/>
                    </a:lnTo>
                    <a:lnTo>
                      <a:pt x="480" y="534"/>
                    </a:lnTo>
                    <a:lnTo>
                      <a:pt x="480" y="534"/>
                    </a:lnTo>
                    <a:lnTo>
                      <a:pt x="475" y="524"/>
                    </a:lnTo>
                    <a:lnTo>
                      <a:pt x="470" y="517"/>
                    </a:lnTo>
                    <a:lnTo>
                      <a:pt x="463" y="511"/>
                    </a:lnTo>
                    <a:lnTo>
                      <a:pt x="457" y="505"/>
                    </a:lnTo>
                    <a:lnTo>
                      <a:pt x="457" y="505"/>
                    </a:lnTo>
                    <a:lnTo>
                      <a:pt x="450" y="498"/>
                    </a:lnTo>
                    <a:lnTo>
                      <a:pt x="444" y="490"/>
                    </a:lnTo>
                    <a:lnTo>
                      <a:pt x="444" y="490"/>
                    </a:lnTo>
                    <a:lnTo>
                      <a:pt x="436" y="479"/>
                    </a:lnTo>
                    <a:lnTo>
                      <a:pt x="436" y="479"/>
                    </a:lnTo>
                    <a:lnTo>
                      <a:pt x="425" y="466"/>
                    </a:lnTo>
                    <a:lnTo>
                      <a:pt x="419" y="458"/>
                    </a:lnTo>
                    <a:lnTo>
                      <a:pt x="411" y="452"/>
                    </a:lnTo>
                    <a:lnTo>
                      <a:pt x="411" y="452"/>
                    </a:lnTo>
                    <a:lnTo>
                      <a:pt x="407" y="448"/>
                    </a:lnTo>
                    <a:lnTo>
                      <a:pt x="402" y="443"/>
                    </a:lnTo>
                    <a:lnTo>
                      <a:pt x="395" y="433"/>
                    </a:lnTo>
                    <a:lnTo>
                      <a:pt x="395" y="433"/>
                    </a:lnTo>
                    <a:lnTo>
                      <a:pt x="387" y="420"/>
                    </a:lnTo>
                    <a:lnTo>
                      <a:pt x="382" y="415"/>
                    </a:lnTo>
                    <a:lnTo>
                      <a:pt x="376" y="410"/>
                    </a:lnTo>
                    <a:lnTo>
                      <a:pt x="376" y="410"/>
                    </a:lnTo>
                    <a:lnTo>
                      <a:pt x="367" y="404"/>
                    </a:lnTo>
                    <a:lnTo>
                      <a:pt x="360" y="395"/>
                    </a:lnTo>
                    <a:lnTo>
                      <a:pt x="345" y="378"/>
                    </a:lnTo>
                    <a:lnTo>
                      <a:pt x="345" y="378"/>
                    </a:lnTo>
                    <a:lnTo>
                      <a:pt x="333" y="364"/>
                    </a:lnTo>
                    <a:lnTo>
                      <a:pt x="321" y="352"/>
                    </a:lnTo>
                    <a:lnTo>
                      <a:pt x="321" y="352"/>
                    </a:lnTo>
                    <a:lnTo>
                      <a:pt x="299" y="332"/>
                    </a:lnTo>
                    <a:lnTo>
                      <a:pt x="280" y="313"/>
                    </a:lnTo>
                    <a:lnTo>
                      <a:pt x="280" y="313"/>
                    </a:lnTo>
                    <a:lnTo>
                      <a:pt x="252" y="285"/>
                    </a:lnTo>
                    <a:lnTo>
                      <a:pt x="252" y="285"/>
                    </a:lnTo>
                    <a:lnTo>
                      <a:pt x="225" y="260"/>
                    </a:lnTo>
                    <a:lnTo>
                      <a:pt x="200" y="234"/>
                    </a:lnTo>
                    <a:lnTo>
                      <a:pt x="151" y="183"/>
                    </a:lnTo>
                    <a:lnTo>
                      <a:pt x="151" y="183"/>
                    </a:lnTo>
                    <a:lnTo>
                      <a:pt x="106" y="136"/>
                    </a:lnTo>
                    <a:lnTo>
                      <a:pt x="106" y="136"/>
                    </a:lnTo>
                    <a:lnTo>
                      <a:pt x="87" y="116"/>
                    </a:lnTo>
                    <a:lnTo>
                      <a:pt x="87" y="116"/>
                    </a:lnTo>
                    <a:lnTo>
                      <a:pt x="64" y="92"/>
                    </a:lnTo>
                    <a:lnTo>
                      <a:pt x="40" y="66"/>
                    </a:lnTo>
                    <a:lnTo>
                      <a:pt x="40" y="66"/>
                    </a:lnTo>
                    <a:lnTo>
                      <a:pt x="33" y="58"/>
                    </a:lnTo>
                    <a:lnTo>
                      <a:pt x="24" y="50"/>
                    </a:lnTo>
                    <a:lnTo>
                      <a:pt x="24" y="50"/>
                    </a:lnTo>
                    <a:lnTo>
                      <a:pt x="13" y="39"/>
                    </a:lnTo>
                    <a:lnTo>
                      <a:pt x="8" y="33"/>
                    </a:lnTo>
                    <a:lnTo>
                      <a:pt x="3" y="26"/>
                    </a:lnTo>
                    <a:lnTo>
                      <a:pt x="3" y="26"/>
                    </a:lnTo>
                    <a:lnTo>
                      <a:pt x="1" y="22"/>
                    </a:lnTo>
                    <a:lnTo>
                      <a:pt x="0" y="18"/>
                    </a:lnTo>
                    <a:lnTo>
                      <a:pt x="0" y="14"/>
                    </a:lnTo>
                    <a:lnTo>
                      <a:pt x="2" y="10"/>
                    </a:lnTo>
                    <a:lnTo>
                      <a:pt x="2" y="10"/>
                    </a:lnTo>
                    <a:lnTo>
                      <a:pt x="5" y="6"/>
                    </a:lnTo>
                    <a:lnTo>
                      <a:pt x="9" y="3"/>
                    </a:lnTo>
                    <a:lnTo>
                      <a:pt x="14" y="1"/>
                    </a:lnTo>
                    <a:lnTo>
                      <a:pt x="19" y="0"/>
                    </a:lnTo>
                    <a:lnTo>
                      <a:pt x="19" y="0"/>
                    </a:lnTo>
                    <a:lnTo>
                      <a:pt x="22" y="1"/>
                    </a:lnTo>
                    <a:lnTo>
                      <a:pt x="26" y="2"/>
                    </a:lnTo>
                    <a:lnTo>
                      <a:pt x="31" y="4"/>
                    </a:lnTo>
                    <a:lnTo>
                      <a:pt x="34" y="8"/>
                    </a:lnTo>
                    <a:lnTo>
                      <a:pt x="34" y="8"/>
                    </a:lnTo>
                    <a:lnTo>
                      <a:pt x="42" y="18"/>
                    </a:lnTo>
                    <a:lnTo>
                      <a:pt x="51" y="29"/>
                    </a:lnTo>
                    <a:lnTo>
                      <a:pt x="72" y="47"/>
                    </a:lnTo>
                    <a:lnTo>
                      <a:pt x="72" y="47"/>
                    </a:lnTo>
                    <a:lnTo>
                      <a:pt x="83" y="57"/>
                    </a:lnTo>
                    <a:lnTo>
                      <a:pt x="94" y="67"/>
                    </a:lnTo>
                    <a:lnTo>
                      <a:pt x="94" y="67"/>
                    </a:lnTo>
                    <a:lnTo>
                      <a:pt x="124" y="100"/>
                    </a:lnTo>
                    <a:lnTo>
                      <a:pt x="151" y="133"/>
                    </a:lnTo>
                    <a:lnTo>
                      <a:pt x="164" y="146"/>
                    </a:lnTo>
                    <a:lnTo>
                      <a:pt x="164" y="146"/>
                    </a:lnTo>
                    <a:lnTo>
                      <a:pt x="191" y="176"/>
                    </a:lnTo>
                    <a:lnTo>
                      <a:pt x="219" y="205"/>
                    </a:lnTo>
                    <a:lnTo>
                      <a:pt x="247" y="232"/>
                    </a:lnTo>
                    <a:lnTo>
                      <a:pt x="275" y="260"/>
                    </a:lnTo>
                    <a:lnTo>
                      <a:pt x="275" y="260"/>
                    </a:lnTo>
                    <a:lnTo>
                      <a:pt x="311" y="293"/>
                    </a:lnTo>
                    <a:lnTo>
                      <a:pt x="311" y="293"/>
                    </a:lnTo>
                    <a:lnTo>
                      <a:pt x="342" y="321"/>
                    </a:lnTo>
                    <a:lnTo>
                      <a:pt x="342" y="321"/>
                    </a:lnTo>
                    <a:lnTo>
                      <a:pt x="364" y="343"/>
                    </a:lnTo>
                    <a:lnTo>
                      <a:pt x="386" y="363"/>
                    </a:lnTo>
                    <a:lnTo>
                      <a:pt x="396" y="375"/>
                    </a:lnTo>
                    <a:lnTo>
                      <a:pt x="407" y="387"/>
                    </a:lnTo>
                    <a:lnTo>
                      <a:pt x="415" y="398"/>
                    </a:lnTo>
                    <a:lnTo>
                      <a:pt x="423" y="411"/>
                    </a:lnTo>
                    <a:lnTo>
                      <a:pt x="423" y="411"/>
                    </a:lnTo>
                    <a:lnTo>
                      <a:pt x="426" y="416"/>
                    </a:lnTo>
                    <a:lnTo>
                      <a:pt x="430" y="421"/>
                    </a:lnTo>
                    <a:lnTo>
                      <a:pt x="440" y="429"/>
                    </a:lnTo>
                    <a:lnTo>
                      <a:pt x="440" y="429"/>
                    </a:lnTo>
                    <a:lnTo>
                      <a:pt x="446" y="435"/>
                    </a:lnTo>
                    <a:lnTo>
                      <a:pt x="452" y="440"/>
                    </a:lnTo>
                    <a:lnTo>
                      <a:pt x="452" y="440"/>
                    </a:lnTo>
                    <a:lnTo>
                      <a:pt x="460" y="452"/>
                    </a:lnTo>
                    <a:lnTo>
                      <a:pt x="460" y="452"/>
                    </a:lnTo>
                    <a:lnTo>
                      <a:pt x="470" y="466"/>
                    </a:lnTo>
                    <a:lnTo>
                      <a:pt x="475" y="472"/>
                    </a:lnTo>
                    <a:lnTo>
                      <a:pt x="481" y="478"/>
                    </a:lnTo>
                    <a:lnTo>
                      <a:pt x="481" y="478"/>
                    </a:lnTo>
                    <a:lnTo>
                      <a:pt x="489" y="486"/>
                    </a:lnTo>
                    <a:lnTo>
                      <a:pt x="496" y="493"/>
                    </a:lnTo>
                    <a:lnTo>
                      <a:pt x="502" y="501"/>
                    </a:lnTo>
                    <a:lnTo>
                      <a:pt x="507" y="509"/>
                    </a:lnTo>
                    <a:lnTo>
                      <a:pt x="508" y="510"/>
                    </a:lnTo>
                    <a:lnTo>
                      <a:pt x="509" y="511"/>
                    </a:lnTo>
                    <a:lnTo>
                      <a:pt x="509" y="511"/>
                    </a:lnTo>
                    <a:lnTo>
                      <a:pt x="512" y="513"/>
                    </a:lnTo>
                    <a:lnTo>
                      <a:pt x="514" y="516"/>
                    </a:lnTo>
                    <a:lnTo>
                      <a:pt x="515" y="520"/>
                    </a:lnTo>
                    <a:lnTo>
                      <a:pt x="515" y="524"/>
                    </a:lnTo>
                    <a:lnTo>
                      <a:pt x="515" y="530"/>
                    </a:lnTo>
                    <a:lnTo>
                      <a:pt x="515" y="530"/>
                    </a:lnTo>
                    <a:lnTo>
                      <a:pt x="515" y="533"/>
                    </a:lnTo>
                    <a:lnTo>
                      <a:pt x="514" y="537"/>
                    </a:lnTo>
                    <a:lnTo>
                      <a:pt x="513" y="540"/>
                    </a:lnTo>
                    <a:lnTo>
                      <a:pt x="510" y="542"/>
                    </a:lnTo>
                    <a:lnTo>
                      <a:pt x="510" y="542"/>
                    </a:lnTo>
                    <a:lnTo>
                      <a:pt x="506" y="545"/>
                    </a:lnTo>
                    <a:lnTo>
                      <a:pt x="499" y="546"/>
                    </a:lnTo>
                    <a:lnTo>
                      <a:pt x="499" y="54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rgbClr val="605448"/>
                  </a:solidFill>
                </a:endParaRPr>
              </a:p>
            </p:txBody>
          </p:sp>
          <p:sp>
            <p:nvSpPr>
              <p:cNvPr id="218" name="chenying0907 211"/>
              <p:cNvSpPr/>
              <p:nvPr/>
            </p:nvSpPr>
            <p:spPr bwMode="auto">
              <a:xfrm>
                <a:off x="4708525" y="2740025"/>
                <a:ext cx="77788" cy="74613"/>
              </a:xfrm>
              <a:custGeom>
                <a:avLst/>
                <a:gdLst/>
                <a:ahLst/>
                <a:cxnLst>
                  <a:cxn ang="0">
                    <a:pos x="116" y="142"/>
                  </a:cxn>
                  <a:cxn ang="0">
                    <a:pos x="111" y="142"/>
                  </a:cxn>
                  <a:cxn ang="0">
                    <a:pos x="101" y="140"/>
                  </a:cxn>
                  <a:cxn ang="0">
                    <a:pos x="90" y="136"/>
                  </a:cxn>
                  <a:cxn ang="0">
                    <a:pos x="88" y="139"/>
                  </a:cxn>
                  <a:cxn ang="0">
                    <a:pos x="79" y="141"/>
                  </a:cxn>
                  <a:cxn ang="0">
                    <a:pos x="77" y="141"/>
                  </a:cxn>
                  <a:cxn ang="0">
                    <a:pos x="63" y="139"/>
                  </a:cxn>
                  <a:cxn ang="0">
                    <a:pos x="49" y="136"/>
                  </a:cxn>
                  <a:cxn ang="0">
                    <a:pos x="42" y="134"/>
                  </a:cxn>
                  <a:cxn ang="0">
                    <a:pos x="33" y="127"/>
                  </a:cxn>
                  <a:cxn ang="0">
                    <a:pos x="30" y="129"/>
                  </a:cxn>
                  <a:cxn ang="0">
                    <a:pos x="21" y="131"/>
                  </a:cxn>
                  <a:cxn ang="0">
                    <a:pos x="18" y="130"/>
                  </a:cxn>
                  <a:cxn ang="0">
                    <a:pos x="12" y="127"/>
                  </a:cxn>
                  <a:cxn ang="0">
                    <a:pos x="7" y="122"/>
                  </a:cxn>
                  <a:cxn ang="0">
                    <a:pos x="6" y="117"/>
                  </a:cxn>
                  <a:cxn ang="0">
                    <a:pos x="5" y="115"/>
                  </a:cxn>
                  <a:cxn ang="0">
                    <a:pos x="1" y="108"/>
                  </a:cxn>
                  <a:cxn ang="0">
                    <a:pos x="1" y="101"/>
                  </a:cxn>
                  <a:cxn ang="0">
                    <a:pos x="3" y="95"/>
                  </a:cxn>
                  <a:cxn ang="0">
                    <a:pos x="13" y="83"/>
                  </a:cxn>
                  <a:cxn ang="0">
                    <a:pos x="31" y="62"/>
                  </a:cxn>
                  <a:cxn ang="0">
                    <a:pos x="63" y="34"/>
                  </a:cxn>
                  <a:cxn ang="0">
                    <a:pos x="92" y="13"/>
                  </a:cxn>
                  <a:cxn ang="0">
                    <a:pos x="98" y="8"/>
                  </a:cxn>
                  <a:cxn ang="0">
                    <a:pos x="113" y="1"/>
                  </a:cxn>
                  <a:cxn ang="0">
                    <a:pos x="121" y="0"/>
                  </a:cxn>
                  <a:cxn ang="0">
                    <a:pos x="131" y="2"/>
                  </a:cxn>
                  <a:cxn ang="0">
                    <a:pos x="137" y="5"/>
                  </a:cxn>
                  <a:cxn ang="0">
                    <a:pos x="143" y="15"/>
                  </a:cxn>
                  <a:cxn ang="0">
                    <a:pos x="147" y="29"/>
                  </a:cxn>
                  <a:cxn ang="0">
                    <a:pos x="148" y="35"/>
                  </a:cxn>
                  <a:cxn ang="0">
                    <a:pos x="147" y="53"/>
                  </a:cxn>
                  <a:cxn ang="0">
                    <a:pos x="148" y="84"/>
                  </a:cxn>
                  <a:cxn ang="0">
                    <a:pos x="148" y="100"/>
                  </a:cxn>
                  <a:cxn ang="0">
                    <a:pos x="146" y="116"/>
                  </a:cxn>
                  <a:cxn ang="0">
                    <a:pos x="145" y="125"/>
                  </a:cxn>
                  <a:cxn ang="0">
                    <a:pos x="141" y="132"/>
                  </a:cxn>
                  <a:cxn ang="0">
                    <a:pos x="136" y="136"/>
                  </a:cxn>
                  <a:cxn ang="0">
                    <a:pos x="128" y="141"/>
                  </a:cxn>
                  <a:cxn ang="0">
                    <a:pos x="126" y="141"/>
                  </a:cxn>
                  <a:cxn ang="0">
                    <a:pos x="121" y="142"/>
                  </a:cxn>
                  <a:cxn ang="0">
                    <a:pos x="116" y="142"/>
                  </a:cxn>
                </a:cxnLst>
                <a:rect l="0" t="0" r="r" b="b"/>
                <a:pathLst>
                  <a:path w="148" h="142">
                    <a:moveTo>
                      <a:pt x="116" y="142"/>
                    </a:moveTo>
                    <a:lnTo>
                      <a:pt x="116" y="142"/>
                    </a:lnTo>
                    <a:lnTo>
                      <a:pt x="111" y="142"/>
                    </a:lnTo>
                    <a:lnTo>
                      <a:pt x="111" y="142"/>
                    </a:lnTo>
                    <a:lnTo>
                      <a:pt x="101" y="140"/>
                    </a:lnTo>
                    <a:lnTo>
                      <a:pt x="101" y="140"/>
                    </a:lnTo>
                    <a:lnTo>
                      <a:pt x="93" y="136"/>
                    </a:lnTo>
                    <a:lnTo>
                      <a:pt x="90" y="136"/>
                    </a:lnTo>
                    <a:lnTo>
                      <a:pt x="88" y="139"/>
                    </a:lnTo>
                    <a:lnTo>
                      <a:pt x="88" y="139"/>
                    </a:lnTo>
                    <a:lnTo>
                      <a:pt x="84" y="141"/>
                    </a:lnTo>
                    <a:lnTo>
                      <a:pt x="79" y="141"/>
                    </a:lnTo>
                    <a:lnTo>
                      <a:pt x="79" y="141"/>
                    </a:lnTo>
                    <a:lnTo>
                      <a:pt x="77" y="141"/>
                    </a:lnTo>
                    <a:lnTo>
                      <a:pt x="77" y="141"/>
                    </a:lnTo>
                    <a:lnTo>
                      <a:pt x="63" y="139"/>
                    </a:lnTo>
                    <a:lnTo>
                      <a:pt x="63" y="139"/>
                    </a:lnTo>
                    <a:lnTo>
                      <a:pt x="49" y="136"/>
                    </a:lnTo>
                    <a:lnTo>
                      <a:pt x="49" y="136"/>
                    </a:lnTo>
                    <a:lnTo>
                      <a:pt x="42" y="134"/>
                    </a:lnTo>
                    <a:lnTo>
                      <a:pt x="36" y="130"/>
                    </a:lnTo>
                    <a:lnTo>
                      <a:pt x="33" y="127"/>
                    </a:lnTo>
                    <a:lnTo>
                      <a:pt x="30" y="129"/>
                    </a:lnTo>
                    <a:lnTo>
                      <a:pt x="30" y="129"/>
                    </a:lnTo>
                    <a:lnTo>
                      <a:pt x="25" y="130"/>
                    </a:lnTo>
                    <a:lnTo>
                      <a:pt x="21" y="131"/>
                    </a:lnTo>
                    <a:lnTo>
                      <a:pt x="21" y="131"/>
                    </a:lnTo>
                    <a:lnTo>
                      <a:pt x="18" y="130"/>
                    </a:lnTo>
                    <a:lnTo>
                      <a:pt x="13" y="129"/>
                    </a:lnTo>
                    <a:lnTo>
                      <a:pt x="12" y="127"/>
                    </a:lnTo>
                    <a:lnTo>
                      <a:pt x="10" y="125"/>
                    </a:lnTo>
                    <a:lnTo>
                      <a:pt x="7" y="122"/>
                    </a:lnTo>
                    <a:lnTo>
                      <a:pt x="6" y="119"/>
                    </a:lnTo>
                    <a:lnTo>
                      <a:pt x="6" y="117"/>
                    </a:lnTo>
                    <a:lnTo>
                      <a:pt x="5" y="115"/>
                    </a:lnTo>
                    <a:lnTo>
                      <a:pt x="5" y="115"/>
                    </a:lnTo>
                    <a:lnTo>
                      <a:pt x="2" y="112"/>
                    </a:lnTo>
                    <a:lnTo>
                      <a:pt x="1" y="108"/>
                    </a:lnTo>
                    <a:lnTo>
                      <a:pt x="0" y="104"/>
                    </a:lnTo>
                    <a:lnTo>
                      <a:pt x="1" y="101"/>
                    </a:lnTo>
                    <a:lnTo>
                      <a:pt x="2" y="98"/>
                    </a:lnTo>
                    <a:lnTo>
                      <a:pt x="3" y="95"/>
                    </a:lnTo>
                    <a:lnTo>
                      <a:pt x="3" y="95"/>
                    </a:lnTo>
                    <a:lnTo>
                      <a:pt x="13" y="83"/>
                    </a:lnTo>
                    <a:lnTo>
                      <a:pt x="22" y="72"/>
                    </a:lnTo>
                    <a:lnTo>
                      <a:pt x="31" y="62"/>
                    </a:lnTo>
                    <a:lnTo>
                      <a:pt x="42" y="52"/>
                    </a:lnTo>
                    <a:lnTo>
                      <a:pt x="63" y="34"/>
                    </a:lnTo>
                    <a:lnTo>
                      <a:pt x="87" y="17"/>
                    </a:lnTo>
                    <a:lnTo>
                      <a:pt x="92" y="13"/>
                    </a:lnTo>
                    <a:lnTo>
                      <a:pt x="92" y="13"/>
                    </a:lnTo>
                    <a:lnTo>
                      <a:pt x="98" y="8"/>
                    </a:lnTo>
                    <a:lnTo>
                      <a:pt x="105" y="4"/>
                    </a:lnTo>
                    <a:lnTo>
                      <a:pt x="113" y="1"/>
                    </a:lnTo>
                    <a:lnTo>
                      <a:pt x="121" y="0"/>
                    </a:lnTo>
                    <a:lnTo>
                      <a:pt x="121" y="0"/>
                    </a:lnTo>
                    <a:lnTo>
                      <a:pt x="126" y="1"/>
                    </a:lnTo>
                    <a:lnTo>
                      <a:pt x="131" y="2"/>
                    </a:lnTo>
                    <a:lnTo>
                      <a:pt x="131" y="2"/>
                    </a:lnTo>
                    <a:lnTo>
                      <a:pt x="137" y="5"/>
                    </a:lnTo>
                    <a:lnTo>
                      <a:pt x="141" y="9"/>
                    </a:lnTo>
                    <a:lnTo>
                      <a:pt x="143" y="15"/>
                    </a:lnTo>
                    <a:lnTo>
                      <a:pt x="145" y="20"/>
                    </a:lnTo>
                    <a:lnTo>
                      <a:pt x="147" y="29"/>
                    </a:lnTo>
                    <a:lnTo>
                      <a:pt x="148" y="35"/>
                    </a:lnTo>
                    <a:lnTo>
                      <a:pt x="148" y="35"/>
                    </a:lnTo>
                    <a:lnTo>
                      <a:pt x="147" y="53"/>
                    </a:lnTo>
                    <a:lnTo>
                      <a:pt x="147" y="53"/>
                    </a:lnTo>
                    <a:lnTo>
                      <a:pt x="147" y="81"/>
                    </a:lnTo>
                    <a:lnTo>
                      <a:pt x="148" y="84"/>
                    </a:lnTo>
                    <a:lnTo>
                      <a:pt x="148" y="84"/>
                    </a:lnTo>
                    <a:lnTo>
                      <a:pt x="148" y="100"/>
                    </a:lnTo>
                    <a:lnTo>
                      <a:pt x="147" y="108"/>
                    </a:lnTo>
                    <a:lnTo>
                      <a:pt x="146" y="116"/>
                    </a:lnTo>
                    <a:lnTo>
                      <a:pt x="146" y="116"/>
                    </a:lnTo>
                    <a:lnTo>
                      <a:pt x="145" y="125"/>
                    </a:lnTo>
                    <a:lnTo>
                      <a:pt x="143" y="128"/>
                    </a:lnTo>
                    <a:lnTo>
                      <a:pt x="141" y="132"/>
                    </a:lnTo>
                    <a:lnTo>
                      <a:pt x="139" y="134"/>
                    </a:lnTo>
                    <a:lnTo>
                      <a:pt x="136" y="136"/>
                    </a:lnTo>
                    <a:lnTo>
                      <a:pt x="128" y="141"/>
                    </a:lnTo>
                    <a:lnTo>
                      <a:pt x="128" y="141"/>
                    </a:lnTo>
                    <a:lnTo>
                      <a:pt x="127" y="141"/>
                    </a:lnTo>
                    <a:lnTo>
                      <a:pt x="126" y="141"/>
                    </a:lnTo>
                    <a:lnTo>
                      <a:pt x="126" y="141"/>
                    </a:lnTo>
                    <a:lnTo>
                      <a:pt x="121" y="142"/>
                    </a:lnTo>
                    <a:lnTo>
                      <a:pt x="116" y="142"/>
                    </a:lnTo>
                    <a:lnTo>
                      <a:pt x="116" y="14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rgbClr val="605448"/>
                  </a:solidFill>
                </a:endParaRPr>
              </a:p>
            </p:txBody>
          </p:sp>
          <p:sp>
            <p:nvSpPr>
              <p:cNvPr id="219" name="chenying0907 212"/>
              <p:cNvSpPr/>
              <p:nvPr/>
            </p:nvSpPr>
            <p:spPr bwMode="auto">
              <a:xfrm>
                <a:off x="4197350" y="2182813"/>
                <a:ext cx="260350" cy="244475"/>
              </a:xfrm>
              <a:custGeom>
                <a:avLst/>
                <a:gdLst/>
                <a:ahLst/>
                <a:cxnLst>
                  <a:cxn ang="0">
                    <a:pos x="106" y="462"/>
                  </a:cxn>
                  <a:cxn ang="0">
                    <a:pos x="96" y="455"/>
                  </a:cxn>
                  <a:cxn ang="0">
                    <a:pos x="94" y="452"/>
                  </a:cxn>
                  <a:cxn ang="0">
                    <a:pos x="85" y="442"/>
                  </a:cxn>
                  <a:cxn ang="0">
                    <a:pos x="76" y="430"/>
                  </a:cxn>
                  <a:cxn ang="0">
                    <a:pos x="53" y="411"/>
                  </a:cxn>
                  <a:cxn ang="0">
                    <a:pos x="35" y="386"/>
                  </a:cxn>
                  <a:cxn ang="0">
                    <a:pos x="15" y="339"/>
                  </a:cxn>
                  <a:cxn ang="0">
                    <a:pos x="5" y="299"/>
                  </a:cxn>
                  <a:cxn ang="0">
                    <a:pos x="0" y="253"/>
                  </a:cxn>
                  <a:cxn ang="0">
                    <a:pos x="3" y="202"/>
                  </a:cxn>
                  <a:cxn ang="0">
                    <a:pos x="8" y="172"/>
                  </a:cxn>
                  <a:cxn ang="0">
                    <a:pos x="24" y="124"/>
                  </a:cxn>
                  <a:cxn ang="0">
                    <a:pos x="48" y="85"/>
                  </a:cxn>
                  <a:cxn ang="0">
                    <a:pos x="68" y="64"/>
                  </a:cxn>
                  <a:cxn ang="0">
                    <a:pos x="124" y="25"/>
                  </a:cxn>
                  <a:cxn ang="0">
                    <a:pos x="193" y="4"/>
                  </a:cxn>
                  <a:cxn ang="0">
                    <a:pos x="241" y="0"/>
                  </a:cxn>
                  <a:cxn ang="0">
                    <a:pos x="298" y="5"/>
                  </a:cxn>
                  <a:cxn ang="0">
                    <a:pos x="352" y="20"/>
                  </a:cxn>
                  <a:cxn ang="0">
                    <a:pos x="401" y="44"/>
                  </a:cxn>
                  <a:cxn ang="0">
                    <a:pos x="445" y="76"/>
                  </a:cxn>
                  <a:cxn ang="0">
                    <a:pos x="480" y="115"/>
                  </a:cxn>
                  <a:cxn ang="0">
                    <a:pos x="492" y="135"/>
                  </a:cxn>
                  <a:cxn ang="0">
                    <a:pos x="491" y="146"/>
                  </a:cxn>
                  <a:cxn ang="0">
                    <a:pos x="483" y="153"/>
                  </a:cxn>
                  <a:cxn ang="0">
                    <a:pos x="473" y="157"/>
                  </a:cxn>
                  <a:cxn ang="0">
                    <a:pos x="465" y="154"/>
                  </a:cxn>
                  <a:cxn ang="0">
                    <a:pos x="458" y="147"/>
                  </a:cxn>
                  <a:cxn ang="0">
                    <a:pos x="429" y="112"/>
                  </a:cxn>
                  <a:cxn ang="0">
                    <a:pos x="395" y="85"/>
                  </a:cxn>
                  <a:cxn ang="0">
                    <a:pos x="356" y="65"/>
                  </a:cxn>
                  <a:cxn ang="0">
                    <a:pos x="289" y="42"/>
                  </a:cxn>
                  <a:cxn ang="0">
                    <a:pos x="247" y="34"/>
                  </a:cxn>
                  <a:cxn ang="0">
                    <a:pos x="219" y="34"/>
                  </a:cxn>
                  <a:cxn ang="0">
                    <a:pos x="182" y="40"/>
                  </a:cxn>
                  <a:cxn ang="0">
                    <a:pos x="144" y="53"/>
                  </a:cxn>
                  <a:cxn ang="0">
                    <a:pos x="109" y="74"/>
                  </a:cxn>
                  <a:cxn ang="0">
                    <a:pos x="80" y="100"/>
                  </a:cxn>
                  <a:cxn ang="0">
                    <a:pos x="59" y="133"/>
                  </a:cxn>
                  <a:cxn ang="0">
                    <a:pos x="48" y="163"/>
                  </a:cxn>
                  <a:cxn ang="0">
                    <a:pos x="39" y="210"/>
                  </a:cxn>
                  <a:cxn ang="0">
                    <a:pos x="38" y="259"/>
                  </a:cxn>
                  <a:cxn ang="0">
                    <a:pos x="45" y="304"/>
                  </a:cxn>
                  <a:cxn ang="0">
                    <a:pos x="60" y="348"/>
                  </a:cxn>
                  <a:cxn ang="0">
                    <a:pos x="76" y="373"/>
                  </a:cxn>
                  <a:cxn ang="0">
                    <a:pos x="101" y="402"/>
                  </a:cxn>
                  <a:cxn ang="0">
                    <a:pos x="122" y="429"/>
                  </a:cxn>
                  <a:cxn ang="0">
                    <a:pos x="125" y="431"/>
                  </a:cxn>
                  <a:cxn ang="0">
                    <a:pos x="131" y="446"/>
                  </a:cxn>
                  <a:cxn ang="0">
                    <a:pos x="129" y="455"/>
                  </a:cxn>
                  <a:cxn ang="0">
                    <a:pos x="121" y="462"/>
                  </a:cxn>
                  <a:cxn ang="0">
                    <a:pos x="110" y="463"/>
                  </a:cxn>
                </a:cxnLst>
                <a:rect l="0" t="0" r="r" b="b"/>
                <a:pathLst>
                  <a:path w="492" h="463">
                    <a:moveTo>
                      <a:pt x="110" y="463"/>
                    </a:moveTo>
                    <a:lnTo>
                      <a:pt x="110" y="463"/>
                    </a:lnTo>
                    <a:lnTo>
                      <a:pt x="106" y="462"/>
                    </a:lnTo>
                    <a:lnTo>
                      <a:pt x="102" y="461"/>
                    </a:lnTo>
                    <a:lnTo>
                      <a:pt x="98" y="458"/>
                    </a:lnTo>
                    <a:lnTo>
                      <a:pt x="96" y="455"/>
                    </a:lnTo>
                    <a:lnTo>
                      <a:pt x="96" y="455"/>
                    </a:lnTo>
                    <a:lnTo>
                      <a:pt x="94" y="453"/>
                    </a:lnTo>
                    <a:lnTo>
                      <a:pt x="94" y="452"/>
                    </a:lnTo>
                    <a:lnTo>
                      <a:pt x="91" y="450"/>
                    </a:lnTo>
                    <a:lnTo>
                      <a:pt x="91" y="450"/>
                    </a:lnTo>
                    <a:lnTo>
                      <a:pt x="85" y="442"/>
                    </a:lnTo>
                    <a:lnTo>
                      <a:pt x="85" y="442"/>
                    </a:lnTo>
                    <a:lnTo>
                      <a:pt x="80" y="435"/>
                    </a:lnTo>
                    <a:lnTo>
                      <a:pt x="76" y="430"/>
                    </a:lnTo>
                    <a:lnTo>
                      <a:pt x="65" y="421"/>
                    </a:lnTo>
                    <a:lnTo>
                      <a:pt x="65" y="421"/>
                    </a:lnTo>
                    <a:lnTo>
                      <a:pt x="53" y="411"/>
                    </a:lnTo>
                    <a:lnTo>
                      <a:pt x="53" y="411"/>
                    </a:lnTo>
                    <a:lnTo>
                      <a:pt x="44" y="399"/>
                    </a:lnTo>
                    <a:lnTo>
                      <a:pt x="35" y="386"/>
                    </a:lnTo>
                    <a:lnTo>
                      <a:pt x="27" y="370"/>
                    </a:lnTo>
                    <a:lnTo>
                      <a:pt x="21" y="355"/>
                    </a:lnTo>
                    <a:lnTo>
                      <a:pt x="15" y="339"/>
                    </a:lnTo>
                    <a:lnTo>
                      <a:pt x="11" y="325"/>
                    </a:lnTo>
                    <a:lnTo>
                      <a:pt x="5" y="299"/>
                    </a:lnTo>
                    <a:lnTo>
                      <a:pt x="5" y="299"/>
                    </a:lnTo>
                    <a:lnTo>
                      <a:pt x="3" y="285"/>
                    </a:lnTo>
                    <a:lnTo>
                      <a:pt x="0" y="269"/>
                    </a:lnTo>
                    <a:lnTo>
                      <a:pt x="0" y="253"/>
                    </a:lnTo>
                    <a:lnTo>
                      <a:pt x="0" y="235"/>
                    </a:lnTo>
                    <a:lnTo>
                      <a:pt x="0" y="218"/>
                    </a:lnTo>
                    <a:lnTo>
                      <a:pt x="3" y="202"/>
                    </a:lnTo>
                    <a:lnTo>
                      <a:pt x="5" y="186"/>
                    </a:lnTo>
                    <a:lnTo>
                      <a:pt x="8" y="172"/>
                    </a:lnTo>
                    <a:lnTo>
                      <a:pt x="8" y="172"/>
                    </a:lnTo>
                    <a:lnTo>
                      <a:pt x="13" y="154"/>
                    </a:lnTo>
                    <a:lnTo>
                      <a:pt x="18" y="139"/>
                    </a:lnTo>
                    <a:lnTo>
                      <a:pt x="24" y="124"/>
                    </a:lnTo>
                    <a:lnTo>
                      <a:pt x="31" y="110"/>
                    </a:lnTo>
                    <a:lnTo>
                      <a:pt x="39" y="98"/>
                    </a:lnTo>
                    <a:lnTo>
                      <a:pt x="48" y="85"/>
                    </a:lnTo>
                    <a:lnTo>
                      <a:pt x="57" y="74"/>
                    </a:lnTo>
                    <a:lnTo>
                      <a:pt x="68" y="64"/>
                    </a:lnTo>
                    <a:lnTo>
                      <a:pt x="68" y="64"/>
                    </a:lnTo>
                    <a:lnTo>
                      <a:pt x="85" y="49"/>
                    </a:lnTo>
                    <a:lnTo>
                      <a:pt x="105" y="36"/>
                    </a:lnTo>
                    <a:lnTo>
                      <a:pt x="124" y="25"/>
                    </a:lnTo>
                    <a:lnTo>
                      <a:pt x="146" y="16"/>
                    </a:lnTo>
                    <a:lnTo>
                      <a:pt x="169" y="9"/>
                    </a:lnTo>
                    <a:lnTo>
                      <a:pt x="193" y="4"/>
                    </a:lnTo>
                    <a:lnTo>
                      <a:pt x="216" y="1"/>
                    </a:lnTo>
                    <a:lnTo>
                      <a:pt x="241" y="0"/>
                    </a:lnTo>
                    <a:lnTo>
                      <a:pt x="241" y="0"/>
                    </a:lnTo>
                    <a:lnTo>
                      <a:pt x="260" y="1"/>
                    </a:lnTo>
                    <a:lnTo>
                      <a:pt x="279" y="2"/>
                    </a:lnTo>
                    <a:lnTo>
                      <a:pt x="298" y="5"/>
                    </a:lnTo>
                    <a:lnTo>
                      <a:pt x="316" y="9"/>
                    </a:lnTo>
                    <a:lnTo>
                      <a:pt x="334" y="14"/>
                    </a:lnTo>
                    <a:lnTo>
                      <a:pt x="352" y="20"/>
                    </a:lnTo>
                    <a:lnTo>
                      <a:pt x="368" y="27"/>
                    </a:lnTo>
                    <a:lnTo>
                      <a:pt x="385" y="35"/>
                    </a:lnTo>
                    <a:lnTo>
                      <a:pt x="401" y="44"/>
                    </a:lnTo>
                    <a:lnTo>
                      <a:pt x="416" y="54"/>
                    </a:lnTo>
                    <a:lnTo>
                      <a:pt x="430" y="65"/>
                    </a:lnTo>
                    <a:lnTo>
                      <a:pt x="445" y="76"/>
                    </a:lnTo>
                    <a:lnTo>
                      <a:pt x="457" y="88"/>
                    </a:lnTo>
                    <a:lnTo>
                      <a:pt x="469" y="102"/>
                    </a:lnTo>
                    <a:lnTo>
                      <a:pt x="480" y="115"/>
                    </a:lnTo>
                    <a:lnTo>
                      <a:pt x="490" y="130"/>
                    </a:lnTo>
                    <a:lnTo>
                      <a:pt x="490" y="130"/>
                    </a:lnTo>
                    <a:lnTo>
                      <a:pt x="492" y="135"/>
                    </a:lnTo>
                    <a:lnTo>
                      <a:pt x="492" y="139"/>
                    </a:lnTo>
                    <a:lnTo>
                      <a:pt x="492" y="143"/>
                    </a:lnTo>
                    <a:lnTo>
                      <a:pt x="491" y="146"/>
                    </a:lnTo>
                    <a:lnTo>
                      <a:pt x="491" y="146"/>
                    </a:lnTo>
                    <a:lnTo>
                      <a:pt x="487" y="150"/>
                    </a:lnTo>
                    <a:lnTo>
                      <a:pt x="483" y="153"/>
                    </a:lnTo>
                    <a:lnTo>
                      <a:pt x="478" y="155"/>
                    </a:lnTo>
                    <a:lnTo>
                      <a:pt x="473" y="157"/>
                    </a:lnTo>
                    <a:lnTo>
                      <a:pt x="473" y="157"/>
                    </a:lnTo>
                    <a:lnTo>
                      <a:pt x="473" y="157"/>
                    </a:lnTo>
                    <a:lnTo>
                      <a:pt x="469" y="155"/>
                    </a:lnTo>
                    <a:lnTo>
                      <a:pt x="465" y="154"/>
                    </a:lnTo>
                    <a:lnTo>
                      <a:pt x="462" y="151"/>
                    </a:lnTo>
                    <a:lnTo>
                      <a:pt x="458" y="147"/>
                    </a:lnTo>
                    <a:lnTo>
                      <a:pt x="458" y="147"/>
                    </a:lnTo>
                    <a:lnTo>
                      <a:pt x="450" y="135"/>
                    </a:lnTo>
                    <a:lnTo>
                      <a:pt x="439" y="123"/>
                    </a:lnTo>
                    <a:lnTo>
                      <a:pt x="429" y="112"/>
                    </a:lnTo>
                    <a:lnTo>
                      <a:pt x="419" y="102"/>
                    </a:lnTo>
                    <a:lnTo>
                      <a:pt x="407" y="94"/>
                    </a:lnTo>
                    <a:lnTo>
                      <a:pt x="395" y="85"/>
                    </a:lnTo>
                    <a:lnTo>
                      <a:pt x="383" y="77"/>
                    </a:lnTo>
                    <a:lnTo>
                      <a:pt x="369" y="71"/>
                    </a:lnTo>
                    <a:lnTo>
                      <a:pt x="356" y="65"/>
                    </a:lnTo>
                    <a:lnTo>
                      <a:pt x="342" y="59"/>
                    </a:lnTo>
                    <a:lnTo>
                      <a:pt x="316" y="50"/>
                    </a:lnTo>
                    <a:lnTo>
                      <a:pt x="289" y="42"/>
                    </a:lnTo>
                    <a:lnTo>
                      <a:pt x="263" y="36"/>
                    </a:lnTo>
                    <a:lnTo>
                      <a:pt x="263" y="36"/>
                    </a:lnTo>
                    <a:lnTo>
                      <a:pt x="247" y="34"/>
                    </a:lnTo>
                    <a:lnTo>
                      <a:pt x="232" y="33"/>
                    </a:lnTo>
                    <a:lnTo>
                      <a:pt x="232" y="33"/>
                    </a:lnTo>
                    <a:lnTo>
                      <a:pt x="219" y="34"/>
                    </a:lnTo>
                    <a:lnTo>
                      <a:pt x="207" y="35"/>
                    </a:lnTo>
                    <a:lnTo>
                      <a:pt x="195" y="37"/>
                    </a:lnTo>
                    <a:lnTo>
                      <a:pt x="182" y="40"/>
                    </a:lnTo>
                    <a:lnTo>
                      <a:pt x="169" y="44"/>
                    </a:lnTo>
                    <a:lnTo>
                      <a:pt x="156" y="48"/>
                    </a:lnTo>
                    <a:lnTo>
                      <a:pt x="144" y="53"/>
                    </a:lnTo>
                    <a:lnTo>
                      <a:pt x="133" y="59"/>
                    </a:lnTo>
                    <a:lnTo>
                      <a:pt x="120" y="66"/>
                    </a:lnTo>
                    <a:lnTo>
                      <a:pt x="109" y="74"/>
                    </a:lnTo>
                    <a:lnTo>
                      <a:pt x="99" y="82"/>
                    </a:lnTo>
                    <a:lnTo>
                      <a:pt x="89" y="90"/>
                    </a:lnTo>
                    <a:lnTo>
                      <a:pt x="80" y="100"/>
                    </a:lnTo>
                    <a:lnTo>
                      <a:pt x="72" y="110"/>
                    </a:lnTo>
                    <a:lnTo>
                      <a:pt x="66" y="121"/>
                    </a:lnTo>
                    <a:lnTo>
                      <a:pt x="59" y="133"/>
                    </a:lnTo>
                    <a:lnTo>
                      <a:pt x="59" y="133"/>
                    </a:lnTo>
                    <a:lnTo>
                      <a:pt x="53" y="147"/>
                    </a:lnTo>
                    <a:lnTo>
                      <a:pt x="48" y="163"/>
                    </a:lnTo>
                    <a:lnTo>
                      <a:pt x="44" y="178"/>
                    </a:lnTo>
                    <a:lnTo>
                      <a:pt x="41" y="195"/>
                    </a:lnTo>
                    <a:lnTo>
                      <a:pt x="39" y="210"/>
                    </a:lnTo>
                    <a:lnTo>
                      <a:pt x="38" y="227"/>
                    </a:lnTo>
                    <a:lnTo>
                      <a:pt x="37" y="242"/>
                    </a:lnTo>
                    <a:lnTo>
                      <a:pt x="38" y="259"/>
                    </a:lnTo>
                    <a:lnTo>
                      <a:pt x="39" y="274"/>
                    </a:lnTo>
                    <a:lnTo>
                      <a:pt x="42" y="290"/>
                    </a:lnTo>
                    <a:lnTo>
                      <a:pt x="45" y="304"/>
                    </a:lnTo>
                    <a:lnTo>
                      <a:pt x="49" y="320"/>
                    </a:lnTo>
                    <a:lnTo>
                      <a:pt x="54" y="334"/>
                    </a:lnTo>
                    <a:lnTo>
                      <a:pt x="60" y="348"/>
                    </a:lnTo>
                    <a:lnTo>
                      <a:pt x="68" y="361"/>
                    </a:lnTo>
                    <a:lnTo>
                      <a:pt x="76" y="373"/>
                    </a:lnTo>
                    <a:lnTo>
                      <a:pt x="76" y="373"/>
                    </a:lnTo>
                    <a:lnTo>
                      <a:pt x="87" y="389"/>
                    </a:lnTo>
                    <a:lnTo>
                      <a:pt x="101" y="402"/>
                    </a:lnTo>
                    <a:lnTo>
                      <a:pt x="101" y="402"/>
                    </a:lnTo>
                    <a:lnTo>
                      <a:pt x="112" y="416"/>
                    </a:lnTo>
                    <a:lnTo>
                      <a:pt x="121" y="428"/>
                    </a:lnTo>
                    <a:lnTo>
                      <a:pt x="122" y="429"/>
                    </a:lnTo>
                    <a:lnTo>
                      <a:pt x="123" y="430"/>
                    </a:lnTo>
                    <a:lnTo>
                      <a:pt x="123" y="430"/>
                    </a:lnTo>
                    <a:lnTo>
                      <a:pt x="125" y="431"/>
                    </a:lnTo>
                    <a:lnTo>
                      <a:pt x="128" y="434"/>
                    </a:lnTo>
                    <a:lnTo>
                      <a:pt x="130" y="440"/>
                    </a:lnTo>
                    <a:lnTo>
                      <a:pt x="131" y="446"/>
                    </a:lnTo>
                    <a:lnTo>
                      <a:pt x="130" y="451"/>
                    </a:lnTo>
                    <a:lnTo>
                      <a:pt x="130" y="451"/>
                    </a:lnTo>
                    <a:lnTo>
                      <a:pt x="129" y="455"/>
                    </a:lnTo>
                    <a:lnTo>
                      <a:pt x="125" y="458"/>
                    </a:lnTo>
                    <a:lnTo>
                      <a:pt x="123" y="460"/>
                    </a:lnTo>
                    <a:lnTo>
                      <a:pt x="121" y="462"/>
                    </a:lnTo>
                    <a:lnTo>
                      <a:pt x="117" y="463"/>
                    </a:lnTo>
                    <a:lnTo>
                      <a:pt x="114" y="463"/>
                    </a:lnTo>
                    <a:lnTo>
                      <a:pt x="110" y="46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rgbClr val="605448"/>
                  </a:solidFill>
                </a:endParaRPr>
              </a:p>
            </p:txBody>
          </p:sp>
        </p:grpSp>
      </p:grpSp>
      <p:grpSp>
        <p:nvGrpSpPr>
          <p:cNvPr id="5" name="chenying0907 4"/>
          <p:cNvGrpSpPr/>
          <p:nvPr/>
        </p:nvGrpSpPr>
        <p:grpSpPr>
          <a:xfrm rot="161341">
            <a:off x="6833901" y="2920140"/>
            <a:ext cx="1241703" cy="1254210"/>
            <a:chOff x="6306836" y="2492307"/>
            <a:chExt cx="1241703" cy="1254210"/>
          </a:xfrm>
        </p:grpSpPr>
        <p:sp>
          <p:nvSpPr>
            <p:cNvPr id="171" name="椭圆 31"/>
            <p:cNvSpPr/>
            <p:nvPr/>
          </p:nvSpPr>
          <p:spPr>
            <a:xfrm rot="15654318">
              <a:off x="6300583" y="2498560"/>
              <a:ext cx="1254210" cy="1241703"/>
            </a:xfrm>
            <a:custGeom>
              <a:avLst/>
              <a:gdLst>
                <a:gd name="connsiteX0" fmla="*/ 0 w 656493"/>
                <a:gd name="connsiteY0" fmla="*/ 316523 h 633046"/>
                <a:gd name="connsiteX1" fmla="*/ 328247 w 656493"/>
                <a:gd name="connsiteY1" fmla="*/ 0 h 633046"/>
                <a:gd name="connsiteX2" fmla="*/ 656494 w 656493"/>
                <a:gd name="connsiteY2" fmla="*/ 316523 h 633046"/>
                <a:gd name="connsiteX3" fmla="*/ 328247 w 656493"/>
                <a:gd name="connsiteY3" fmla="*/ 633046 h 633046"/>
                <a:gd name="connsiteX4" fmla="*/ 0 w 656493"/>
                <a:gd name="connsiteY4" fmla="*/ 316523 h 633046"/>
                <a:gd name="connsiteX0-1" fmla="*/ 328247 w 656494"/>
                <a:gd name="connsiteY0-2" fmla="*/ 0 h 633046"/>
                <a:gd name="connsiteX1-3" fmla="*/ 656494 w 656494"/>
                <a:gd name="connsiteY1-4" fmla="*/ 316523 h 633046"/>
                <a:gd name="connsiteX2-5" fmla="*/ 328247 w 656494"/>
                <a:gd name="connsiteY2-6" fmla="*/ 633046 h 633046"/>
                <a:gd name="connsiteX3-7" fmla="*/ 0 w 656494"/>
                <a:gd name="connsiteY3-8" fmla="*/ 316523 h 633046"/>
                <a:gd name="connsiteX4-9" fmla="*/ 419687 w 656494"/>
                <a:gd name="connsiteY4-10" fmla="*/ 91440 h 633046"/>
                <a:gd name="connsiteX0-11" fmla="*/ 402964 w 731211"/>
                <a:gd name="connsiteY0-12" fmla="*/ 0 h 633046"/>
                <a:gd name="connsiteX1-13" fmla="*/ 731211 w 731211"/>
                <a:gd name="connsiteY1-14" fmla="*/ 316523 h 633046"/>
                <a:gd name="connsiteX2-15" fmla="*/ 402964 w 731211"/>
                <a:gd name="connsiteY2-16" fmla="*/ 633046 h 633046"/>
                <a:gd name="connsiteX3-17" fmla="*/ 74717 w 731211"/>
                <a:gd name="connsiteY3-18" fmla="*/ 316523 h 633046"/>
                <a:gd name="connsiteX4-19" fmla="*/ 161895 w 731211"/>
                <a:gd name="connsiteY4-20" fmla="*/ 152400 h 633046"/>
                <a:gd name="connsiteX0-21" fmla="*/ 353700 w 681947"/>
                <a:gd name="connsiteY0-22" fmla="*/ 0 h 633046"/>
                <a:gd name="connsiteX1-23" fmla="*/ 681947 w 681947"/>
                <a:gd name="connsiteY1-24" fmla="*/ 316523 h 633046"/>
                <a:gd name="connsiteX2-25" fmla="*/ 353700 w 681947"/>
                <a:gd name="connsiteY2-26" fmla="*/ 633046 h 633046"/>
                <a:gd name="connsiteX3-27" fmla="*/ 25453 w 681947"/>
                <a:gd name="connsiteY3-28" fmla="*/ 316523 h 633046"/>
                <a:gd name="connsiteX4-29" fmla="*/ 112631 w 681947"/>
                <a:gd name="connsiteY4-30" fmla="*/ 152400 h 633046"/>
                <a:gd name="connsiteX0-31" fmla="*/ 341249 w 669496"/>
                <a:gd name="connsiteY0-32" fmla="*/ 0 h 633046"/>
                <a:gd name="connsiteX1-33" fmla="*/ 669496 w 669496"/>
                <a:gd name="connsiteY1-34" fmla="*/ 316523 h 633046"/>
                <a:gd name="connsiteX2-35" fmla="*/ 341249 w 669496"/>
                <a:gd name="connsiteY2-36" fmla="*/ 633046 h 633046"/>
                <a:gd name="connsiteX3-37" fmla="*/ 13002 w 669496"/>
                <a:gd name="connsiteY3-38" fmla="*/ 316523 h 633046"/>
                <a:gd name="connsiteX4-39" fmla="*/ 100180 w 669496"/>
                <a:gd name="connsiteY4-40" fmla="*/ 152400 h 633046"/>
                <a:gd name="connsiteX0-41" fmla="*/ 347951 w 676198"/>
                <a:gd name="connsiteY0-42" fmla="*/ 0 h 633046"/>
                <a:gd name="connsiteX1-43" fmla="*/ 676198 w 676198"/>
                <a:gd name="connsiteY1-44" fmla="*/ 316523 h 633046"/>
                <a:gd name="connsiteX2-45" fmla="*/ 347951 w 676198"/>
                <a:gd name="connsiteY2-46" fmla="*/ 633046 h 633046"/>
                <a:gd name="connsiteX3-47" fmla="*/ 19704 w 676198"/>
                <a:gd name="connsiteY3-48" fmla="*/ 316523 h 633046"/>
                <a:gd name="connsiteX4-49" fmla="*/ 79173 w 676198"/>
                <a:gd name="connsiteY4-50" fmla="*/ 113607 h 633046"/>
                <a:gd name="connsiteX0-51" fmla="*/ 333371 w 661618"/>
                <a:gd name="connsiteY0-52" fmla="*/ 0 h 633046"/>
                <a:gd name="connsiteX1-53" fmla="*/ 661618 w 661618"/>
                <a:gd name="connsiteY1-54" fmla="*/ 316523 h 633046"/>
                <a:gd name="connsiteX2-55" fmla="*/ 333371 w 661618"/>
                <a:gd name="connsiteY2-56" fmla="*/ 633046 h 633046"/>
                <a:gd name="connsiteX3-57" fmla="*/ 5124 w 661618"/>
                <a:gd name="connsiteY3-58" fmla="*/ 316523 h 633046"/>
                <a:gd name="connsiteX4-59" fmla="*/ 64593 w 661618"/>
                <a:gd name="connsiteY4-60" fmla="*/ 113607 h 633046"/>
                <a:gd name="connsiteX0-61" fmla="*/ 178200 w 661618"/>
                <a:gd name="connsiteY0-62" fmla="*/ 0 h 583170"/>
                <a:gd name="connsiteX1-63" fmla="*/ 661618 w 661618"/>
                <a:gd name="connsiteY1-64" fmla="*/ 266647 h 583170"/>
                <a:gd name="connsiteX2-65" fmla="*/ 333371 w 661618"/>
                <a:gd name="connsiteY2-66" fmla="*/ 583170 h 583170"/>
                <a:gd name="connsiteX3-67" fmla="*/ 5124 w 661618"/>
                <a:gd name="connsiteY3-68" fmla="*/ 266647 h 583170"/>
                <a:gd name="connsiteX4-69" fmla="*/ 64593 w 661618"/>
                <a:gd name="connsiteY4-70" fmla="*/ 63731 h 583170"/>
                <a:gd name="connsiteX0-71" fmla="*/ 178200 w 662133"/>
                <a:gd name="connsiteY0-72" fmla="*/ 66578 h 649748"/>
                <a:gd name="connsiteX1-73" fmla="*/ 412660 w 662133"/>
                <a:gd name="connsiteY1-74" fmla="*/ 10947 h 649748"/>
                <a:gd name="connsiteX2-75" fmla="*/ 661618 w 662133"/>
                <a:gd name="connsiteY2-76" fmla="*/ 333225 h 649748"/>
                <a:gd name="connsiteX3-77" fmla="*/ 333371 w 662133"/>
                <a:gd name="connsiteY3-78" fmla="*/ 649748 h 649748"/>
                <a:gd name="connsiteX4-79" fmla="*/ 5124 w 662133"/>
                <a:gd name="connsiteY4-80" fmla="*/ 333225 h 649748"/>
                <a:gd name="connsiteX5" fmla="*/ 64593 w 662133"/>
                <a:gd name="connsiteY5" fmla="*/ 130309 h 649748"/>
                <a:gd name="connsiteX0-81" fmla="*/ 178200 w 662148"/>
                <a:gd name="connsiteY0-82" fmla="*/ 66578 h 649748"/>
                <a:gd name="connsiteX1-83" fmla="*/ 412660 w 662148"/>
                <a:gd name="connsiteY1-84" fmla="*/ 10947 h 649748"/>
                <a:gd name="connsiteX2-85" fmla="*/ 661618 w 662148"/>
                <a:gd name="connsiteY2-86" fmla="*/ 333225 h 649748"/>
                <a:gd name="connsiteX3-87" fmla="*/ 333371 w 662148"/>
                <a:gd name="connsiteY3-88" fmla="*/ 649748 h 649748"/>
                <a:gd name="connsiteX4-89" fmla="*/ 5124 w 662148"/>
                <a:gd name="connsiteY4-90" fmla="*/ 333225 h 649748"/>
                <a:gd name="connsiteX5-91" fmla="*/ 64593 w 662148"/>
                <a:gd name="connsiteY5-92" fmla="*/ 130309 h 649748"/>
                <a:gd name="connsiteX0-93" fmla="*/ 178200 w 662148"/>
                <a:gd name="connsiteY0-94" fmla="*/ 61032 h 644202"/>
                <a:gd name="connsiteX1-95" fmla="*/ 412660 w 662148"/>
                <a:gd name="connsiteY1-96" fmla="*/ 5401 h 644202"/>
                <a:gd name="connsiteX2-97" fmla="*/ 661618 w 662148"/>
                <a:gd name="connsiteY2-98" fmla="*/ 327679 h 644202"/>
                <a:gd name="connsiteX3-99" fmla="*/ 333371 w 662148"/>
                <a:gd name="connsiteY3-100" fmla="*/ 644202 h 644202"/>
                <a:gd name="connsiteX4-101" fmla="*/ 5124 w 662148"/>
                <a:gd name="connsiteY4-102" fmla="*/ 327679 h 644202"/>
                <a:gd name="connsiteX5-103" fmla="*/ 64593 w 662148"/>
                <a:gd name="connsiteY5-104" fmla="*/ 124763 h 644202"/>
                <a:gd name="connsiteX0-105" fmla="*/ 178200 w 662148"/>
                <a:gd name="connsiteY0-106" fmla="*/ 75865 h 659035"/>
                <a:gd name="connsiteX1-107" fmla="*/ 168819 w 662148"/>
                <a:gd name="connsiteY1-108" fmla="*/ 31317 h 659035"/>
                <a:gd name="connsiteX2-109" fmla="*/ 412660 w 662148"/>
                <a:gd name="connsiteY2-110" fmla="*/ 20234 h 659035"/>
                <a:gd name="connsiteX3-111" fmla="*/ 661618 w 662148"/>
                <a:gd name="connsiteY3-112" fmla="*/ 342512 h 659035"/>
                <a:gd name="connsiteX4-113" fmla="*/ 333371 w 662148"/>
                <a:gd name="connsiteY4-114" fmla="*/ 659035 h 659035"/>
                <a:gd name="connsiteX5-115" fmla="*/ 5124 w 662148"/>
                <a:gd name="connsiteY5-116" fmla="*/ 342512 h 659035"/>
                <a:gd name="connsiteX6" fmla="*/ 64593 w 662148"/>
                <a:gd name="connsiteY6" fmla="*/ 139596 h 659035"/>
                <a:gd name="connsiteX0-117" fmla="*/ 178200 w 662148"/>
                <a:gd name="connsiteY0-118" fmla="*/ 68901 h 652071"/>
                <a:gd name="connsiteX1-119" fmla="*/ 130026 w 662148"/>
                <a:gd name="connsiteY1-120" fmla="*/ 68688 h 652071"/>
                <a:gd name="connsiteX2-121" fmla="*/ 412660 w 662148"/>
                <a:gd name="connsiteY2-122" fmla="*/ 13270 h 652071"/>
                <a:gd name="connsiteX3-123" fmla="*/ 661618 w 662148"/>
                <a:gd name="connsiteY3-124" fmla="*/ 335548 h 652071"/>
                <a:gd name="connsiteX4-125" fmla="*/ 333371 w 662148"/>
                <a:gd name="connsiteY4-126" fmla="*/ 652071 h 652071"/>
                <a:gd name="connsiteX5-127" fmla="*/ 5124 w 662148"/>
                <a:gd name="connsiteY5-128" fmla="*/ 335548 h 652071"/>
                <a:gd name="connsiteX6-129" fmla="*/ 64593 w 662148"/>
                <a:gd name="connsiteY6-130" fmla="*/ 132632 h 652071"/>
                <a:gd name="connsiteX0-131" fmla="*/ 178200 w 662220"/>
                <a:gd name="connsiteY0-132" fmla="*/ 68901 h 652071"/>
                <a:gd name="connsiteX1-133" fmla="*/ 130026 w 662220"/>
                <a:gd name="connsiteY1-134" fmla="*/ 68688 h 652071"/>
                <a:gd name="connsiteX2-135" fmla="*/ 412660 w 662220"/>
                <a:gd name="connsiteY2-136" fmla="*/ 13270 h 652071"/>
                <a:gd name="connsiteX3-137" fmla="*/ 661618 w 662220"/>
                <a:gd name="connsiteY3-138" fmla="*/ 335548 h 652071"/>
                <a:gd name="connsiteX4-139" fmla="*/ 333371 w 662220"/>
                <a:gd name="connsiteY4-140" fmla="*/ 652071 h 652071"/>
                <a:gd name="connsiteX5-141" fmla="*/ 5124 w 662220"/>
                <a:gd name="connsiteY5-142" fmla="*/ 335548 h 652071"/>
                <a:gd name="connsiteX6-143" fmla="*/ 64593 w 662220"/>
                <a:gd name="connsiteY6-144" fmla="*/ 132632 h 652071"/>
                <a:gd name="connsiteX0-145" fmla="*/ 178200 w 662220"/>
                <a:gd name="connsiteY0-146" fmla="*/ 58449 h 641619"/>
                <a:gd name="connsiteX1-147" fmla="*/ 130026 w 662220"/>
                <a:gd name="connsiteY1-148" fmla="*/ 58236 h 641619"/>
                <a:gd name="connsiteX2-149" fmla="*/ 412660 w 662220"/>
                <a:gd name="connsiteY2-150" fmla="*/ 2818 h 641619"/>
                <a:gd name="connsiteX3-151" fmla="*/ 661618 w 662220"/>
                <a:gd name="connsiteY3-152" fmla="*/ 325096 h 641619"/>
                <a:gd name="connsiteX4-153" fmla="*/ 333371 w 662220"/>
                <a:gd name="connsiteY4-154" fmla="*/ 641619 h 641619"/>
                <a:gd name="connsiteX5-155" fmla="*/ 5124 w 662220"/>
                <a:gd name="connsiteY5-156" fmla="*/ 325096 h 641619"/>
                <a:gd name="connsiteX6-157" fmla="*/ 64593 w 662220"/>
                <a:gd name="connsiteY6-158" fmla="*/ 122180 h 641619"/>
                <a:gd name="connsiteX0-159" fmla="*/ 178200 w 662220"/>
                <a:gd name="connsiteY0-160" fmla="*/ 58449 h 641619"/>
                <a:gd name="connsiteX1-161" fmla="*/ 130026 w 662220"/>
                <a:gd name="connsiteY1-162" fmla="*/ 58236 h 641619"/>
                <a:gd name="connsiteX2-163" fmla="*/ 412660 w 662220"/>
                <a:gd name="connsiteY2-164" fmla="*/ 2818 h 641619"/>
                <a:gd name="connsiteX3-165" fmla="*/ 661618 w 662220"/>
                <a:gd name="connsiteY3-166" fmla="*/ 325096 h 641619"/>
                <a:gd name="connsiteX4-167" fmla="*/ 333371 w 662220"/>
                <a:gd name="connsiteY4-168" fmla="*/ 641619 h 641619"/>
                <a:gd name="connsiteX5-169" fmla="*/ 5124 w 662220"/>
                <a:gd name="connsiteY5-170" fmla="*/ 325096 h 641619"/>
                <a:gd name="connsiteX6-171" fmla="*/ 64593 w 662220"/>
                <a:gd name="connsiteY6-172" fmla="*/ 122180 h 641619"/>
                <a:gd name="connsiteX0-173" fmla="*/ 178200 w 662220"/>
                <a:gd name="connsiteY0-174" fmla="*/ 58449 h 641619"/>
                <a:gd name="connsiteX1-175" fmla="*/ 130026 w 662220"/>
                <a:gd name="connsiteY1-176" fmla="*/ 58236 h 641619"/>
                <a:gd name="connsiteX2-177" fmla="*/ 412660 w 662220"/>
                <a:gd name="connsiteY2-178" fmla="*/ 2818 h 641619"/>
                <a:gd name="connsiteX3-179" fmla="*/ 661618 w 662220"/>
                <a:gd name="connsiteY3-180" fmla="*/ 325096 h 641619"/>
                <a:gd name="connsiteX4-181" fmla="*/ 333371 w 662220"/>
                <a:gd name="connsiteY4-182" fmla="*/ 641619 h 641619"/>
                <a:gd name="connsiteX5-183" fmla="*/ 5124 w 662220"/>
                <a:gd name="connsiteY5-184" fmla="*/ 325096 h 641619"/>
                <a:gd name="connsiteX6-185" fmla="*/ 64593 w 662220"/>
                <a:gd name="connsiteY6-186" fmla="*/ 122180 h 641619"/>
                <a:gd name="connsiteX0-187" fmla="*/ 178200 w 662220"/>
                <a:gd name="connsiteY0-188" fmla="*/ 58449 h 641619"/>
                <a:gd name="connsiteX1-189" fmla="*/ 130026 w 662220"/>
                <a:gd name="connsiteY1-190" fmla="*/ 58236 h 641619"/>
                <a:gd name="connsiteX2-191" fmla="*/ 412660 w 662220"/>
                <a:gd name="connsiteY2-192" fmla="*/ 2818 h 641619"/>
                <a:gd name="connsiteX3-193" fmla="*/ 661618 w 662220"/>
                <a:gd name="connsiteY3-194" fmla="*/ 325096 h 641619"/>
                <a:gd name="connsiteX4-195" fmla="*/ 333371 w 662220"/>
                <a:gd name="connsiteY4-196" fmla="*/ 641619 h 641619"/>
                <a:gd name="connsiteX5-197" fmla="*/ 5124 w 662220"/>
                <a:gd name="connsiteY5-198" fmla="*/ 325096 h 641619"/>
                <a:gd name="connsiteX6-199" fmla="*/ 64593 w 662220"/>
                <a:gd name="connsiteY6-200" fmla="*/ 122180 h 641619"/>
                <a:gd name="connsiteX0-201" fmla="*/ 178200 w 662220"/>
                <a:gd name="connsiteY0-202" fmla="*/ 58449 h 641619"/>
                <a:gd name="connsiteX1-203" fmla="*/ 130026 w 662220"/>
                <a:gd name="connsiteY1-204" fmla="*/ 58236 h 641619"/>
                <a:gd name="connsiteX2-205" fmla="*/ 412660 w 662220"/>
                <a:gd name="connsiteY2-206" fmla="*/ 2818 h 641619"/>
                <a:gd name="connsiteX3-207" fmla="*/ 661618 w 662220"/>
                <a:gd name="connsiteY3-208" fmla="*/ 325096 h 641619"/>
                <a:gd name="connsiteX4-209" fmla="*/ 333371 w 662220"/>
                <a:gd name="connsiteY4-210" fmla="*/ 641619 h 641619"/>
                <a:gd name="connsiteX5-211" fmla="*/ 5124 w 662220"/>
                <a:gd name="connsiteY5-212" fmla="*/ 325096 h 641619"/>
                <a:gd name="connsiteX6-213" fmla="*/ 64593 w 662220"/>
                <a:gd name="connsiteY6-214" fmla="*/ 122180 h 641619"/>
                <a:gd name="connsiteX0-215" fmla="*/ 176252 w 660272"/>
                <a:gd name="connsiteY0-216" fmla="*/ 58449 h 641619"/>
                <a:gd name="connsiteX1-217" fmla="*/ 128078 w 660272"/>
                <a:gd name="connsiteY1-218" fmla="*/ 58236 h 641619"/>
                <a:gd name="connsiteX2-219" fmla="*/ 410712 w 660272"/>
                <a:gd name="connsiteY2-220" fmla="*/ 2818 h 641619"/>
                <a:gd name="connsiteX3-221" fmla="*/ 659670 w 660272"/>
                <a:gd name="connsiteY3-222" fmla="*/ 325096 h 641619"/>
                <a:gd name="connsiteX4-223" fmla="*/ 331423 w 660272"/>
                <a:gd name="connsiteY4-224" fmla="*/ 641619 h 641619"/>
                <a:gd name="connsiteX5-225" fmla="*/ 3176 w 660272"/>
                <a:gd name="connsiteY5-226" fmla="*/ 325096 h 641619"/>
                <a:gd name="connsiteX6-227" fmla="*/ 62645 w 660272"/>
                <a:gd name="connsiteY6-228" fmla="*/ 122180 h 641619"/>
                <a:gd name="connsiteX0-229" fmla="*/ 253837 w 660272"/>
                <a:gd name="connsiteY0-230" fmla="*/ 30740 h 641619"/>
                <a:gd name="connsiteX1-231" fmla="*/ 128078 w 660272"/>
                <a:gd name="connsiteY1-232" fmla="*/ 58236 h 641619"/>
                <a:gd name="connsiteX2-233" fmla="*/ 410712 w 660272"/>
                <a:gd name="connsiteY2-234" fmla="*/ 2818 h 641619"/>
                <a:gd name="connsiteX3-235" fmla="*/ 659670 w 660272"/>
                <a:gd name="connsiteY3-236" fmla="*/ 325096 h 641619"/>
                <a:gd name="connsiteX4-237" fmla="*/ 331423 w 660272"/>
                <a:gd name="connsiteY4-238" fmla="*/ 641619 h 641619"/>
                <a:gd name="connsiteX5-239" fmla="*/ 3176 w 660272"/>
                <a:gd name="connsiteY5-240" fmla="*/ 325096 h 641619"/>
                <a:gd name="connsiteX6-241" fmla="*/ 62645 w 660272"/>
                <a:gd name="connsiteY6-242" fmla="*/ 122180 h 641619"/>
                <a:gd name="connsiteX0-243" fmla="*/ 253837 w 660191"/>
                <a:gd name="connsiteY0-244" fmla="*/ 41069 h 651948"/>
                <a:gd name="connsiteX1-245" fmla="*/ 161329 w 660191"/>
                <a:gd name="connsiteY1-246" fmla="*/ 63023 h 651948"/>
                <a:gd name="connsiteX2-247" fmla="*/ 410712 w 660191"/>
                <a:gd name="connsiteY2-248" fmla="*/ 13147 h 651948"/>
                <a:gd name="connsiteX3-249" fmla="*/ 659670 w 660191"/>
                <a:gd name="connsiteY3-250" fmla="*/ 335425 h 651948"/>
                <a:gd name="connsiteX4-251" fmla="*/ 331423 w 660191"/>
                <a:gd name="connsiteY4-252" fmla="*/ 651948 h 651948"/>
                <a:gd name="connsiteX5-253" fmla="*/ 3176 w 660191"/>
                <a:gd name="connsiteY5-254" fmla="*/ 335425 h 651948"/>
                <a:gd name="connsiteX6-255" fmla="*/ 62645 w 660191"/>
                <a:gd name="connsiteY6-256" fmla="*/ 132509 h 651948"/>
                <a:gd name="connsiteX0-257" fmla="*/ 253837 w 660897"/>
                <a:gd name="connsiteY0-258" fmla="*/ 45475 h 656354"/>
                <a:gd name="connsiteX1-259" fmla="*/ 161329 w 660897"/>
                <a:gd name="connsiteY1-260" fmla="*/ 67429 h 656354"/>
                <a:gd name="connsiteX2-261" fmla="*/ 410712 w 660897"/>
                <a:gd name="connsiteY2-262" fmla="*/ 17553 h 656354"/>
                <a:gd name="connsiteX3-263" fmla="*/ 659670 w 660897"/>
                <a:gd name="connsiteY3-264" fmla="*/ 339831 h 656354"/>
                <a:gd name="connsiteX4-265" fmla="*/ 331423 w 660897"/>
                <a:gd name="connsiteY4-266" fmla="*/ 656354 h 656354"/>
                <a:gd name="connsiteX5-267" fmla="*/ 3176 w 660897"/>
                <a:gd name="connsiteY5-268" fmla="*/ 339831 h 656354"/>
                <a:gd name="connsiteX6-269" fmla="*/ 62645 w 660897"/>
                <a:gd name="connsiteY6-270" fmla="*/ 136915 h 656354"/>
                <a:gd name="connsiteX0-271" fmla="*/ 253837 w 660406"/>
                <a:gd name="connsiteY0-272" fmla="*/ 41070 h 651949"/>
                <a:gd name="connsiteX1-273" fmla="*/ 161329 w 660406"/>
                <a:gd name="connsiteY1-274" fmla="*/ 63024 h 651949"/>
                <a:gd name="connsiteX2-275" fmla="*/ 410712 w 660406"/>
                <a:gd name="connsiteY2-276" fmla="*/ 13148 h 651949"/>
                <a:gd name="connsiteX3-277" fmla="*/ 659670 w 660406"/>
                <a:gd name="connsiteY3-278" fmla="*/ 335426 h 651949"/>
                <a:gd name="connsiteX4-279" fmla="*/ 331423 w 660406"/>
                <a:gd name="connsiteY4-280" fmla="*/ 651949 h 651949"/>
                <a:gd name="connsiteX5-281" fmla="*/ 3176 w 660406"/>
                <a:gd name="connsiteY5-282" fmla="*/ 335426 h 651949"/>
                <a:gd name="connsiteX6-283" fmla="*/ 62645 w 660406"/>
                <a:gd name="connsiteY6-284" fmla="*/ 132510 h 651949"/>
                <a:gd name="connsiteX0-285" fmla="*/ 161329 w 660406"/>
                <a:gd name="connsiteY0-286" fmla="*/ 63024 h 651949"/>
                <a:gd name="connsiteX1-287" fmla="*/ 410712 w 660406"/>
                <a:gd name="connsiteY1-288" fmla="*/ 13148 h 651949"/>
                <a:gd name="connsiteX2-289" fmla="*/ 659670 w 660406"/>
                <a:gd name="connsiteY2-290" fmla="*/ 335426 h 651949"/>
                <a:gd name="connsiteX3-291" fmla="*/ 331423 w 660406"/>
                <a:gd name="connsiteY3-292" fmla="*/ 651949 h 651949"/>
                <a:gd name="connsiteX4-293" fmla="*/ 3176 w 660406"/>
                <a:gd name="connsiteY4-294" fmla="*/ 335426 h 651949"/>
                <a:gd name="connsiteX5-295" fmla="*/ 62645 w 660406"/>
                <a:gd name="connsiteY5-296" fmla="*/ 132510 h 651949"/>
                <a:gd name="connsiteX0-297" fmla="*/ 128078 w 660207"/>
                <a:gd name="connsiteY0-298" fmla="*/ 63024 h 651949"/>
                <a:gd name="connsiteX1-299" fmla="*/ 410712 w 660207"/>
                <a:gd name="connsiteY1-300" fmla="*/ 13148 h 651949"/>
                <a:gd name="connsiteX2-301" fmla="*/ 659670 w 660207"/>
                <a:gd name="connsiteY2-302" fmla="*/ 335426 h 651949"/>
                <a:gd name="connsiteX3-303" fmla="*/ 331423 w 660207"/>
                <a:gd name="connsiteY3-304" fmla="*/ 651949 h 651949"/>
                <a:gd name="connsiteX4-305" fmla="*/ 3176 w 660207"/>
                <a:gd name="connsiteY4-306" fmla="*/ 335426 h 651949"/>
                <a:gd name="connsiteX5-307" fmla="*/ 62645 w 660207"/>
                <a:gd name="connsiteY5-308" fmla="*/ 132510 h 651949"/>
                <a:gd name="connsiteX0-309" fmla="*/ 128078 w 660438"/>
                <a:gd name="connsiteY0-310" fmla="*/ 60888 h 649813"/>
                <a:gd name="connsiteX1-311" fmla="*/ 410712 w 660438"/>
                <a:gd name="connsiteY1-312" fmla="*/ 11012 h 649813"/>
                <a:gd name="connsiteX2-313" fmla="*/ 659670 w 660438"/>
                <a:gd name="connsiteY2-314" fmla="*/ 333290 h 649813"/>
                <a:gd name="connsiteX3-315" fmla="*/ 331423 w 660438"/>
                <a:gd name="connsiteY3-316" fmla="*/ 649813 h 649813"/>
                <a:gd name="connsiteX4-317" fmla="*/ 3176 w 660438"/>
                <a:gd name="connsiteY4-318" fmla="*/ 333290 h 649813"/>
                <a:gd name="connsiteX5-319" fmla="*/ 62645 w 660438"/>
                <a:gd name="connsiteY5-320" fmla="*/ 130374 h 649813"/>
                <a:gd name="connsiteX0-321" fmla="*/ 128078 w 660438"/>
                <a:gd name="connsiteY0-322" fmla="*/ 64927 h 653852"/>
                <a:gd name="connsiteX1-323" fmla="*/ 410712 w 660438"/>
                <a:gd name="connsiteY1-324" fmla="*/ 15051 h 653852"/>
                <a:gd name="connsiteX2-325" fmla="*/ 659670 w 660438"/>
                <a:gd name="connsiteY2-326" fmla="*/ 337329 h 653852"/>
                <a:gd name="connsiteX3-327" fmla="*/ 331423 w 660438"/>
                <a:gd name="connsiteY3-328" fmla="*/ 653852 h 653852"/>
                <a:gd name="connsiteX4-329" fmla="*/ 3176 w 660438"/>
                <a:gd name="connsiteY4-330" fmla="*/ 337329 h 653852"/>
                <a:gd name="connsiteX5-331" fmla="*/ 62645 w 660438"/>
                <a:gd name="connsiteY5-332" fmla="*/ 134413 h 653852"/>
              </a:gdLst>
              <a:ahLst/>
              <a:cxnLst>
                <a:cxn ang="0">
                  <a:pos x="connsiteX0-321" y="connsiteY0-322"/>
                </a:cxn>
                <a:cxn ang="0">
                  <a:pos x="connsiteX1-323" y="connsiteY1-324"/>
                </a:cxn>
                <a:cxn ang="0">
                  <a:pos x="connsiteX2-325" y="connsiteY2-326"/>
                </a:cxn>
                <a:cxn ang="0">
                  <a:pos x="connsiteX3-327" y="connsiteY3-328"/>
                </a:cxn>
                <a:cxn ang="0">
                  <a:pos x="connsiteX4-329" y="connsiteY4-330"/>
                </a:cxn>
                <a:cxn ang="0">
                  <a:pos x="connsiteX5-331" y="connsiteY5-332"/>
                </a:cxn>
              </a:cxnLst>
              <a:rect l="l" t="t" r="r" b="b"/>
              <a:pathLst>
                <a:path w="660438" h="653852">
                  <a:moveTo>
                    <a:pt x="128078" y="64927"/>
                  </a:moveTo>
                  <a:cubicBezTo>
                    <a:pt x="200406" y="22404"/>
                    <a:pt x="266694" y="-24807"/>
                    <a:pt x="410712" y="15051"/>
                  </a:cubicBezTo>
                  <a:cubicBezTo>
                    <a:pt x="554730" y="54909"/>
                    <a:pt x="671038" y="190221"/>
                    <a:pt x="659670" y="337329"/>
                  </a:cubicBezTo>
                  <a:cubicBezTo>
                    <a:pt x="648302" y="484437"/>
                    <a:pt x="512709" y="653852"/>
                    <a:pt x="331423" y="653852"/>
                  </a:cubicBezTo>
                  <a:cubicBezTo>
                    <a:pt x="150137" y="653852"/>
                    <a:pt x="14721" y="457153"/>
                    <a:pt x="3176" y="337329"/>
                  </a:cubicBezTo>
                  <a:cubicBezTo>
                    <a:pt x="-8369" y="217505"/>
                    <a:pt x="11590" y="209227"/>
                    <a:pt x="62645" y="134413"/>
                  </a:cubicBezTo>
                </a:path>
              </a:pathLst>
            </a:custGeom>
            <a:solidFill>
              <a:schemeClr val="bg1">
                <a:lumMod val="95000"/>
              </a:schemeClr>
            </a:solidFill>
            <a:ln w="25400" cap="rnd">
              <a:solidFill>
                <a:srgbClr val="005188"/>
              </a:solidFill>
              <a:prstDash val="solid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solidFill>
                  <a:srgbClr val="605448"/>
                </a:solidFill>
              </a:endParaRPr>
            </a:p>
          </p:txBody>
        </p:sp>
        <p:grpSp>
          <p:nvGrpSpPr>
            <p:cNvPr id="241" name="chenying0907 240"/>
            <p:cNvGrpSpPr/>
            <p:nvPr/>
          </p:nvGrpSpPr>
          <p:grpSpPr>
            <a:xfrm>
              <a:off x="6679994" y="2888964"/>
              <a:ext cx="483459" cy="489186"/>
              <a:chOff x="4194175" y="1193800"/>
              <a:chExt cx="669926" cy="677863"/>
            </a:xfrm>
            <a:solidFill>
              <a:srgbClr val="005188"/>
            </a:solidFill>
          </p:grpSpPr>
          <p:sp>
            <p:nvSpPr>
              <p:cNvPr id="242" name="chenying0907 867"/>
              <p:cNvSpPr/>
              <p:nvPr/>
            </p:nvSpPr>
            <p:spPr bwMode="auto">
              <a:xfrm>
                <a:off x="4217988" y="1674813"/>
                <a:ext cx="52388" cy="115888"/>
              </a:xfrm>
              <a:custGeom>
                <a:avLst/>
                <a:gdLst/>
                <a:ahLst/>
                <a:cxnLst>
                  <a:cxn ang="0">
                    <a:pos x="94" y="0"/>
                  </a:cxn>
                  <a:cxn ang="0">
                    <a:pos x="94" y="0"/>
                  </a:cxn>
                  <a:cxn ang="0">
                    <a:pos x="88" y="1"/>
                  </a:cxn>
                  <a:cxn ang="0">
                    <a:pos x="84" y="3"/>
                  </a:cxn>
                  <a:cxn ang="0">
                    <a:pos x="81" y="5"/>
                  </a:cxn>
                  <a:cxn ang="0">
                    <a:pos x="78" y="7"/>
                  </a:cxn>
                  <a:cxn ang="0">
                    <a:pos x="73" y="14"/>
                  </a:cxn>
                  <a:cxn ang="0">
                    <a:pos x="69" y="22"/>
                  </a:cxn>
                  <a:cxn ang="0">
                    <a:pos x="69" y="22"/>
                  </a:cxn>
                  <a:cxn ang="0">
                    <a:pos x="62" y="37"/>
                  </a:cxn>
                  <a:cxn ang="0">
                    <a:pos x="55" y="53"/>
                  </a:cxn>
                  <a:cxn ang="0">
                    <a:pos x="44" y="83"/>
                  </a:cxn>
                  <a:cxn ang="0">
                    <a:pos x="44" y="83"/>
                  </a:cxn>
                  <a:cxn ang="0">
                    <a:pos x="31" y="118"/>
                  </a:cxn>
                  <a:cxn ang="0">
                    <a:pos x="18" y="153"/>
                  </a:cxn>
                  <a:cxn ang="0">
                    <a:pos x="18" y="153"/>
                  </a:cxn>
                  <a:cxn ang="0">
                    <a:pos x="7" y="183"/>
                  </a:cxn>
                  <a:cxn ang="0">
                    <a:pos x="3" y="197"/>
                  </a:cxn>
                  <a:cxn ang="0">
                    <a:pos x="0" y="214"/>
                  </a:cxn>
                  <a:cxn ang="0">
                    <a:pos x="0" y="214"/>
                  </a:cxn>
                  <a:cxn ang="0">
                    <a:pos x="0" y="216"/>
                  </a:cxn>
                  <a:cxn ang="0">
                    <a:pos x="1" y="217"/>
                  </a:cxn>
                  <a:cxn ang="0">
                    <a:pos x="2" y="218"/>
                  </a:cxn>
                  <a:cxn ang="0">
                    <a:pos x="4" y="218"/>
                  </a:cxn>
                  <a:cxn ang="0">
                    <a:pos x="7" y="217"/>
                  </a:cxn>
                  <a:cxn ang="0">
                    <a:pos x="9" y="216"/>
                  </a:cxn>
                  <a:cxn ang="0">
                    <a:pos x="9" y="214"/>
                  </a:cxn>
                  <a:cxn ang="0">
                    <a:pos x="9" y="214"/>
                  </a:cxn>
                  <a:cxn ang="0">
                    <a:pos x="11" y="201"/>
                  </a:cxn>
                  <a:cxn ang="0">
                    <a:pos x="14" y="189"/>
                  </a:cxn>
                  <a:cxn ang="0">
                    <a:pos x="18" y="177"/>
                  </a:cxn>
                  <a:cxn ang="0">
                    <a:pos x="22" y="164"/>
                  </a:cxn>
                  <a:cxn ang="0">
                    <a:pos x="33" y="140"/>
                  </a:cxn>
                  <a:cxn ang="0">
                    <a:pos x="42" y="117"/>
                  </a:cxn>
                  <a:cxn ang="0">
                    <a:pos x="42" y="117"/>
                  </a:cxn>
                  <a:cxn ang="0">
                    <a:pos x="52" y="89"/>
                  </a:cxn>
                  <a:cxn ang="0">
                    <a:pos x="63" y="62"/>
                  </a:cxn>
                  <a:cxn ang="0">
                    <a:pos x="63" y="62"/>
                  </a:cxn>
                  <a:cxn ang="0">
                    <a:pos x="68" y="47"/>
                  </a:cxn>
                  <a:cxn ang="0">
                    <a:pos x="74" y="31"/>
                  </a:cxn>
                  <a:cxn ang="0">
                    <a:pos x="78" y="24"/>
                  </a:cxn>
                  <a:cxn ang="0">
                    <a:pos x="82" y="16"/>
                  </a:cxn>
                  <a:cxn ang="0">
                    <a:pos x="88" y="12"/>
                  </a:cxn>
                  <a:cxn ang="0">
                    <a:pos x="92" y="10"/>
                  </a:cxn>
                  <a:cxn ang="0">
                    <a:pos x="96" y="9"/>
                  </a:cxn>
                  <a:cxn ang="0">
                    <a:pos x="96" y="9"/>
                  </a:cxn>
                  <a:cxn ang="0">
                    <a:pos x="98" y="9"/>
                  </a:cxn>
                  <a:cxn ang="0">
                    <a:pos x="99" y="7"/>
                  </a:cxn>
                  <a:cxn ang="0">
                    <a:pos x="99" y="6"/>
                  </a:cxn>
                  <a:cxn ang="0">
                    <a:pos x="99" y="4"/>
                  </a:cxn>
                  <a:cxn ang="0">
                    <a:pos x="97" y="1"/>
                  </a:cxn>
                  <a:cxn ang="0">
                    <a:pos x="96" y="1"/>
                  </a:cxn>
                  <a:cxn ang="0">
                    <a:pos x="94" y="0"/>
                  </a:cxn>
                  <a:cxn ang="0">
                    <a:pos x="94" y="0"/>
                  </a:cxn>
                </a:cxnLst>
                <a:rect l="0" t="0" r="r" b="b"/>
                <a:pathLst>
                  <a:path w="99" h="218">
                    <a:moveTo>
                      <a:pt x="94" y="0"/>
                    </a:moveTo>
                    <a:lnTo>
                      <a:pt x="94" y="0"/>
                    </a:lnTo>
                    <a:lnTo>
                      <a:pt x="88" y="1"/>
                    </a:lnTo>
                    <a:lnTo>
                      <a:pt x="84" y="3"/>
                    </a:lnTo>
                    <a:lnTo>
                      <a:pt x="81" y="5"/>
                    </a:lnTo>
                    <a:lnTo>
                      <a:pt x="78" y="7"/>
                    </a:lnTo>
                    <a:lnTo>
                      <a:pt x="73" y="14"/>
                    </a:lnTo>
                    <a:lnTo>
                      <a:pt x="69" y="22"/>
                    </a:lnTo>
                    <a:lnTo>
                      <a:pt x="69" y="22"/>
                    </a:lnTo>
                    <a:lnTo>
                      <a:pt x="62" y="37"/>
                    </a:lnTo>
                    <a:lnTo>
                      <a:pt x="55" y="53"/>
                    </a:lnTo>
                    <a:lnTo>
                      <a:pt x="44" y="83"/>
                    </a:lnTo>
                    <a:lnTo>
                      <a:pt x="44" y="83"/>
                    </a:lnTo>
                    <a:lnTo>
                      <a:pt x="31" y="118"/>
                    </a:lnTo>
                    <a:lnTo>
                      <a:pt x="18" y="153"/>
                    </a:lnTo>
                    <a:lnTo>
                      <a:pt x="18" y="153"/>
                    </a:lnTo>
                    <a:lnTo>
                      <a:pt x="7" y="183"/>
                    </a:lnTo>
                    <a:lnTo>
                      <a:pt x="3" y="197"/>
                    </a:lnTo>
                    <a:lnTo>
                      <a:pt x="0" y="214"/>
                    </a:lnTo>
                    <a:lnTo>
                      <a:pt x="0" y="214"/>
                    </a:lnTo>
                    <a:lnTo>
                      <a:pt x="0" y="216"/>
                    </a:lnTo>
                    <a:lnTo>
                      <a:pt x="1" y="217"/>
                    </a:lnTo>
                    <a:lnTo>
                      <a:pt x="2" y="218"/>
                    </a:lnTo>
                    <a:lnTo>
                      <a:pt x="4" y="218"/>
                    </a:lnTo>
                    <a:lnTo>
                      <a:pt x="7" y="217"/>
                    </a:lnTo>
                    <a:lnTo>
                      <a:pt x="9" y="216"/>
                    </a:lnTo>
                    <a:lnTo>
                      <a:pt x="9" y="214"/>
                    </a:lnTo>
                    <a:lnTo>
                      <a:pt x="9" y="214"/>
                    </a:lnTo>
                    <a:lnTo>
                      <a:pt x="11" y="201"/>
                    </a:lnTo>
                    <a:lnTo>
                      <a:pt x="14" y="189"/>
                    </a:lnTo>
                    <a:lnTo>
                      <a:pt x="18" y="177"/>
                    </a:lnTo>
                    <a:lnTo>
                      <a:pt x="22" y="164"/>
                    </a:lnTo>
                    <a:lnTo>
                      <a:pt x="33" y="140"/>
                    </a:lnTo>
                    <a:lnTo>
                      <a:pt x="42" y="117"/>
                    </a:lnTo>
                    <a:lnTo>
                      <a:pt x="42" y="117"/>
                    </a:lnTo>
                    <a:lnTo>
                      <a:pt x="52" y="89"/>
                    </a:lnTo>
                    <a:lnTo>
                      <a:pt x="63" y="62"/>
                    </a:lnTo>
                    <a:lnTo>
                      <a:pt x="63" y="62"/>
                    </a:lnTo>
                    <a:lnTo>
                      <a:pt x="68" y="47"/>
                    </a:lnTo>
                    <a:lnTo>
                      <a:pt x="74" y="31"/>
                    </a:lnTo>
                    <a:lnTo>
                      <a:pt x="78" y="24"/>
                    </a:lnTo>
                    <a:lnTo>
                      <a:pt x="82" y="16"/>
                    </a:lnTo>
                    <a:lnTo>
                      <a:pt x="88" y="12"/>
                    </a:lnTo>
                    <a:lnTo>
                      <a:pt x="92" y="10"/>
                    </a:lnTo>
                    <a:lnTo>
                      <a:pt x="96" y="9"/>
                    </a:lnTo>
                    <a:lnTo>
                      <a:pt x="96" y="9"/>
                    </a:lnTo>
                    <a:lnTo>
                      <a:pt x="98" y="9"/>
                    </a:lnTo>
                    <a:lnTo>
                      <a:pt x="99" y="7"/>
                    </a:lnTo>
                    <a:lnTo>
                      <a:pt x="99" y="6"/>
                    </a:lnTo>
                    <a:lnTo>
                      <a:pt x="99" y="4"/>
                    </a:lnTo>
                    <a:lnTo>
                      <a:pt x="97" y="1"/>
                    </a:lnTo>
                    <a:lnTo>
                      <a:pt x="96" y="1"/>
                    </a:lnTo>
                    <a:lnTo>
                      <a:pt x="94" y="0"/>
                    </a:lnTo>
                    <a:lnTo>
                      <a:pt x="94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rgbClr val="605448"/>
                  </a:solidFill>
                </a:endParaRPr>
              </a:p>
            </p:txBody>
          </p:sp>
          <p:sp>
            <p:nvSpPr>
              <p:cNvPr id="243" name="chenying0907 868"/>
              <p:cNvSpPr/>
              <p:nvPr/>
            </p:nvSpPr>
            <p:spPr bwMode="auto">
              <a:xfrm>
                <a:off x="4229100" y="1665288"/>
                <a:ext cx="90488" cy="158750"/>
              </a:xfrm>
              <a:custGeom>
                <a:avLst/>
                <a:gdLst/>
                <a:ahLst/>
                <a:cxnLst>
                  <a:cxn ang="0">
                    <a:pos x="162" y="3"/>
                  </a:cxn>
                  <a:cxn ang="0">
                    <a:pos x="162" y="3"/>
                  </a:cxn>
                  <a:cxn ang="0">
                    <a:pos x="157" y="13"/>
                  </a:cxn>
                  <a:cxn ang="0">
                    <a:pos x="152" y="21"/>
                  </a:cxn>
                  <a:cxn ang="0">
                    <a:pos x="146" y="28"/>
                  </a:cxn>
                  <a:cxn ang="0">
                    <a:pos x="139" y="34"/>
                  </a:cxn>
                  <a:cxn ang="0">
                    <a:pos x="139" y="34"/>
                  </a:cxn>
                  <a:cxn ang="0">
                    <a:pos x="135" y="41"/>
                  </a:cxn>
                  <a:cxn ang="0">
                    <a:pos x="131" y="49"/>
                  </a:cxn>
                  <a:cxn ang="0">
                    <a:pos x="122" y="63"/>
                  </a:cxn>
                  <a:cxn ang="0">
                    <a:pos x="122" y="63"/>
                  </a:cxn>
                  <a:cxn ang="0">
                    <a:pos x="81" y="134"/>
                  </a:cxn>
                  <a:cxn ang="0">
                    <a:pos x="81" y="134"/>
                  </a:cxn>
                  <a:cxn ang="0">
                    <a:pos x="59" y="172"/>
                  </a:cxn>
                  <a:cxn ang="0">
                    <a:pos x="39" y="212"/>
                  </a:cxn>
                  <a:cxn ang="0">
                    <a:pos x="20" y="251"/>
                  </a:cxn>
                  <a:cxn ang="0">
                    <a:pos x="1" y="292"/>
                  </a:cxn>
                  <a:cxn ang="0">
                    <a:pos x="1" y="292"/>
                  </a:cxn>
                  <a:cxn ang="0">
                    <a:pos x="0" y="294"/>
                  </a:cxn>
                  <a:cxn ang="0">
                    <a:pos x="0" y="296"/>
                  </a:cxn>
                  <a:cxn ang="0">
                    <a:pos x="3" y="299"/>
                  </a:cxn>
                  <a:cxn ang="0">
                    <a:pos x="5" y="299"/>
                  </a:cxn>
                  <a:cxn ang="0">
                    <a:pos x="7" y="299"/>
                  </a:cxn>
                  <a:cxn ang="0">
                    <a:pos x="8" y="298"/>
                  </a:cxn>
                  <a:cxn ang="0">
                    <a:pos x="9" y="297"/>
                  </a:cxn>
                  <a:cxn ang="0">
                    <a:pos x="9" y="297"/>
                  </a:cxn>
                  <a:cxn ang="0">
                    <a:pos x="28" y="257"/>
                  </a:cxn>
                  <a:cxn ang="0">
                    <a:pos x="47" y="216"/>
                  </a:cxn>
                  <a:cxn ang="0">
                    <a:pos x="68" y="177"/>
                  </a:cxn>
                  <a:cxn ang="0">
                    <a:pos x="89" y="138"/>
                  </a:cxn>
                  <a:cxn ang="0">
                    <a:pos x="89" y="138"/>
                  </a:cxn>
                  <a:cxn ang="0">
                    <a:pos x="131" y="69"/>
                  </a:cxn>
                  <a:cxn ang="0">
                    <a:pos x="131" y="69"/>
                  </a:cxn>
                  <a:cxn ang="0">
                    <a:pos x="141" y="53"/>
                  </a:cxn>
                  <a:cxn ang="0">
                    <a:pos x="152" y="38"/>
                  </a:cxn>
                  <a:cxn ang="0">
                    <a:pos x="163" y="23"/>
                  </a:cxn>
                  <a:cxn ang="0">
                    <a:pos x="167" y="15"/>
                  </a:cxn>
                  <a:cxn ang="0">
                    <a:pos x="171" y="7"/>
                  </a:cxn>
                  <a:cxn ang="0">
                    <a:pos x="171" y="7"/>
                  </a:cxn>
                  <a:cxn ang="0">
                    <a:pos x="171" y="5"/>
                  </a:cxn>
                  <a:cxn ang="0">
                    <a:pos x="171" y="2"/>
                  </a:cxn>
                  <a:cxn ang="0">
                    <a:pos x="170" y="1"/>
                  </a:cxn>
                  <a:cxn ang="0">
                    <a:pos x="168" y="0"/>
                  </a:cxn>
                  <a:cxn ang="0">
                    <a:pos x="165" y="1"/>
                  </a:cxn>
                  <a:cxn ang="0">
                    <a:pos x="163" y="2"/>
                  </a:cxn>
                  <a:cxn ang="0">
                    <a:pos x="162" y="3"/>
                  </a:cxn>
                  <a:cxn ang="0">
                    <a:pos x="162" y="3"/>
                  </a:cxn>
                </a:cxnLst>
                <a:rect l="0" t="0" r="r" b="b"/>
                <a:pathLst>
                  <a:path w="171" h="299">
                    <a:moveTo>
                      <a:pt x="162" y="3"/>
                    </a:moveTo>
                    <a:lnTo>
                      <a:pt x="162" y="3"/>
                    </a:lnTo>
                    <a:lnTo>
                      <a:pt x="157" y="13"/>
                    </a:lnTo>
                    <a:lnTo>
                      <a:pt x="152" y="21"/>
                    </a:lnTo>
                    <a:lnTo>
                      <a:pt x="146" y="28"/>
                    </a:lnTo>
                    <a:lnTo>
                      <a:pt x="139" y="34"/>
                    </a:lnTo>
                    <a:lnTo>
                      <a:pt x="139" y="34"/>
                    </a:lnTo>
                    <a:lnTo>
                      <a:pt x="135" y="41"/>
                    </a:lnTo>
                    <a:lnTo>
                      <a:pt x="131" y="49"/>
                    </a:lnTo>
                    <a:lnTo>
                      <a:pt x="122" y="63"/>
                    </a:lnTo>
                    <a:lnTo>
                      <a:pt x="122" y="63"/>
                    </a:lnTo>
                    <a:lnTo>
                      <a:pt x="81" y="134"/>
                    </a:lnTo>
                    <a:lnTo>
                      <a:pt x="81" y="134"/>
                    </a:lnTo>
                    <a:lnTo>
                      <a:pt x="59" y="172"/>
                    </a:lnTo>
                    <a:lnTo>
                      <a:pt x="39" y="212"/>
                    </a:lnTo>
                    <a:lnTo>
                      <a:pt x="20" y="251"/>
                    </a:lnTo>
                    <a:lnTo>
                      <a:pt x="1" y="292"/>
                    </a:lnTo>
                    <a:lnTo>
                      <a:pt x="1" y="292"/>
                    </a:lnTo>
                    <a:lnTo>
                      <a:pt x="0" y="294"/>
                    </a:lnTo>
                    <a:lnTo>
                      <a:pt x="0" y="296"/>
                    </a:lnTo>
                    <a:lnTo>
                      <a:pt x="3" y="299"/>
                    </a:lnTo>
                    <a:lnTo>
                      <a:pt x="5" y="299"/>
                    </a:lnTo>
                    <a:lnTo>
                      <a:pt x="7" y="299"/>
                    </a:lnTo>
                    <a:lnTo>
                      <a:pt x="8" y="298"/>
                    </a:lnTo>
                    <a:lnTo>
                      <a:pt x="9" y="297"/>
                    </a:lnTo>
                    <a:lnTo>
                      <a:pt x="9" y="297"/>
                    </a:lnTo>
                    <a:lnTo>
                      <a:pt x="28" y="257"/>
                    </a:lnTo>
                    <a:lnTo>
                      <a:pt x="47" y="216"/>
                    </a:lnTo>
                    <a:lnTo>
                      <a:pt x="68" y="177"/>
                    </a:lnTo>
                    <a:lnTo>
                      <a:pt x="89" y="138"/>
                    </a:lnTo>
                    <a:lnTo>
                      <a:pt x="89" y="138"/>
                    </a:lnTo>
                    <a:lnTo>
                      <a:pt x="131" y="69"/>
                    </a:lnTo>
                    <a:lnTo>
                      <a:pt x="131" y="69"/>
                    </a:lnTo>
                    <a:lnTo>
                      <a:pt x="141" y="53"/>
                    </a:lnTo>
                    <a:lnTo>
                      <a:pt x="152" y="38"/>
                    </a:lnTo>
                    <a:lnTo>
                      <a:pt x="163" y="23"/>
                    </a:lnTo>
                    <a:lnTo>
                      <a:pt x="167" y="15"/>
                    </a:lnTo>
                    <a:lnTo>
                      <a:pt x="171" y="7"/>
                    </a:lnTo>
                    <a:lnTo>
                      <a:pt x="171" y="7"/>
                    </a:lnTo>
                    <a:lnTo>
                      <a:pt x="171" y="5"/>
                    </a:lnTo>
                    <a:lnTo>
                      <a:pt x="171" y="2"/>
                    </a:lnTo>
                    <a:lnTo>
                      <a:pt x="170" y="1"/>
                    </a:lnTo>
                    <a:lnTo>
                      <a:pt x="168" y="0"/>
                    </a:lnTo>
                    <a:lnTo>
                      <a:pt x="165" y="1"/>
                    </a:lnTo>
                    <a:lnTo>
                      <a:pt x="163" y="2"/>
                    </a:lnTo>
                    <a:lnTo>
                      <a:pt x="162" y="3"/>
                    </a:lnTo>
                    <a:lnTo>
                      <a:pt x="162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rgbClr val="605448"/>
                  </a:solidFill>
                </a:endParaRPr>
              </a:p>
            </p:txBody>
          </p:sp>
          <p:sp>
            <p:nvSpPr>
              <p:cNvPr id="244" name="chenying0907 869"/>
              <p:cNvSpPr/>
              <p:nvPr/>
            </p:nvSpPr>
            <p:spPr bwMode="auto">
              <a:xfrm>
                <a:off x="4262438" y="1685925"/>
                <a:ext cx="85725" cy="147638"/>
              </a:xfrm>
              <a:custGeom>
                <a:avLst/>
                <a:gdLst/>
                <a:ahLst/>
                <a:cxnLst>
                  <a:cxn ang="0">
                    <a:pos x="152" y="2"/>
                  </a:cxn>
                  <a:cxn ang="0">
                    <a:pos x="152" y="2"/>
                  </a:cxn>
                  <a:cxn ang="0">
                    <a:pos x="133" y="39"/>
                  </a:cxn>
                  <a:cxn ang="0">
                    <a:pos x="112" y="76"/>
                  </a:cxn>
                  <a:cxn ang="0">
                    <a:pos x="92" y="113"/>
                  </a:cxn>
                  <a:cxn ang="0">
                    <a:pos x="74" y="150"/>
                  </a:cxn>
                  <a:cxn ang="0">
                    <a:pos x="74" y="150"/>
                  </a:cxn>
                  <a:cxn ang="0">
                    <a:pos x="69" y="160"/>
                  </a:cxn>
                  <a:cxn ang="0">
                    <a:pos x="64" y="167"/>
                  </a:cxn>
                  <a:cxn ang="0">
                    <a:pos x="53" y="183"/>
                  </a:cxn>
                  <a:cxn ang="0">
                    <a:pos x="42" y="198"/>
                  </a:cxn>
                  <a:cxn ang="0">
                    <a:pos x="30" y="213"/>
                  </a:cxn>
                  <a:cxn ang="0">
                    <a:pos x="30" y="213"/>
                  </a:cxn>
                  <a:cxn ang="0">
                    <a:pos x="21" y="228"/>
                  </a:cxn>
                  <a:cxn ang="0">
                    <a:pos x="14" y="242"/>
                  </a:cxn>
                  <a:cxn ang="0">
                    <a:pos x="7" y="258"/>
                  </a:cxn>
                  <a:cxn ang="0">
                    <a:pos x="0" y="273"/>
                  </a:cxn>
                  <a:cxn ang="0">
                    <a:pos x="0" y="273"/>
                  </a:cxn>
                  <a:cxn ang="0">
                    <a:pos x="0" y="275"/>
                  </a:cxn>
                  <a:cxn ang="0">
                    <a:pos x="0" y="276"/>
                  </a:cxn>
                  <a:cxn ang="0">
                    <a:pos x="1" y="277"/>
                  </a:cxn>
                  <a:cxn ang="0">
                    <a:pos x="3" y="278"/>
                  </a:cxn>
                  <a:cxn ang="0">
                    <a:pos x="5" y="278"/>
                  </a:cxn>
                  <a:cxn ang="0">
                    <a:pos x="7" y="278"/>
                  </a:cxn>
                  <a:cxn ang="0">
                    <a:pos x="9" y="277"/>
                  </a:cxn>
                  <a:cxn ang="0">
                    <a:pos x="10" y="275"/>
                  </a:cxn>
                  <a:cxn ang="0">
                    <a:pos x="10" y="275"/>
                  </a:cxn>
                  <a:cxn ang="0">
                    <a:pos x="16" y="259"/>
                  </a:cxn>
                  <a:cxn ang="0">
                    <a:pos x="24" y="243"/>
                  </a:cxn>
                  <a:cxn ang="0">
                    <a:pos x="32" y="229"/>
                  </a:cxn>
                  <a:cxn ang="0">
                    <a:pos x="43" y="214"/>
                  </a:cxn>
                  <a:cxn ang="0">
                    <a:pos x="62" y="186"/>
                  </a:cxn>
                  <a:cxn ang="0">
                    <a:pos x="73" y="171"/>
                  </a:cxn>
                  <a:cxn ang="0">
                    <a:pos x="81" y="156"/>
                  </a:cxn>
                  <a:cxn ang="0">
                    <a:pos x="81" y="156"/>
                  </a:cxn>
                  <a:cxn ang="0">
                    <a:pos x="121" y="81"/>
                  </a:cxn>
                  <a:cxn ang="0">
                    <a:pos x="141" y="44"/>
                  </a:cxn>
                  <a:cxn ang="0">
                    <a:pos x="160" y="7"/>
                  </a:cxn>
                  <a:cxn ang="0">
                    <a:pos x="160" y="7"/>
                  </a:cxn>
                  <a:cxn ang="0">
                    <a:pos x="162" y="5"/>
                  </a:cxn>
                  <a:cxn ang="0">
                    <a:pos x="160" y="3"/>
                  </a:cxn>
                  <a:cxn ang="0">
                    <a:pos x="159" y="1"/>
                  </a:cxn>
                  <a:cxn ang="0">
                    <a:pos x="158" y="0"/>
                  </a:cxn>
                  <a:cxn ang="0">
                    <a:pos x="156" y="0"/>
                  </a:cxn>
                  <a:cxn ang="0">
                    <a:pos x="155" y="0"/>
                  </a:cxn>
                  <a:cxn ang="0">
                    <a:pos x="153" y="0"/>
                  </a:cxn>
                  <a:cxn ang="0">
                    <a:pos x="152" y="2"/>
                  </a:cxn>
                  <a:cxn ang="0">
                    <a:pos x="152" y="2"/>
                  </a:cxn>
                </a:cxnLst>
                <a:rect l="0" t="0" r="r" b="b"/>
                <a:pathLst>
                  <a:path w="162" h="278">
                    <a:moveTo>
                      <a:pt x="152" y="2"/>
                    </a:moveTo>
                    <a:lnTo>
                      <a:pt x="152" y="2"/>
                    </a:lnTo>
                    <a:lnTo>
                      <a:pt x="133" y="39"/>
                    </a:lnTo>
                    <a:lnTo>
                      <a:pt x="112" y="76"/>
                    </a:lnTo>
                    <a:lnTo>
                      <a:pt x="92" y="113"/>
                    </a:lnTo>
                    <a:lnTo>
                      <a:pt x="74" y="150"/>
                    </a:lnTo>
                    <a:lnTo>
                      <a:pt x="74" y="150"/>
                    </a:lnTo>
                    <a:lnTo>
                      <a:pt x="69" y="160"/>
                    </a:lnTo>
                    <a:lnTo>
                      <a:pt x="64" y="167"/>
                    </a:lnTo>
                    <a:lnTo>
                      <a:pt x="53" y="183"/>
                    </a:lnTo>
                    <a:lnTo>
                      <a:pt x="42" y="198"/>
                    </a:lnTo>
                    <a:lnTo>
                      <a:pt x="30" y="213"/>
                    </a:lnTo>
                    <a:lnTo>
                      <a:pt x="30" y="213"/>
                    </a:lnTo>
                    <a:lnTo>
                      <a:pt x="21" y="228"/>
                    </a:lnTo>
                    <a:lnTo>
                      <a:pt x="14" y="242"/>
                    </a:lnTo>
                    <a:lnTo>
                      <a:pt x="7" y="258"/>
                    </a:lnTo>
                    <a:lnTo>
                      <a:pt x="0" y="273"/>
                    </a:lnTo>
                    <a:lnTo>
                      <a:pt x="0" y="273"/>
                    </a:lnTo>
                    <a:lnTo>
                      <a:pt x="0" y="275"/>
                    </a:lnTo>
                    <a:lnTo>
                      <a:pt x="0" y="276"/>
                    </a:lnTo>
                    <a:lnTo>
                      <a:pt x="1" y="277"/>
                    </a:lnTo>
                    <a:lnTo>
                      <a:pt x="3" y="278"/>
                    </a:lnTo>
                    <a:lnTo>
                      <a:pt x="5" y="278"/>
                    </a:lnTo>
                    <a:lnTo>
                      <a:pt x="7" y="278"/>
                    </a:lnTo>
                    <a:lnTo>
                      <a:pt x="9" y="277"/>
                    </a:lnTo>
                    <a:lnTo>
                      <a:pt x="10" y="275"/>
                    </a:lnTo>
                    <a:lnTo>
                      <a:pt x="10" y="275"/>
                    </a:lnTo>
                    <a:lnTo>
                      <a:pt x="16" y="259"/>
                    </a:lnTo>
                    <a:lnTo>
                      <a:pt x="24" y="243"/>
                    </a:lnTo>
                    <a:lnTo>
                      <a:pt x="32" y="229"/>
                    </a:lnTo>
                    <a:lnTo>
                      <a:pt x="43" y="214"/>
                    </a:lnTo>
                    <a:lnTo>
                      <a:pt x="62" y="186"/>
                    </a:lnTo>
                    <a:lnTo>
                      <a:pt x="73" y="171"/>
                    </a:lnTo>
                    <a:lnTo>
                      <a:pt x="81" y="156"/>
                    </a:lnTo>
                    <a:lnTo>
                      <a:pt x="81" y="156"/>
                    </a:lnTo>
                    <a:lnTo>
                      <a:pt x="121" y="81"/>
                    </a:lnTo>
                    <a:lnTo>
                      <a:pt x="141" y="44"/>
                    </a:lnTo>
                    <a:lnTo>
                      <a:pt x="160" y="7"/>
                    </a:lnTo>
                    <a:lnTo>
                      <a:pt x="160" y="7"/>
                    </a:lnTo>
                    <a:lnTo>
                      <a:pt x="162" y="5"/>
                    </a:lnTo>
                    <a:lnTo>
                      <a:pt x="160" y="3"/>
                    </a:lnTo>
                    <a:lnTo>
                      <a:pt x="159" y="1"/>
                    </a:lnTo>
                    <a:lnTo>
                      <a:pt x="158" y="0"/>
                    </a:lnTo>
                    <a:lnTo>
                      <a:pt x="156" y="0"/>
                    </a:lnTo>
                    <a:lnTo>
                      <a:pt x="155" y="0"/>
                    </a:lnTo>
                    <a:lnTo>
                      <a:pt x="153" y="0"/>
                    </a:lnTo>
                    <a:lnTo>
                      <a:pt x="152" y="2"/>
                    </a:lnTo>
                    <a:lnTo>
                      <a:pt x="152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rgbClr val="605448"/>
                  </a:solidFill>
                </a:endParaRPr>
              </a:p>
            </p:txBody>
          </p:sp>
          <p:sp>
            <p:nvSpPr>
              <p:cNvPr id="245" name="chenying0907 870"/>
              <p:cNvSpPr/>
              <p:nvPr/>
            </p:nvSpPr>
            <p:spPr bwMode="auto">
              <a:xfrm>
                <a:off x="4297363" y="1711325"/>
                <a:ext cx="71438" cy="134938"/>
              </a:xfrm>
              <a:custGeom>
                <a:avLst/>
                <a:gdLst/>
                <a:ahLst/>
                <a:cxnLst>
                  <a:cxn ang="0">
                    <a:pos x="123" y="3"/>
                  </a:cxn>
                  <a:cxn ang="0">
                    <a:pos x="123" y="3"/>
                  </a:cxn>
                  <a:cxn ang="0">
                    <a:pos x="118" y="16"/>
                  </a:cxn>
                  <a:cxn ang="0">
                    <a:pos x="111" y="27"/>
                  </a:cxn>
                  <a:cxn ang="0">
                    <a:pos x="105" y="38"/>
                  </a:cxn>
                  <a:cxn ang="0">
                    <a:pos x="100" y="51"/>
                  </a:cxn>
                  <a:cxn ang="0">
                    <a:pos x="100" y="51"/>
                  </a:cxn>
                  <a:cxn ang="0">
                    <a:pos x="93" y="68"/>
                  </a:cxn>
                  <a:cxn ang="0">
                    <a:pos x="86" y="87"/>
                  </a:cxn>
                  <a:cxn ang="0">
                    <a:pos x="72" y="122"/>
                  </a:cxn>
                  <a:cxn ang="0">
                    <a:pos x="72" y="122"/>
                  </a:cxn>
                  <a:cxn ang="0">
                    <a:pos x="65" y="139"/>
                  </a:cxn>
                  <a:cxn ang="0">
                    <a:pos x="56" y="154"/>
                  </a:cxn>
                  <a:cxn ang="0">
                    <a:pos x="38" y="186"/>
                  </a:cxn>
                  <a:cxn ang="0">
                    <a:pos x="18" y="217"/>
                  </a:cxn>
                  <a:cxn ang="0">
                    <a:pos x="9" y="233"/>
                  </a:cxn>
                  <a:cxn ang="0">
                    <a:pos x="0" y="249"/>
                  </a:cxn>
                  <a:cxn ang="0">
                    <a:pos x="0" y="249"/>
                  </a:cxn>
                  <a:cxn ang="0">
                    <a:pos x="0" y="250"/>
                  </a:cxn>
                  <a:cxn ang="0">
                    <a:pos x="0" y="252"/>
                  </a:cxn>
                  <a:cxn ang="0">
                    <a:pos x="4" y="255"/>
                  </a:cxn>
                  <a:cxn ang="0">
                    <a:pos x="5" y="255"/>
                  </a:cxn>
                  <a:cxn ang="0">
                    <a:pos x="7" y="255"/>
                  </a:cxn>
                  <a:cxn ang="0">
                    <a:pos x="8" y="255"/>
                  </a:cxn>
                  <a:cxn ang="0">
                    <a:pos x="9" y="253"/>
                  </a:cxn>
                  <a:cxn ang="0">
                    <a:pos x="9" y="253"/>
                  </a:cxn>
                  <a:cxn ang="0">
                    <a:pos x="17" y="238"/>
                  </a:cxn>
                  <a:cxn ang="0">
                    <a:pos x="25" y="223"/>
                  </a:cxn>
                  <a:cxn ang="0">
                    <a:pos x="43" y="193"/>
                  </a:cxn>
                  <a:cxn ang="0">
                    <a:pos x="61" y="163"/>
                  </a:cxn>
                  <a:cxn ang="0">
                    <a:pos x="70" y="148"/>
                  </a:cxn>
                  <a:cxn ang="0">
                    <a:pos x="77" y="132"/>
                  </a:cxn>
                  <a:cxn ang="0">
                    <a:pos x="77" y="132"/>
                  </a:cxn>
                  <a:cxn ang="0">
                    <a:pos x="90" y="101"/>
                  </a:cxn>
                  <a:cxn ang="0">
                    <a:pos x="103" y="69"/>
                  </a:cxn>
                  <a:cxn ang="0">
                    <a:pos x="103" y="69"/>
                  </a:cxn>
                  <a:cxn ang="0">
                    <a:pos x="110" y="53"/>
                  </a:cxn>
                  <a:cxn ang="0">
                    <a:pos x="118" y="37"/>
                  </a:cxn>
                  <a:cxn ang="0">
                    <a:pos x="125" y="22"/>
                  </a:cxn>
                  <a:cxn ang="0">
                    <a:pos x="133" y="5"/>
                  </a:cxn>
                  <a:cxn ang="0">
                    <a:pos x="133" y="5"/>
                  </a:cxn>
                  <a:cxn ang="0">
                    <a:pos x="134" y="3"/>
                  </a:cxn>
                  <a:cxn ang="0">
                    <a:pos x="133" y="2"/>
                  </a:cxn>
                  <a:cxn ang="0">
                    <a:pos x="132" y="1"/>
                  </a:cxn>
                  <a:cxn ang="0">
                    <a:pos x="130" y="0"/>
                  </a:cxn>
                  <a:cxn ang="0">
                    <a:pos x="126" y="0"/>
                  </a:cxn>
                  <a:cxn ang="0">
                    <a:pos x="124" y="1"/>
                  </a:cxn>
                  <a:cxn ang="0">
                    <a:pos x="123" y="3"/>
                  </a:cxn>
                  <a:cxn ang="0">
                    <a:pos x="123" y="3"/>
                  </a:cxn>
                </a:cxnLst>
                <a:rect l="0" t="0" r="r" b="b"/>
                <a:pathLst>
                  <a:path w="134" h="255">
                    <a:moveTo>
                      <a:pt x="123" y="3"/>
                    </a:moveTo>
                    <a:lnTo>
                      <a:pt x="123" y="3"/>
                    </a:lnTo>
                    <a:lnTo>
                      <a:pt x="118" y="16"/>
                    </a:lnTo>
                    <a:lnTo>
                      <a:pt x="111" y="27"/>
                    </a:lnTo>
                    <a:lnTo>
                      <a:pt x="105" y="38"/>
                    </a:lnTo>
                    <a:lnTo>
                      <a:pt x="100" y="51"/>
                    </a:lnTo>
                    <a:lnTo>
                      <a:pt x="100" y="51"/>
                    </a:lnTo>
                    <a:lnTo>
                      <a:pt x="93" y="68"/>
                    </a:lnTo>
                    <a:lnTo>
                      <a:pt x="86" y="87"/>
                    </a:lnTo>
                    <a:lnTo>
                      <a:pt x="72" y="122"/>
                    </a:lnTo>
                    <a:lnTo>
                      <a:pt x="72" y="122"/>
                    </a:lnTo>
                    <a:lnTo>
                      <a:pt x="65" y="139"/>
                    </a:lnTo>
                    <a:lnTo>
                      <a:pt x="56" y="154"/>
                    </a:lnTo>
                    <a:lnTo>
                      <a:pt x="38" y="186"/>
                    </a:lnTo>
                    <a:lnTo>
                      <a:pt x="18" y="217"/>
                    </a:lnTo>
                    <a:lnTo>
                      <a:pt x="9" y="233"/>
                    </a:lnTo>
                    <a:lnTo>
                      <a:pt x="0" y="249"/>
                    </a:lnTo>
                    <a:lnTo>
                      <a:pt x="0" y="249"/>
                    </a:lnTo>
                    <a:lnTo>
                      <a:pt x="0" y="250"/>
                    </a:lnTo>
                    <a:lnTo>
                      <a:pt x="0" y="252"/>
                    </a:lnTo>
                    <a:lnTo>
                      <a:pt x="4" y="255"/>
                    </a:lnTo>
                    <a:lnTo>
                      <a:pt x="5" y="255"/>
                    </a:lnTo>
                    <a:lnTo>
                      <a:pt x="7" y="255"/>
                    </a:lnTo>
                    <a:lnTo>
                      <a:pt x="8" y="255"/>
                    </a:lnTo>
                    <a:lnTo>
                      <a:pt x="9" y="253"/>
                    </a:lnTo>
                    <a:lnTo>
                      <a:pt x="9" y="253"/>
                    </a:lnTo>
                    <a:lnTo>
                      <a:pt x="17" y="238"/>
                    </a:lnTo>
                    <a:lnTo>
                      <a:pt x="25" y="223"/>
                    </a:lnTo>
                    <a:lnTo>
                      <a:pt x="43" y="193"/>
                    </a:lnTo>
                    <a:lnTo>
                      <a:pt x="61" y="163"/>
                    </a:lnTo>
                    <a:lnTo>
                      <a:pt x="70" y="148"/>
                    </a:lnTo>
                    <a:lnTo>
                      <a:pt x="77" y="132"/>
                    </a:lnTo>
                    <a:lnTo>
                      <a:pt x="77" y="132"/>
                    </a:lnTo>
                    <a:lnTo>
                      <a:pt x="90" y="101"/>
                    </a:lnTo>
                    <a:lnTo>
                      <a:pt x="103" y="69"/>
                    </a:lnTo>
                    <a:lnTo>
                      <a:pt x="103" y="69"/>
                    </a:lnTo>
                    <a:lnTo>
                      <a:pt x="110" y="53"/>
                    </a:lnTo>
                    <a:lnTo>
                      <a:pt x="118" y="37"/>
                    </a:lnTo>
                    <a:lnTo>
                      <a:pt x="125" y="22"/>
                    </a:lnTo>
                    <a:lnTo>
                      <a:pt x="133" y="5"/>
                    </a:lnTo>
                    <a:lnTo>
                      <a:pt x="133" y="5"/>
                    </a:lnTo>
                    <a:lnTo>
                      <a:pt x="134" y="3"/>
                    </a:lnTo>
                    <a:lnTo>
                      <a:pt x="133" y="2"/>
                    </a:lnTo>
                    <a:lnTo>
                      <a:pt x="132" y="1"/>
                    </a:lnTo>
                    <a:lnTo>
                      <a:pt x="130" y="0"/>
                    </a:lnTo>
                    <a:lnTo>
                      <a:pt x="126" y="0"/>
                    </a:lnTo>
                    <a:lnTo>
                      <a:pt x="124" y="1"/>
                    </a:lnTo>
                    <a:lnTo>
                      <a:pt x="123" y="3"/>
                    </a:lnTo>
                    <a:lnTo>
                      <a:pt x="123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rgbClr val="605448"/>
                  </a:solidFill>
                </a:endParaRPr>
              </a:p>
            </p:txBody>
          </p:sp>
          <p:sp>
            <p:nvSpPr>
              <p:cNvPr id="246" name="chenying0907 871"/>
              <p:cNvSpPr/>
              <p:nvPr/>
            </p:nvSpPr>
            <p:spPr bwMode="auto">
              <a:xfrm>
                <a:off x="4235450" y="1423988"/>
                <a:ext cx="49213" cy="88900"/>
              </a:xfrm>
              <a:custGeom>
                <a:avLst/>
                <a:gdLst/>
                <a:ahLst/>
                <a:cxnLst>
                  <a:cxn ang="0">
                    <a:pos x="89" y="0"/>
                  </a:cxn>
                  <a:cxn ang="0">
                    <a:pos x="89" y="0"/>
                  </a:cxn>
                  <a:cxn ang="0">
                    <a:pos x="85" y="2"/>
                  </a:cxn>
                  <a:cxn ang="0">
                    <a:pos x="82" y="5"/>
                  </a:cxn>
                  <a:cxn ang="0">
                    <a:pos x="76" y="11"/>
                  </a:cxn>
                  <a:cxn ang="0">
                    <a:pos x="68" y="25"/>
                  </a:cxn>
                  <a:cxn ang="0">
                    <a:pos x="68" y="25"/>
                  </a:cxn>
                  <a:cxn ang="0">
                    <a:pos x="52" y="54"/>
                  </a:cxn>
                  <a:cxn ang="0">
                    <a:pos x="37" y="81"/>
                  </a:cxn>
                  <a:cxn ang="0">
                    <a:pos x="37" y="81"/>
                  </a:cxn>
                  <a:cxn ang="0">
                    <a:pos x="24" y="107"/>
                  </a:cxn>
                  <a:cxn ang="0">
                    <a:pos x="17" y="120"/>
                  </a:cxn>
                  <a:cxn ang="0">
                    <a:pos x="10" y="132"/>
                  </a:cxn>
                  <a:cxn ang="0">
                    <a:pos x="10" y="132"/>
                  </a:cxn>
                  <a:cxn ang="0">
                    <a:pos x="5" y="139"/>
                  </a:cxn>
                  <a:cxn ang="0">
                    <a:pos x="2" y="147"/>
                  </a:cxn>
                  <a:cxn ang="0">
                    <a:pos x="0" y="154"/>
                  </a:cxn>
                  <a:cxn ang="0">
                    <a:pos x="0" y="158"/>
                  </a:cxn>
                  <a:cxn ang="0">
                    <a:pos x="0" y="163"/>
                  </a:cxn>
                  <a:cxn ang="0">
                    <a:pos x="0" y="163"/>
                  </a:cxn>
                  <a:cxn ang="0">
                    <a:pos x="1" y="164"/>
                  </a:cxn>
                  <a:cxn ang="0">
                    <a:pos x="2" y="165"/>
                  </a:cxn>
                  <a:cxn ang="0">
                    <a:pos x="4" y="166"/>
                  </a:cxn>
                  <a:cxn ang="0">
                    <a:pos x="6" y="166"/>
                  </a:cxn>
                  <a:cxn ang="0">
                    <a:pos x="7" y="165"/>
                  </a:cxn>
                  <a:cxn ang="0">
                    <a:pos x="9" y="164"/>
                  </a:cxn>
                  <a:cxn ang="0">
                    <a:pos x="9" y="162"/>
                  </a:cxn>
                  <a:cxn ang="0">
                    <a:pos x="9" y="160"/>
                  </a:cxn>
                  <a:cxn ang="0">
                    <a:pos x="9" y="160"/>
                  </a:cxn>
                  <a:cxn ang="0">
                    <a:pos x="9" y="155"/>
                  </a:cxn>
                  <a:cxn ang="0">
                    <a:pos x="9" y="151"/>
                  </a:cxn>
                  <a:cxn ang="0">
                    <a:pos x="11" y="148"/>
                  </a:cxn>
                  <a:cxn ang="0">
                    <a:pos x="13" y="143"/>
                  </a:cxn>
                  <a:cxn ang="0">
                    <a:pos x="18" y="137"/>
                  </a:cxn>
                  <a:cxn ang="0">
                    <a:pos x="20" y="134"/>
                  </a:cxn>
                  <a:cxn ang="0">
                    <a:pos x="22" y="131"/>
                  </a:cxn>
                  <a:cxn ang="0">
                    <a:pos x="22" y="131"/>
                  </a:cxn>
                  <a:cxn ang="0">
                    <a:pos x="34" y="108"/>
                  </a:cxn>
                  <a:cxn ang="0">
                    <a:pos x="45" y="87"/>
                  </a:cxn>
                  <a:cxn ang="0">
                    <a:pos x="45" y="87"/>
                  </a:cxn>
                  <a:cxn ang="0">
                    <a:pos x="57" y="65"/>
                  </a:cxn>
                  <a:cxn ang="0">
                    <a:pos x="68" y="44"/>
                  </a:cxn>
                  <a:cxn ang="0">
                    <a:pos x="68" y="44"/>
                  </a:cxn>
                  <a:cxn ang="0">
                    <a:pos x="78" y="25"/>
                  </a:cxn>
                  <a:cxn ang="0">
                    <a:pos x="84" y="15"/>
                  </a:cxn>
                  <a:cxn ang="0">
                    <a:pos x="87" y="12"/>
                  </a:cxn>
                  <a:cxn ang="0">
                    <a:pos x="92" y="9"/>
                  </a:cxn>
                  <a:cxn ang="0">
                    <a:pos x="92" y="9"/>
                  </a:cxn>
                  <a:cxn ang="0">
                    <a:pos x="93" y="8"/>
                  </a:cxn>
                  <a:cxn ang="0">
                    <a:pos x="94" y="7"/>
                  </a:cxn>
                  <a:cxn ang="0">
                    <a:pos x="94" y="3"/>
                  </a:cxn>
                  <a:cxn ang="0">
                    <a:pos x="94" y="2"/>
                  </a:cxn>
                  <a:cxn ang="0">
                    <a:pos x="93" y="1"/>
                  </a:cxn>
                  <a:cxn ang="0">
                    <a:pos x="91" y="0"/>
                  </a:cxn>
                  <a:cxn ang="0">
                    <a:pos x="89" y="0"/>
                  </a:cxn>
                  <a:cxn ang="0">
                    <a:pos x="89" y="0"/>
                  </a:cxn>
                </a:cxnLst>
                <a:rect l="0" t="0" r="r" b="b"/>
                <a:pathLst>
                  <a:path w="94" h="166">
                    <a:moveTo>
                      <a:pt x="89" y="0"/>
                    </a:moveTo>
                    <a:lnTo>
                      <a:pt x="89" y="0"/>
                    </a:lnTo>
                    <a:lnTo>
                      <a:pt x="85" y="2"/>
                    </a:lnTo>
                    <a:lnTo>
                      <a:pt x="82" y="5"/>
                    </a:lnTo>
                    <a:lnTo>
                      <a:pt x="76" y="11"/>
                    </a:lnTo>
                    <a:lnTo>
                      <a:pt x="68" y="25"/>
                    </a:lnTo>
                    <a:lnTo>
                      <a:pt x="68" y="25"/>
                    </a:lnTo>
                    <a:lnTo>
                      <a:pt x="52" y="54"/>
                    </a:lnTo>
                    <a:lnTo>
                      <a:pt x="37" y="81"/>
                    </a:lnTo>
                    <a:lnTo>
                      <a:pt x="37" y="81"/>
                    </a:lnTo>
                    <a:lnTo>
                      <a:pt x="24" y="107"/>
                    </a:lnTo>
                    <a:lnTo>
                      <a:pt x="17" y="120"/>
                    </a:lnTo>
                    <a:lnTo>
                      <a:pt x="10" y="132"/>
                    </a:lnTo>
                    <a:lnTo>
                      <a:pt x="10" y="132"/>
                    </a:lnTo>
                    <a:lnTo>
                      <a:pt x="5" y="139"/>
                    </a:lnTo>
                    <a:lnTo>
                      <a:pt x="2" y="147"/>
                    </a:lnTo>
                    <a:lnTo>
                      <a:pt x="0" y="154"/>
                    </a:lnTo>
                    <a:lnTo>
                      <a:pt x="0" y="158"/>
                    </a:lnTo>
                    <a:lnTo>
                      <a:pt x="0" y="163"/>
                    </a:lnTo>
                    <a:lnTo>
                      <a:pt x="0" y="163"/>
                    </a:lnTo>
                    <a:lnTo>
                      <a:pt x="1" y="164"/>
                    </a:lnTo>
                    <a:lnTo>
                      <a:pt x="2" y="165"/>
                    </a:lnTo>
                    <a:lnTo>
                      <a:pt x="4" y="166"/>
                    </a:lnTo>
                    <a:lnTo>
                      <a:pt x="6" y="166"/>
                    </a:lnTo>
                    <a:lnTo>
                      <a:pt x="7" y="165"/>
                    </a:lnTo>
                    <a:lnTo>
                      <a:pt x="9" y="164"/>
                    </a:lnTo>
                    <a:lnTo>
                      <a:pt x="9" y="162"/>
                    </a:lnTo>
                    <a:lnTo>
                      <a:pt x="9" y="160"/>
                    </a:lnTo>
                    <a:lnTo>
                      <a:pt x="9" y="160"/>
                    </a:lnTo>
                    <a:lnTo>
                      <a:pt x="9" y="155"/>
                    </a:lnTo>
                    <a:lnTo>
                      <a:pt x="9" y="151"/>
                    </a:lnTo>
                    <a:lnTo>
                      <a:pt x="11" y="148"/>
                    </a:lnTo>
                    <a:lnTo>
                      <a:pt x="13" y="143"/>
                    </a:lnTo>
                    <a:lnTo>
                      <a:pt x="18" y="137"/>
                    </a:lnTo>
                    <a:lnTo>
                      <a:pt x="20" y="134"/>
                    </a:lnTo>
                    <a:lnTo>
                      <a:pt x="22" y="131"/>
                    </a:lnTo>
                    <a:lnTo>
                      <a:pt x="22" y="131"/>
                    </a:lnTo>
                    <a:lnTo>
                      <a:pt x="34" y="108"/>
                    </a:lnTo>
                    <a:lnTo>
                      <a:pt x="45" y="87"/>
                    </a:lnTo>
                    <a:lnTo>
                      <a:pt x="45" y="87"/>
                    </a:lnTo>
                    <a:lnTo>
                      <a:pt x="57" y="65"/>
                    </a:lnTo>
                    <a:lnTo>
                      <a:pt x="68" y="44"/>
                    </a:lnTo>
                    <a:lnTo>
                      <a:pt x="68" y="44"/>
                    </a:lnTo>
                    <a:lnTo>
                      <a:pt x="78" y="25"/>
                    </a:lnTo>
                    <a:lnTo>
                      <a:pt x="84" y="15"/>
                    </a:lnTo>
                    <a:lnTo>
                      <a:pt x="87" y="12"/>
                    </a:lnTo>
                    <a:lnTo>
                      <a:pt x="92" y="9"/>
                    </a:lnTo>
                    <a:lnTo>
                      <a:pt x="92" y="9"/>
                    </a:lnTo>
                    <a:lnTo>
                      <a:pt x="93" y="8"/>
                    </a:lnTo>
                    <a:lnTo>
                      <a:pt x="94" y="7"/>
                    </a:lnTo>
                    <a:lnTo>
                      <a:pt x="94" y="3"/>
                    </a:lnTo>
                    <a:lnTo>
                      <a:pt x="94" y="2"/>
                    </a:lnTo>
                    <a:lnTo>
                      <a:pt x="93" y="1"/>
                    </a:lnTo>
                    <a:lnTo>
                      <a:pt x="91" y="0"/>
                    </a:lnTo>
                    <a:lnTo>
                      <a:pt x="89" y="0"/>
                    </a:lnTo>
                    <a:lnTo>
                      <a:pt x="89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rgbClr val="605448"/>
                  </a:solidFill>
                </a:endParaRPr>
              </a:p>
            </p:txBody>
          </p:sp>
          <p:sp>
            <p:nvSpPr>
              <p:cNvPr id="247" name="chenying0907 872"/>
              <p:cNvSpPr/>
              <p:nvPr/>
            </p:nvSpPr>
            <p:spPr bwMode="auto">
              <a:xfrm>
                <a:off x="4275138" y="1435100"/>
                <a:ext cx="65088" cy="107950"/>
              </a:xfrm>
              <a:custGeom>
                <a:avLst/>
                <a:gdLst/>
                <a:ahLst/>
                <a:cxnLst>
                  <a:cxn ang="0">
                    <a:pos x="117" y="0"/>
                  </a:cxn>
                  <a:cxn ang="0">
                    <a:pos x="117" y="0"/>
                  </a:cxn>
                  <a:cxn ang="0">
                    <a:pos x="106" y="9"/>
                  </a:cxn>
                  <a:cxn ang="0">
                    <a:pos x="97" y="18"/>
                  </a:cxn>
                  <a:cxn ang="0">
                    <a:pos x="89" y="27"/>
                  </a:cxn>
                  <a:cxn ang="0">
                    <a:pos x="82" y="39"/>
                  </a:cxn>
                  <a:cxn ang="0">
                    <a:pos x="74" y="50"/>
                  </a:cxn>
                  <a:cxn ang="0">
                    <a:pos x="68" y="61"/>
                  </a:cxn>
                  <a:cxn ang="0">
                    <a:pos x="58" y="84"/>
                  </a:cxn>
                  <a:cxn ang="0">
                    <a:pos x="58" y="84"/>
                  </a:cxn>
                  <a:cxn ang="0">
                    <a:pos x="31" y="142"/>
                  </a:cxn>
                  <a:cxn ang="0">
                    <a:pos x="18" y="170"/>
                  </a:cxn>
                  <a:cxn ang="0">
                    <a:pos x="9" y="183"/>
                  </a:cxn>
                  <a:cxn ang="0">
                    <a:pos x="1" y="197"/>
                  </a:cxn>
                  <a:cxn ang="0">
                    <a:pos x="1" y="197"/>
                  </a:cxn>
                  <a:cxn ang="0">
                    <a:pos x="0" y="199"/>
                  </a:cxn>
                  <a:cxn ang="0">
                    <a:pos x="1" y="201"/>
                  </a:cxn>
                  <a:cxn ang="0">
                    <a:pos x="1" y="202"/>
                  </a:cxn>
                  <a:cxn ang="0">
                    <a:pos x="3" y="203"/>
                  </a:cxn>
                  <a:cxn ang="0">
                    <a:pos x="4" y="204"/>
                  </a:cxn>
                  <a:cxn ang="0">
                    <a:pos x="6" y="204"/>
                  </a:cxn>
                  <a:cxn ang="0">
                    <a:pos x="8" y="203"/>
                  </a:cxn>
                  <a:cxn ang="0">
                    <a:pos x="9" y="202"/>
                  </a:cxn>
                  <a:cxn ang="0">
                    <a:pos x="9" y="202"/>
                  </a:cxn>
                  <a:cxn ang="0">
                    <a:pos x="23" y="180"/>
                  </a:cxn>
                  <a:cxn ang="0">
                    <a:pos x="36" y="157"/>
                  </a:cxn>
                  <a:cxn ang="0">
                    <a:pos x="48" y="134"/>
                  </a:cxn>
                  <a:cxn ang="0">
                    <a:pos x="57" y="110"/>
                  </a:cxn>
                  <a:cxn ang="0">
                    <a:pos x="57" y="110"/>
                  </a:cxn>
                  <a:cxn ang="0">
                    <a:pos x="68" y="83"/>
                  </a:cxn>
                  <a:cxn ang="0">
                    <a:pos x="74" y="69"/>
                  </a:cxn>
                  <a:cxn ang="0">
                    <a:pos x="82" y="54"/>
                  </a:cxn>
                  <a:cxn ang="0">
                    <a:pos x="90" y="41"/>
                  </a:cxn>
                  <a:cxn ang="0">
                    <a:pos x="100" y="28"/>
                  </a:cxn>
                  <a:cxn ang="0">
                    <a:pos x="111" y="18"/>
                  </a:cxn>
                  <a:cxn ang="0">
                    <a:pos x="122" y="9"/>
                  </a:cxn>
                  <a:cxn ang="0">
                    <a:pos x="122" y="9"/>
                  </a:cxn>
                  <a:cxn ang="0">
                    <a:pos x="123" y="8"/>
                  </a:cxn>
                  <a:cxn ang="0">
                    <a:pos x="124" y="6"/>
                  </a:cxn>
                  <a:cxn ang="0">
                    <a:pos x="124" y="4"/>
                  </a:cxn>
                  <a:cxn ang="0">
                    <a:pos x="123" y="3"/>
                  </a:cxn>
                  <a:cxn ang="0">
                    <a:pos x="122" y="2"/>
                  </a:cxn>
                  <a:cxn ang="0">
                    <a:pos x="120" y="0"/>
                  </a:cxn>
                  <a:cxn ang="0">
                    <a:pos x="119" y="0"/>
                  </a:cxn>
                  <a:cxn ang="0">
                    <a:pos x="117" y="0"/>
                  </a:cxn>
                  <a:cxn ang="0">
                    <a:pos x="117" y="0"/>
                  </a:cxn>
                </a:cxnLst>
                <a:rect l="0" t="0" r="r" b="b"/>
                <a:pathLst>
                  <a:path w="124" h="204">
                    <a:moveTo>
                      <a:pt x="117" y="0"/>
                    </a:moveTo>
                    <a:lnTo>
                      <a:pt x="117" y="0"/>
                    </a:lnTo>
                    <a:lnTo>
                      <a:pt x="106" y="9"/>
                    </a:lnTo>
                    <a:lnTo>
                      <a:pt x="97" y="18"/>
                    </a:lnTo>
                    <a:lnTo>
                      <a:pt x="89" y="27"/>
                    </a:lnTo>
                    <a:lnTo>
                      <a:pt x="82" y="39"/>
                    </a:lnTo>
                    <a:lnTo>
                      <a:pt x="74" y="50"/>
                    </a:lnTo>
                    <a:lnTo>
                      <a:pt x="68" y="61"/>
                    </a:lnTo>
                    <a:lnTo>
                      <a:pt x="58" y="84"/>
                    </a:lnTo>
                    <a:lnTo>
                      <a:pt x="58" y="84"/>
                    </a:lnTo>
                    <a:lnTo>
                      <a:pt x="31" y="142"/>
                    </a:lnTo>
                    <a:lnTo>
                      <a:pt x="18" y="170"/>
                    </a:lnTo>
                    <a:lnTo>
                      <a:pt x="9" y="183"/>
                    </a:lnTo>
                    <a:lnTo>
                      <a:pt x="1" y="197"/>
                    </a:lnTo>
                    <a:lnTo>
                      <a:pt x="1" y="197"/>
                    </a:lnTo>
                    <a:lnTo>
                      <a:pt x="0" y="199"/>
                    </a:lnTo>
                    <a:lnTo>
                      <a:pt x="1" y="201"/>
                    </a:lnTo>
                    <a:lnTo>
                      <a:pt x="1" y="202"/>
                    </a:lnTo>
                    <a:lnTo>
                      <a:pt x="3" y="203"/>
                    </a:lnTo>
                    <a:lnTo>
                      <a:pt x="4" y="204"/>
                    </a:lnTo>
                    <a:lnTo>
                      <a:pt x="6" y="204"/>
                    </a:lnTo>
                    <a:lnTo>
                      <a:pt x="8" y="203"/>
                    </a:lnTo>
                    <a:lnTo>
                      <a:pt x="9" y="202"/>
                    </a:lnTo>
                    <a:lnTo>
                      <a:pt x="9" y="202"/>
                    </a:lnTo>
                    <a:lnTo>
                      <a:pt x="23" y="180"/>
                    </a:lnTo>
                    <a:lnTo>
                      <a:pt x="36" y="157"/>
                    </a:lnTo>
                    <a:lnTo>
                      <a:pt x="48" y="134"/>
                    </a:lnTo>
                    <a:lnTo>
                      <a:pt x="57" y="110"/>
                    </a:lnTo>
                    <a:lnTo>
                      <a:pt x="57" y="110"/>
                    </a:lnTo>
                    <a:lnTo>
                      <a:pt x="68" y="83"/>
                    </a:lnTo>
                    <a:lnTo>
                      <a:pt x="74" y="69"/>
                    </a:lnTo>
                    <a:lnTo>
                      <a:pt x="82" y="54"/>
                    </a:lnTo>
                    <a:lnTo>
                      <a:pt x="90" y="41"/>
                    </a:lnTo>
                    <a:lnTo>
                      <a:pt x="100" y="28"/>
                    </a:lnTo>
                    <a:lnTo>
                      <a:pt x="111" y="18"/>
                    </a:lnTo>
                    <a:lnTo>
                      <a:pt x="122" y="9"/>
                    </a:lnTo>
                    <a:lnTo>
                      <a:pt x="122" y="9"/>
                    </a:lnTo>
                    <a:lnTo>
                      <a:pt x="123" y="8"/>
                    </a:lnTo>
                    <a:lnTo>
                      <a:pt x="124" y="6"/>
                    </a:lnTo>
                    <a:lnTo>
                      <a:pt x="124" y="4"/>
                    </a:lnTo>
                    <a:lnTo>
                      <a:pt x="123" y="3"/>
                    </a:lnTo>
                    <a:lnTo>
                      <a:pt x="122" y="2"/>
                    </a:lnTo>
                    <a:lnTo>
                      <a:pt x="120" y="0"/>
                    </a:lnTo>
                    <a:lnTo>
                      <a:pt x="119" y="0"/>
                    </a:lnTo>
                    <a:lnTo>
                      <a:pt x="117" y="0"/>
                    </a:lnTo>
                    <a:lnTo>
                      <a:pt x="117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rgbClr val="605448"/>
                  </a:solidFill>
                </a:endParaRPr>
              </a:p>
            </p:txBody>
          </p:sp>
          <p:sp>
            <p:nvSpPr>
              <p:cNvPr id="248" name="chenying0907 873"/>
              <p:cNvSpPr/>
              <p:nvPr/>
            </p:nvSpPr>
            <p:spPr bwMode="auto">
              <a:xfrm>
                <a:off x="4318000" y="1447800"/>
                <a:ext cx="74613" cy="104775"/>
              </a:xfrm>
              <a:custGeom>
                <a:avLst/>
                <a:gdLst/>
                <a:ahLst/>
                <a:cxnLst>
                  <a:cxn ang="0">
                    <a:pos x="132" y="3"/>
                  </a:cxn>
                  <a:cxn ang="0">
                    <a:pos x="132" y="3"/>
                  </a:cxn>
                  <a:cxn ang="0">
                    <a:pos x="130" y="8"/>
                  </a:cxn>
                  <a:cxn ang="0">
                    <a:pos x="127" y="14"/>
                  </a:cxn>
                  <a:cxn ang="0">
                    <a:pos x="123" y="19"/>
                  </a:cxn>
                  <a:cxn ang="0">
                    <a:pos x="118" y="23"/>
                  </a:cxn>
                  <a:cxn ang="0">
                    <a:pos x="108" y="32"/>
                  </a:cxn>
                  <a:cxn ang="0">
                    <a:pos x="100" y="42"/>
                  </a:cxn>
                  <a:cxn ang="0">
                    <a:pos x="100" y="42"/>
                  </a:cxn>
                  <a:cxn ang="0">
                    <a:pos x="85" y="62"/>
                  </a:cxn>
                  <a:cxn ang="0">
                    <a:pos x="71" y="83"/>
                  </a:cxn>
                  <a:cxn ang="0">
                    <a:pos x="71" y="83"/>
                  </a:cxn>
                  <a:cxn ang="0">
                    <a:pos x="36" y="133"/>
                  </a:cxn>
                  <a:cxn ang="0">
                    <a:pos x="36" y="133"/>
                  </a:cxn>
                  <a:cxn ang="0">
                    <a:pos x="28" y="148"/>
                  </a:cxn>
                  <a:cxn ang="0">
                    <a:pos x="19" y="163"/>
                  </a:cxn>
                  <a:cxn ang="0">
                    <a:pos x="11" y="178"/>
                  </a:cxn>
                  <a:cxn ang="0">
                    <a:pos x="6" y="184"/>
                  </a:cxn>
                  <a:cxn ang="0">
                    <a:pos x="1" y="191"/>
                  </a:cxn>
                  <a:cxn ang="0">
                    <a:pos x="1" y="191"/>
                  </a:cxn>
                  <a:cxn ang="0">
                    <a:pos x="0" y="192"/>
                  </a:cxn>
                  <a:cxn ang="0">
                    <a:pos x="0" y="194"/>
                  </a:cxn>
                  <a:cxn ang="0">
                    <a:pos x="0" y="196"/>
                  </a:cxn>
                  <a:cxn ang="0">
                    <a:pos x="1" y="198"/>
                  </a:cxn>
                  <a:cxn ang="0">
                    <a:pos x="3" y="199"/>
                  </a:cxn>
                  <a:cxn ang="0">
                    <a:pos x="4" y="200"/>
                  </a:cxn>
                  <a:cxn ang="0">
                    <a:pos x="6" y="199"/>
                  </a:cxn>
                  <a:cxn ang="0">
                    <a:pos x="7" y="198"/>
                  </a:cxn>
                  <a:cxn ang="0">
                    <a:pos x="7" y="198"/>
                  </a:cxn>
                  <a:cxn ang="0">
                    <a:pos x="15" y="187"/>
                  </a:cxn>
                  <a:cxn ang="0">
                    <a:pos x="22" y="176"/>
                  </a:cxn>
                  <a:cxn ang="0">
                    <a:pos x="35" y="153"/>
                  </a:cxn>
                  <a:cxn ang="0">
                    <a:pos x="35" y="153"/>
                  </a:cxn>
                  <a:cxn ang="0">
                    <a:pos x="44" y="139"/>
                  </a:cxn>
                  <a:cxn ang="0">
                    <a:pos x="54" y="124"/>
                  </a:cxn>
                  <a:cxn ang="0">
                    <a:pos x="74" y="95"/>
                  </a:cxn>
                  <a:cxn ang="0">
                    <a:pos x="74" y="95"/>
                  </a:cxn>
                  <a:cxn ang="0">
                    <a:pos x="108" y="46"/>
                  </a:cxn>
                  <a:cxn ang="0">
                    <a:pos x="108" y="46"/>
                  </a:cxn>
                  <a:cxn ang="0">
                    <a:pos x="112" y="41"/>
                  </a:cxn>
                  <a:cxn ang="0">
                    <a:pos x="117" y="36"/>
                  </a:cxn>
                  <a:cxn ang="0">
                    <a:pos x="127" y="27"/>
                  </a:cxn>
                  <a:cxn ang="0">
                    <a:pos x="132" y="23"/>
                  </a:cxn>
                  <a:cxn ang="0">
                    <a:pos x="136" y="18"/>
                  </a:cxn>
                  <a:cxn ang="0">
                    <a:pos x="139" y="12"/>
                  </a:cxn>
                  <a:cxn ang="0">
                    <a:pos x="141" y="5"/>
                  </a:cxn>
                  <a:cxn ang="0">
                    <a:pos x="141" y="5"/>
                  </a:cxn>
                  <a:cxn ang="0">
                    <a:pos x="141" y="3"/>
                  </a:cxn>
                  <a:cxn ang="0">
                    <a:pos x="140" y="2"/>
                  </a:cxn>
                  <a:cxn ang="0">
                    <a:pos x="139" y="1"/>
                  </a:cxn>
                  <a:cxn ang="0">
                    <a:pos x="138" y="0"/>
                  </a:cxn>
                  <a:cxn ang="0">
                    <a:pos x="136" y="0"/>
                  </a:cxn>
                  <a:cxn ang="0">
                    <a:pos x="134" y="0"/>
                  </a:cxn>
                  <a:cxn ang="0">
                    <a:pos x="133" y="1"/>
                  </a:cxn>
                  <a:cxn ang="0">
                    <a:pos x="132" y="3"/>
                  </a:cxn>
                  <a:cxn ang="0">
                    <a:pos x="132" y="3"/>
                  </a:cxn>
                </a:cxnLst>
                <a:rect l="0" t="0" r="r" b="b"/>
                <a:pathLst>
                  <a:path w="141" h="200">
                    <a:moveTo>
                      <a:pt x="132" y="3"/>
                    </a:moveTo>
                    <a:lnTo>
                      <a:pt x="132" y="3"/>
                    </a:lnTo>
                    <a:lnTo>
                      <a:pt x="130" y="8"/>
                    </a:lnTo>
                    <a:lnTo>
                      <a:pt x="127" y="14"/>
                    </a:lnTo>
                    <a:lnTo>
                      <a:pt x="123" y="19"/>
                    </a:lnTo>
                    <a:lnTo>
                      <a:pt x="118" y="23"/>
                    </a:lnTo>
                    <a:lnTo>
                      <a:pt x="108" y="32"/>
                    </a:lnTo>
                    <a:lnTo>
                      <a:pt x="100" y="42"/>
                    </a:lnTo>
                    <a:lnTo>
                      <a:pt x="100" y="42"/>
                    </a:lnTo>
                    <a:lnTo>
                      <a:pt x="85" y="62"/>
                    </a:lnTo>
                    <a:lnTo>
                      <a:pt x="71" y="83"/>
                    </a:lnTo>
                    <a:lnTo>
                      <a:pt x="71" y="83"/>
                    </a:lnTo>
                    <a:lnTo>
                      <a:pt x="36" y="133"/>
                    </a:lnTo>
                    <a:lnTo>
                      <a:pt x="36" y="133"/>
                    </a:lnTo>
                    <a:lnTo>
                      <a:pt x="28" y="148"/>
                    </a:lnTo>
                    <a:lnTo>
                      <a:pt x="19" y="163"/>
                    </a:lnTo>
                    <a:lnTo>
                      <a:pt x="11" y="178"/>
                    </a:lnTo>
                    <a:lnTo>
                      <a:pt x="6" y="184"/>
                    </a:lnTo>
                    <a:lnTo>
                      <a:pt x="1" y="191"/>
                    </a:lnTo>
                    <a:lnTo>
                      <a:pt x="1" y="191"/>
                    </a:lnTo>
                    <a:lnTo>
                      <a:pt x="0" y="192"/>
                    </a:lnTo>
                    <a:lnTo>
                      <a:pt x="0" y="194"/>
                    </a:lnTo>
                    <a:lnTo>
                      <a:pt x="0" y="196"/>
                    </a:lnTo>
                    <a:lnTo>
                      <a:pt x="1" y="198"/>
                    </a:lnTo>
                    <a:lnTo>
                      <a:pt x="3" y="199"/>
                    </a:lnTo>
                    <a:lnTo>
                      <a:pt x="4" y="200"/>
                    </a:lnTo>
                    <a:lnTo>
                      <a:pt x="6" y="199"/>
                    </a:lnTo>
                    <a:lnTo>
                      <a:pt x="7" y="198"/>
                    </a:lnTo>
                    <a:lnTo>
                      <a:pt x="7" y="198"/>
                    </a:lnTo>
                    <a:lnTo>
                      <a:pt x="15" y="187"/>
                    </a:lnTo>
                    <a:lnTo>
                      <a:pt x="22" y="176"/>
                    </a:lnTo>
                    <a:lnTo>
                      <a:pt x="35" y="153"/>
                    </a:lnTo>
                    <a:lnTo>
                      <a:pt x="35" y="153"/>
                    </a:lnTo>
                    <a:lnTo>
                      <a:pt x="44" y="139"/>
                    </a:lnTo>
                    <a:lnTo>
                      <a:pt x="54" y="124"/>
                    </a:lnTo>
                    <a:lnTo>
                      <a:pt x="74" y="95"/>
                    </a:lnTo>
                    <a:lnTo>
                      <a:pt x="74" y="95"/>
                    </a:lnTo>
                    <a:lnTo>
                      <a:pt x="108" y="46"/>
                    </a:lnTo>
                    <a:lnTo>
                      <a:pt x="108" y="46"/>
                    </a:lnTo>
                    <a:lnTo>
                      <a:pt x="112" y="41"/>
                    </a:lnTo>
                    <a:lnTo>
                      <a:pt x="117" y="36"/>
                    </a:lnTo>
                    <a:lnTo>
                      <a:pt x="127" y="27"/>
                    </a:lnTo>
                    <a:lnTo>
                      <a:pt x="132" y="23"/>
                    </a:lnTo>
                    <a:lnTo>
                      <a:pt x="136" y="18"/>
                    </a:lnTo>
                    <a:lnTo>
                      <a:pt x="139" y="12"/>
                    </a:lnTo>
                    <a:lnTo>
                      <a:pt x="141" y="5"/>
                    </a:lnTo>
                    <a:lnTo>
                      <a:pt x="141" y="5"/>
                    </a:lnTo>
                    <a:lnTo>
                      <a:pt x="141" y="3"/>
                    </a:lnTo>
                    <a:lnTo>
                      <a:pt x="140" y="2"/>
                    </a:lnTo>
                    <a:lnTo>
                      <a:pt x="139" y="1"/>
                    </a:lnTo>
                    <a:lnTo>
                      <a:pt x="138" y="0"/>
                    </a:lnTo>
                    <a:lnTo>
                      <a:pt x="136" y="0"/>
                    </a:lnTo>
                    <a:lnTo>
                      <a:pt x="134" y="0"/>
                    </a:lnTo>
                    <a:lnTo>
                      <a:pt x="133" y="1"/>
                    </a:lnTo>
                    <a:lnTo>
                      <a:pt x="132" y="3"/>
                    </a:lnTo>
                    <a:lnTo>
                      <a:pt x="132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rgbClr val="605448"/>
                  </a:solidFill>
                </a:endParaRPr>
              </a:p>
            </p:txBody>
          </p:sp>
          <p:sp>
            <p:nvSpPr>
              <p:cNvPr id="249" name="chenying0907 874"/>
              <p:cNvSpPr/>
              <p:nvPr/>
            </p:nvSpPr>
            <p:spPr bwMode="auto">
              <a:xfrm>
                <a:off x="4367213" y="1470025"/>
                <a:ext cx="53975" cy="92075"/>
              </a:xfrm>
              <a:custGeom>
                <a:avLst/>
                <a:gdLst/>
                <a:ahLst/>
                <a:cxnLst>
                  <a:cxn ang="0">
                    <a:pos x="100" y="3"/>
                  </a:cxn>
                  <a:cxn ang="0">
                    <a:pos x="100" y="3"/>
                  </a:cxn>
                  <a:cxn ang="0">
                    <a:pos x="98" y="1"/>
                  </a:cxn>
                  <a:cxn ang="0">
                    <a:pos x="96" y="0"/>
                  </a:cxn>
                  <a:cxn ang="0">
                    <a:pos x="94" y="0"/>
                  </a:cxn>
                  <a:cxn ang="0">
                    <a:pos x="92" y="1"/>
                  </a:cxn>
                  <a:cxn ang="0">
                    <a:pos x="86" y="6"/>
                  </a:cxn>
                  <a:cxn ang="0">
                    <a:pos x="86" y="6"/>
                  </a:cxn>
                  <a:cxn ang="0">
                    <a:pos x="85" y="8"/>
                  </a:cxn>
                  <a:cxn ang="0">
                    <a:pos x="86" y="11"/>
                  </a:cxn>
                  <a:cxn ang="0">
                    <a:pos x="87" y="13"/>
                  </a:cxn>
                  <a:cxn ang="0">
                    <a:pos x="91" y="14"/>
                  </a:cxn>
                  <a:cxn ang="0">
                    <a:pos x="91" y="14"/>
                  </a:cxn>
                  <a:cxn ang="0">
                    <a:pos x="89" y="21"/>
                  </a:cxn>
                  <a:cxn ang="0">
                    <a:pos x="85" y="31"/>
                  </a:cxn>
                  <a:cxn ang="0">
                    <a:pos x="81" y="39"/>
                  </a:cxn>
                  <a:cxn ang="0">
                    <a:pos x="77" y="47"/>
                  </a:cxn>
                  <a:cxn ang="0">
                    <a:pos x="67" y="64"/>
                  </a:cxn>
                  <a:cxn ang="0">
                    <a:pos x="58" y="77"/>
                  </a:cxn>
                  <a:cxn ang="0">
                    <a:pos x="58" y="77"/>
                  </a:cxn>
                  <a:cxn ang="0">
                    <a:pos x="44" y="99"/>
                  </a:cxn>
                  <a:cxn ang="0">
                    <a:pos x="31" y="119"/>
                  </a:cxn>
                  <a:cxn ang="0">
                    <a:pos x="18" y="141"/>
                  </a:cxn>
                  <a:cxn ang="0">
                    <a:pos x="4" y="163"/>
                  </a:cxn>
                  <a:cxn ang="0">
                    <a:pos x="4" y="163"/>
                  </a:cxn>
                  <a:cxn ang="0">
                    <a:pos x="2" y="165"/>
                  </a:cxn>
                  <a:cxn ang="0">
                    <a:pos x="1" y="169"/>
                  </a:cxn>
                  <a:cxn ang="0">
                    <a:pos x="1" y="169"/>
                  </a:cxn>
                  <a:cxn ang="0">
                    <a:pos x="0" y="171"/>
                  </a:cxn>
                  <a:cxn ang="0">
                    <a:pos x="1" y="172"/>
                  </a:cxn>
                  <a:cxn ang="0">
                    <a:pos x="3" y="174"/>
                  </a:cxn>
                  <a:cxn ang="0">
                    <a:pos x="6" y="174"/>
                  </a:cxn>
                  <a:cxn ang="0">
                    <a:pos x="8" y="174"/>
                  </a:cxn>
                  <a:cxn ang="0">
                    <a:pos x="9" y="172"/>
                  </a:cxn>
                  <a:cxn ang="0">
                    <a:pos x="9" y="172"/>
                  </a:cxn>
                  <a:cxn ang="0">
                    <a:pos x="10" y="171"/>
                  </a:cxn>
                  <a:cxn ang="0">
                    <a:pos x="11" y="170"/>
                  </a:cxn>
                  <a:cxn ang="0">
                    <a:pos x="11" y="170"/>
                  </a:cxn>
                  <a:cxn ang="0">
                    <a:pos x="13" y="169"/>
                  </a:cxn>
                  <a:cxn ang="0">
                    <a:pos x="14" y="168"/>
                  </a:cxn>
                  <a:cxn ang="0">
                    <a:pos x="14" y="167"/>
                  </a:cxn>
                  <a:cxn ang="0">
                    <a:pos x="14" y="165"/>
                  </a:cxn>
                  <a:cxn ang="0">
                    <a:pos x="14" y="165"/>
                  </a:cxn>
                  <a:cxn ang="0">
                    <a:pos x="30" y="141"/>
                  </a:cxn>
                  <a:cxn ang="0">
                    <a:pos x="44" y="116"/>
                  </a:cxn>
                  <a:cxn ang="0">
                    <a:pos x="60" y="93"/>
                  </a:cxn>
                  <a:cxn ang="0">
                    <a:pos x="75" y="69"/>
                  </a:cxn>
                  <a:cxn ang="0">
                    <a:pos x="75" y="69"/>
                  </a:cxn>
                  <a:cxn ang="0">
                    <a:pos x="84" y="54"/>
                  </a:cxn>
                  <a:cxn ang="0">
                    <a:pos x="93" y="37"/>
                  </a:cxn>
                  <a:cxn ang="0">
                    <a:pos x="96" y="29"/>
                  </a:cxn>
                  <a:cxn ang="0">
                    <a:pos x="99" y="19"/>
                  </a:cxn>
                  <a:cxn ang="0">
                    <a:pos x="100" y="11"/>
                  </a:cxn>
                  <a:cxn ang="0">
                    <a:pos x="100" y="3"/>
                  </a:cxn>
                  <a:cxn ang="0">
                    <a:pos x="100" y="3"/>
                  </a:cxn>
                </a:cxnLst>
                <a:rect l="0" t="0" r="r" b="b"/>
                <a:pathLst>
                  <a:path w="100" h="174">
                    <a:moveTo>
                      <a:pt x="100" y="3"/>
                    </a:moveTo>
                    <a:lnTo>
                      <a:pt x="100" y="3"/>
                    </a:lnTo>
                    <a:lnTo>
                      <a:pt x="98" y="1"/>
                    </a:lnTo>
                    <a:lnTo>
                      <a:pt x="96" y="0"/>
                    </a:lnTo>
                    <a:lnTo>
                      <a:pt x="94" y="0"/>
                    </a:lnTo>
                    <a:lnTo>
                      <a:pt x="92" y="1"/>
                    </a:lnTo>
                    <a:lnTo>
                      <a:pt x="86" y="6"/>
                    </a:lnTo>
                    <a:lnTo>
                      <a:pt x="86" y="6"/>
                    </a:lnTo>
                    <a:lnTo>
                      <a:pt x="85" y="8"/>
                    </a:lnTo>
                    <a:lnTo>
                      <a:pt x="86" y="11"/>
                    </a:lnTo>
                    <a:lnTo>
                      <a:pt x="87" y="13"/>
                    </a:lnTo>
                    <a:lnTo>
                      <a:pt x="91" y="14"/>
                    </a:lnTo>
                    <a:lnTo>
                      <a:pt x="91" y="14"/>
                    </a:lnTo>
                    <a:lnTo>
                      <a:pt x="89" y="21"/>
                    </a:lnTo>
                    <a:lnTo>
                      <a:pt x="85" y="31"/>
                    </a:lnTo>
                    <a:lnTo>
                      <a:pt x="81" y="39"/>
                    </a:lnTo>
                    <a:lnTo>
                      <a:pt x="77" y="47"/>
                    </a:lnTo>
                    <a:lnTo>
                      <a:pt x="67" y="64"/>
                    </a:lnTo>
                    <a:lnTo>
                      <a:pt x="58" y="77"/>
                    </a:lnTo>
                    <a:lnTo>
                      <a:pt x="58" y="77"/>
                    </a:lnTo>
                    <a:lnTo>
                      <a:pt x="44" y="99"/>
                    </a:lnTo>
                    <a:lnTo>
                      <a:pt x="31" y="119"/>
                    </a:lnTo>
                    <a:lnTo>
                      <a:pt x="18" y="141"/>
                    </a:lnTo>
                    <a:lnTo>
                      <a:pt x="4" y="163"/>
                    </a:lnTo>
                    <a:lnTo>
                      <a:pt x="4" y="163"/>
                    </a:lnTo>
                    <a:lnTo>
                      <a:pt x="2" y="165"/>
                    </a:lnTo>
                    <a:lnTo>
                      <a:pt x="1" y="169"/>
                    </a:lnTo>
                    <a:lnTo>
                      <a:pt x="1" y="169"/>
                    </a:lnTo>
                    <a:lnTo>
                      <a:pt x="0" y="171"/>
                    </a:lnTo>
                    <a:lnTo>
                      <a:pt x="1" y="172"/>
                    </a:lnTo>
                    <a:lnTo>
                      <a:pt x="3" y="174"/>
                    </a:lnTo>
                    <a:lnTo>
                      <a:pt x="6" y="174"/>
                    </a:lnTo>
                    <a:lnTo>
                      <a:pt x="8" y="174"/>
                    </a:lnTo>
                    <a:lnTo>
                      <a:pt x="9" y="172"/>
                    </a:lnTo>
                    <a:lnTo>
                      <a:pt x="9" y="172"/>
                    </a:lnTo>
                    <a:lnTo>
                      <a:pt x="10" y="171"/>
                    </a:lnTo>
                    <a:lnTo>
                      <a:pt x="11" y="170"/>
                    </a:lnTo>
                    <a:lnTo>
                      <a:pt x="11" y="170"/>
                    </a:lnTo>
                    <a:lnTo>
                      <a:pt x="13" y="169"/>
                    </a:lnTo>
                    <a:lnTo>
                      <a:pt x="14" y="168"/>
                    </a:lnTo>
                    <a:lnTo>
                      <a:pt x="14" y="167"/>
                    </a:lnTo>
                    <a:lnTo>
                      <a:pt x="14" y="165"/>
                    </a:lnTo>
                    <a:lnTo>
                      <a:pt x="14" y="165"/>
                    </a:lnTo>
                    <a:lnTo>
                      <a:pt x="30" y="141"/>
                    </a:lnTo>
                    <a:lnTo>
                      <a:pt x="44" y="116"/>
                    </a:lnTo>
                    <a:lnTo>
                      <a:pt x="60" y="93"/>
                    </a:lnTo>
                    <a:lnTo>
                      <a:pt x="75" y="69"/>
                    </a:lnTo>
                    <a:lnTo>
                      <a:pt x="75" y="69"/>
                    </a:lnTo>
                    <a:lnTo>
                      <a:pt x="84" y="54"/>
                    </a:lnTo>
                    <a:lnTo>
                      <a:pt x="93" y="37"/>
                    </a:lnTo>
                    <a:lnTo>
                      <a:pt x="96" y="29"/>
                    </a:lnTo>
                    <a:lnTo>
                      <a:pt x="99" y="19"/>
                    </a:lnTo>
                    <a:lnTo>
                      <a:pt x="100" y="11"/>
                    </a:lnTo>
                    <a:lnTo>
                      <a:pt x="100" y="3"/>
                    </a:lnTo>
                    <a:lnTo>
                      <a:pt x="100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rgbClr val="605448"/>
                  </a:solidFill>
                </a:endParaRPr>
              </a:p>
            </p:txBody>
          </p:sp>
          <p:sp>
            <p:nvSpPr>
              <p:cNvPr id="250" name="chenying0907 875"/>
              <p:cNvSpPr/>
              <p:nvPr/>
            </p:nvSpPr>
            <p:spPr bwMode="auto">
              <a:xfrm>
                <a:off x="4392613" y="1492250"/>
                <a:ext cx="60325" cy="103188"/>
              </a:xfrm>
              <a:custGeom>
                <a:avLst/>
                <a:gdLst/>
                <a:ahLst/>
                <a:cxnLst>
                  <a:cxn ang="0">
                    <a:pos x="106" y="3"/>
                  </a:cxn>
                  <a:cxn ang="0">
                    <a:pos x="106" y="3"/>
                  </a:cxn>
                  <a:cxn ang="0">
                    <a:pos x="79" y="51"/>
                  </a:cxn>
                  <a:cxn ang="0">
                    <a:pos x="65" y="74"/>
                  </a:cxn>
                  <a:cxn ang="0">
                    <a:pos x="50" y="98"/>
                  </a:cxn>
                  <a:cxn ang="0">
                    <a:pos x="50" y="98"/>
                  </a:cxn>
                  <a:cxn ang="0">
                    <a:pos x="36" y="120"/>
                  </a:cxn>
                  <a:cxn ang="0">
                    <a:pos x="23" y="141"/>
                  </a:cxn>
                  <a:cxn ang="0">
                    <a:pos x="11" y="164"/>
                  </a:cxn>
                  <a:cxn ang="0">
                    <a:pos x="5" y="177"/>
                  </a:cxn>
                  <a:cxn ang="0">
                    <a:pos x="0" y="189"/>
                  </a:cxn>
                  <a:cxn ang="0">
                    <a:pos x="0" y="189"/>
                  </a:cxn>
                  <a:cxn ang="0">
                    <a:pos x="0" y="191"/>
                  </a:cxn>
                  <a:cxn ang="0">
                    <a:pos x="1" y="192"/>
                  </a:cxn>
                  <a:cxn ang="0">
                    <a:pos x="2" y="193"/>
                  </a:cxn>
                  <a:cxn ang="0">
                    <a:pos x="3" y="194"/>
                  </a:cxn>
                  <a:cxn ang="0">
                    <a:pos x="5" y="194"/>
                  </a:cxn>
                  <a:cxn ang="0">
                    <a:pos x="7" y="194"/>
                  </a:cxn>
                  <a:cxn ang="0">
                    <a:pos x="8" y="193"/>
                  </a:cxn>
                  <a:cxn ang="0">
                    <a:pos x="10" y="191"/>
                  </a:cxn>
                  <a:cxn ang="0">
                    <a:pos x="10" y="191"/>
                  </a:cxn>
                  <a:cxn ang="0">
                    <a:pos x="15" y="179"/>
                  </a:cxn>
                  <a:cxn ang="0">
                    <a:pos x="21" y="166"/>
                  </a:cxn>
                  <a:cxn ang="0">
                    <a:pos x="33" y="142"/>
                  </a:cxn>
                  <a:cxn ang="0">
                    <a:pos x="48" y="119"/>
                  </a:cxn>
                  <a:cxn ang="0">
                    <a:pos x="63" y="96"/>
                  </a:cxn>
                  <a:cxn ang="0">
                    <a:pos x="63" y="96"/>
                  </a:cxn>
                  <a:cxn ang="0">
                    <a:pos x="77" y="74"/>
                  </a:cxn>
                  <a:cxn ang="0">
                    <a:pos x="89" y="53"/>
                  </a:cxn>
                  <a:cxn ang="0">
                    <a:pos x="114" y="7"/>
                  </a:cxn>
                  <a:cxn ang="0">
                    <a:pos x="114" y="7"/>
                  </a:cxn>
                  <a:cxn ang="0">
                    <a:pos x="114" y="5"/>
                  </a:cxn>
                  <a:cxn ang="0">
                    <a:pos x="114" y="4"/>
                  </a:cxn>
                  <a:cxn ang="0">
                    <a:pos x="113" y="2"/>
                  </a:cxn>
                  <a:cxn ang="0">
                    <a:pos x="112" y="1"/>
                  </a:cxn>
                  <a:cxn ang="0">
                    <a:pos x="110" y="0"/>
                  </a:cxn>
                  <a:cxn ang="0">
                    <a:pos x="109" y="0"/>
                  </a:cxn>
                  <a:cxn ang="0">
                    <a:pos x="107" y="1"/>
                  </a:cxn>
                  <a:cxn ang="0">
                    <a:pos x="106" y="3"/>
                  </a:cxn>
                  <a:cxn ang="0">
                    <a:pos x="106" y="3"/>
                  </a:cxn>
                </a:cxnLst>
                <a:rect l="0" t="0" r="r" b="b"/>
                <a:pathLst>
                  <a:path w="114" h="194">
                    <a:moveTo>
                      <a:pt x="106" y="3"/>
                    </a:moveTo>
                    <a:lnTo>
                      <a:pt x="106" y="3"/>
                    </a:lnTo>
                    <a:lnTo>
                      <a:pt x="79" y="51"/>
                    </a:lnTo>
                    <a:lnTo>
                      <a:pt x="65" y="74"/>
                    </a:lnTo>
                    <a:lnTo>
                      <a:pt x="50" y="98"/>
                    </a:lnTo>
                    <a:lnTo>
                      <a:pt x="50" y="98"/>
                    </a:lnTo>
                    <a:lnTo>
                      <a:pt x="36" y="120"/>
                    </a:lnTo>
                    <a:lnTo>
                      <a:pt x="23" y="141"/>
                    </a:lnTo>
                    <a:lnTo>
                      <a:pt x="11" y="164"/>
                    </a:lnTo>
                    <a:lnTo>
                      <a:pt x="5" y="177"/>
                    </a:lnTo>
                    <a:lnTo>
                      <a:pt x="0" y="189"/>
                    </a:lnTo>
                    <a:lnTo>
                      <a:pt x="0" y="189"/>
                    </a:lnTo>
                    <a:lnTo>
                      <a:pt x="0" y="191"/>
                    </a:lnTo>
                    <a:lnTo>
                      <a:pt x="1" y="192"/>
                    </a:lnTo>
                    <a:lnTo>
                      <a:pt x="2" y="193"/>
                    </a:lnTo>
                    <a:lnTo>
                      <a:pt x="3" y="194"/>
                    </a:lnTo>
                    <a:lnTo>
                      <a:pt x="5" y="194"/>
                    </a:lnTo>
                    <a:lnTo>
                      <a:pt x="7" y="194"/>
                    </a:lnTo>
                    <a:lnTo>
                      <a:pt x="8" y="193"/>
                    </a:lnTo>
                    <a:lnTo>
                      <a:pt x="10" y="191"/>
                    </a:lnTo>
                    <a:lnTo>
                      <a:pt x="10" y="191"/>
                    </a:lnTo>
                    <a:lnTo>
                      <a:pt x="15" y="179"/>
                    </a:lnTo>
                    <a:lnTo>
                      <a:pt x="21" y="166"/>
                    </a:lnTo>
                    <a:lnTo>
                      <a:pt x="33" y="142"/>
                    </a:lnTo>
                    <a:lnTo>
                      <a:pt x="48" y="119"/>
                    </a:lnTo>
                    <a:lnTo>
                      <a:pt x="63" y="96"/>
                    </a:lnTo>
                    <a:lnTo>
                      <a:pt x="63" y="96"/>
                    </a:lnTo>
                    <a:lnTo>
                      <a:pt x="77" y="74"/>
                    </a:lnTo>
                    <a:lnTo>
                      <a:pt x="89" y="53"/>
                    </a:lnTo>
                    <a:lnTo>
                      <a:pt x="114" y="7"/>
                    </a:lnTo>
                    <a:lnTo>
                      <a:pt x="114" y="7"/>
                    </a:lnTo>
                    <a:lnTo>
                      <a:pt x="114" y="5"/>
                    </a:lnTo>
                    <a:lnTo>
                      <a:pt x="114" y="4"/>
                    </a:lnTo>
                    <a:lnTo>
                      <a:pt x="113" y="2"/>
                    </a:lnTo>
                    <a:lnTo>
                      <a:pt x="112" y="1"/>
                    </a:lnTo>
                    <a:lnTo>
                      <a:pt x="110" y="0"/>
                    </a:lnTo>
                    <a:lnTo>
                      <a:pt x="109" y="0"/>
                    </a:lnTo>
                    <a:lnTo>
                      <a:pt x="107" y="1"/>
                    </a:lnTo>
                    <a:lnTo>
                      <a:pt x="106" y="3"/>
                    </a:lnTo>
                    <a:lnTo>
                      <a:pt x="106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rgbClr val="605448"/>
                  </a:solidFill>
                </a:endParaRPr>
              </a:p>
            </p:txBody>
          </p:sp>
          <p:sp>
            <p:nvSpPr>
              <p:cNvPr id="251" name="chenying0907 876"/>
              <p:cNvSpPr/>
              <p:nvPr/>
            </p:nvSpPr>
            <p:spPr bwMode="auto">
              <a:xfrm>
                <a:off x="4422775" y="1514475"/>
                <a:ext cx="60325" cy="95250"/>
              </a:xfrm>
              <a:custGeom>
                <a:avLst/>
                <a:gdLst/>
                <a:ahLst/>
                <a:cxnLst>
                  <a:cxn ang="0">
                    <a:pos x="106" y="1"/>
                  </a:cxn>
                  <a:cxn ang="0">
                    <a:pos x="106" y="1"/>
                  </a:cxn>
                  <a:cxn ang="0">
                    <a:pos x="99" y="10"/>
                  </a:cxn>
                  <a:cxn ang="0">
                    <a:pos x="93" y="18"/>
                  </a:cxn>
                  <a:cxn ang="0">
                    <a:pos x="87" y="27"/>
                  </a:cxn>
                  <a:cxn ang="0">
                    <a:pos x="82" y="35"/>
                  </a:cxn>
                  <a:cxn ang="0">
                    <a:pos x="72" y="54"/>
                  </a:cxn>
                  <a:cxn ang="0">
                    <a:pos x="63" y="74"/>
                  </a:cxn>
                  <a:cxn ang="0">
                    <a:pos x="63" y="74"/>
                  </a:cxn>
                  <a:cxn ang="0">
                    <a:pos x="33" y="123"/>
                  </a:cxn>
                  <a:cxn ang="0">
                    <a:pos x="18" y="148"/>
                  </a:cxn>
                  <a:cxn ang="0">
                    <a:pos x="1" y="173"/>
                  </a:cxn>
                  <a:cxn ang="0">
                    <a:pos x="1" y="173"/>
                  </a:cxn>
                  <a:cxn ang="0">
                    <a:pos x="0" y="175"/>
                  </a:cxn>
                  <a:cxn ang="0">
                    <a:pos x="0" y="177"/>
                  </a:cxn>
                  <a:cxn ang="0">
                    <a:pos x="1" y="178"/>
                  </a:cxn>
                  <a:cxn ang="0">
                    <a:pos x="2" y="179"/>
                  </a:cxn>
                  <a:cxn ang="0">
                    <a:pos x="6" y="180"/>
                  </a:cxn>
                  <a:cxn ang="0">
                    <a:pos x="7" y="179"/>
                  </a:cxn>
                  <a:cxn ang="0">
                    <a:pos x="9" y="178"/>
                  </a:cxn>
                  <a:cxn ang="0">
                    <a:pos x="9" y="178"/>
                  </a:cxn>
                  <a:cxn ang="0">
                    <a:pos x="25" y="155"/>
                  </a:cxn>
                  <a:cxn ang="0">
                    <a:pos x="39" y="133"/>
                  </a:cxn>
                  <a:cxn ang="0">
                    <a:pos x="66" y="86"/>
                  </a:cxn>
                  <a:cxn ang="0">
                    <a:pos x="66" y="86"/>
                  </a:cxn>
                  <a:cxn ang="0">
                    <a:pos x="77" y="65"/>
                  </a:cxn>
                  <a:cxn ang="0">
                    <a:pos x="87" y="45"/>
                  </a:cxn>
                  <a:cxn ang="0">
                    <a:pos x="93" y="35"/>
                  </a:cxn>
                  <a:cxn ang="0">
                    <a:pos x="98" y="26"/>
                  </a:cxn>
                  <a:cxn ang="0">
                    <a:pos x="105" y="17"/>
                  </a:cxn>
                  <a:cxn ang="0">
                    <a:pos x="113" y="8"/>
                  </a:cxn>
                  <a:cxn ang="0">
                    <a:pos x="113" y="8"/>
                  </a:cxn>
                  <a:cxn ang="0">
                    <a:pos x="114" y="7"/>
                  </a:cxn>
                  <a:cxn ang="0">
                    <a:pos x="115" y="4"/>
                  </a:cxn>
                  <a:cxn ang="0">
                    <a:pos x="114" y="2"/>
                  </a:cxn>
                  <a:cxn ang="0">
                    <a:pos x="113" y="1"/>
                  </a:cxn>
                  <a:cxn ang="0">
                    <a:pos x="112" y="0"/>
                  </a:cxn>
                  <a:cxn ang="0">
                    <a:pos x="110" y="0"/>
                  </a:cxn>
                  <a:cxn ang="0">
                    <a:pos x="107" y="0"/>
                  </a:cxn>
                  <a:cxn ang="0">
                    <a:pos x="106" y="1"/>
                  </a:cxn>
                  <a:cxn ang="0">
                    <a:pos x="106" y="1"/>
                  </a:cxn>
                </a:cxnLst>
                <a:rect l="0" t="0" r="r" b="b"/>
                <a:pathLst>
                  <a:path w="115" h="180">
                    <a:moveTo>
                      <a:pt x="106" y="1"/>
                    </a:moveTo>
                    <a:lnTo>
                      <a:pt x="106" y="1"/>
                    </a:lnTo>
                    <a:lnTo>
                      <a:pt x="99" y="10"/>
                    </a:lnTo>
                    <a:lnTo>
                      <a:pt x="93" y="18"/>
                    </a:lnTo>
                    <a:lnTo>
                      <a:pt x="87" y="27"/>
                    </a:lnTo>
                    <a:lnTo>
                      <a:pt x="82" y="35"/>
                    </a:lnTo>
                    <a:lnTo>
                      <a:pt x="72" y="54"/>
                    </a:lnTo>
                    <a:lnTo>
                      <a:pt x="63" y="74"/>
                    </a:lnTo>
                    <a:lnTo>
                      <a:pt x="63" y="74"/>
                    </a:lnTo>
                    <a:lnTo>
                      <a:pt x="33" y="123"/>
                    </a:lnTo>
                    <a:lnTo>
                      <a:pt x="18" y="148"/>
                    </a:lnTo>
                    <a:lnTo>
                      <a:pt x="1" y="173"/>
                    </a:lnTo>
                    <a:lnTo>
                      <a:pt x="1" y="173"/>
                    </a:lnTo>
                    <a:lnTo>
                      <a:pt x="0" y="175"/>
                    </a:lnTo>
                    <a:lnTo>
                      <a:pt x="0" y="177"/>
                    </a:lnTo>
                    <a:lnTo>
                      <a:pt x="1" y="178"/>
                    </a:lnTo>
                    <a:lnTo>
                      <a:pt x="2" y="179"/>
                    </a:lnTo>
                    <a:lnTo>
                      <a:pt x="6" y="180"/>
                    </a:lnTo>
                    <a:lnTo>
                      <a:pt x="7" y="179"/>
                    </a:lnTo>
                    <a:lnTo>
                      <a:pt x="9" y="178"/>
                    </a:lnTo>
                    <a:lnTo>
                      <a:pt x="9" y="178"/>
                    </a:lnTo>
                    <a:lnTo>
                      <a:pt x="25" y="155"/>
                    </a:lnTo>
                    <a:lnTo>
                      <a:pt x="39" y="133"/>
                    </a:lnTo>
                    <a:lnTo>
                      <a:pt x="66" y="86"/>
                    </a:lnTo>
                    <a:lnTo>
                      <a:pt x="66" y="86"/>
                    </a:lnTo>
                    <a:lnTo>
                      <a:pt x="77" y="65"/>
                    </a:lnTo>
                    <a:lnTo>
                      <a:pt x="87" y="45"/>
                    </a:lnTo>
                    <a:lnTo>
                      <a:pt x="93" y="35"/>
                    </a:lnTo>
                    <a:lnTo>
                      <a:pt x="98" y="26"/>
                    </a:lnTo>
                    <a:lnTo>
                      <a:pt x="105" y="17"/>
                    </a:lnTo>
                    <a:lnTo>
                      <a:pt x="113" y="8"/>
                    </a:lnTo>
                    <a:lnTo>
                      <a:pt x="113" y="8"/>
                    </a:lnTo>
                    <a:lnTo>
                      <a:pt x="114" y="7"/>
                    </a:lnTo>
                    <a:lnTo>
                      <a:pt x="115" y="4"/>
                    </a:lnTo>
                    <a:lnTo>
                      <a:pt x="114" y="2"/>
                    </a:lnTo>
                    <a:lnTo>
                      <a:pt x="113" y="1"/>
                    </a:lnTo>
                    <a:lnTo>
                      <a:pt x="112" y="0"/>
                    </a:lnTo>
                    <a:lnTo>
                      <a:pt x="110" y="0"/>
                    </a:lnTo>
                    <a:lnTo>
                      <a:pt x="107" y="0"/>
                    </a:lnTo>
                    <a:lnTo>
                      <a:pt x="106" y="1"/>
                    </a:lnTo>
                    <a:lnTo>
                      <a:pt x="106" y="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rgbClr val="605448"/>
                  </a:solidFill>
                </a:endParaRPr>
              </a:p>
            </p:txBody>
          </p:sp>
          <p:sp>
            <p:nvSpPr>
              <p:cNvPr id="252" name="chenying0907 877"/>
              <p:cNvSpPr/>
              <p:nvPr/>
            </p:nvSpPr>
            <p:spPr bwMode="auto">
              <a:xfrm>
                <a:off x="4451350" y="1538288"/>
                <a:ext cx="58738" cy="96838"/>
              </a:xfrm>
              <a:custGeom>
                <a:avLst/>
                <a:gdLst/>
                <a:ahLst/>
                <a:cxnLst>
                  <a:cxn ang="0">
                    <a:pos x="104" y="2"/>
                  </a:cxn>
                  <a:cxn ang="0">
                    <a:pos x="104" y="2"/>
                  </a:cxn>
                  <a:cxn ang="0">
                    <a:pos x="100" y="8"/>
                  </a:cxn>
                  <a:cxn ang="0">
                    <a:pos x="94" y="14"/>
                  </a:cxn>
                  <a:cxn ang="0">
                    <a:pos x="89" y="20"/>
                  </a:cxn>
                  <a:cxn ang="0">
                    <a:pos x="86" y="23"/>
                  </a:cxn>
                  <a:cxn ang="0">
                    <a:pos x="85" y="27"/>
                  </a:cxn>
                  <a:cxn ang="0">
                    <a:pos x="85" y="27"/>
                  </a:cxn>
                  <a:cxn ang="0">
                    <a:pos x="80" y="41"/>
                  </a:cxn>
                  <a:cxn ang="0">
                    <a:pos x="73" y="54"/>
                  </a:cxn>
                  <a:cxn ang="0">
                    <a:pos x="58" y="79"/>
                  </a:cxn>
                  <a:cxn ang="0">
                    <a:pos x="58" y="79"/>
                  </a:cxn>
                  <a:cxn ang="0">
                    <a:pos x="29" y="128"/>
                  </a:cxn>
                  <a:cxn ang="0">
                    <a:pos x="14" y="153"/>
                  </a:cxn>
                  <a:cxn ang="0">
                    <a:pos x="0" y="177"/>
                  </a:cxn>
                  <a:cxn ang="0">
                    <a:pos x="0" y="177"/>
                  </a:cxn>
                  <a:cxn ang="0">
                    <a:pos x="0" y="179"/>
                  </a:cxn>
                  <a:cxn ang="0">
                    <a:pos x="0" y="181"/>
                  </a:cxn>
                  <a:cxn ang="0">
                    <a:pos x="1" y="183"/>
                  </a:cxn>
                  <a:cxn ang="0">
                    <a:pos x="2" y="184"/>
                  </a:cxn>
                  <a:cxn ang="0">
                    <a:pos x="5" y="185"/>
                  </a:cxn>
                  <a:cxn ang="0">
                    <a:pos x="7" y="184"/>
                  </a:cxn>
                  <a:cxn ang="0">
                    <a:pos x="8" y="183"/>
                  </a:cxn>
                  <a:cxn ang="0">
                    <a:pos x="8" y="183"/>
                  </a:cxn>
                  <a:cxn ang="0">
                    <a:pos x="11" y="178"/>
                  </a:cxn>
                  <a:cxn ang="0">
                    <a:pos x="15" y="175"/>
                  </a:cxn>
                  <a:cxn ang="0">
                    <a:pos x="15" y="175"/>
                  </a:cxn>
                  <a:cxn ang="0">
                    <a:pos x="17" y="173"/>
                  </a:cxn>
                  <a:cxn ang="0">
                    <a:pos x="18" y="171"/>
                  </a:cxn>
                  <a:cxn ang="0">
                    <a:pos x="18" y="168"/>
                  </a:cxn>
                  <a:cxn ang="0">
                    <a:pos x="17" y="167"/>
                  </a:cxn>
                  <a:cxn ang="0">
                    <a:pos x="17" y="167"/>
                  </a:cxn>
                  <a:cxn ang="0">
                    <a:pos x="39" y="129"/>
                  </a:cxn>
                  <a:cxn ang="0">
                    <a:pos x="63" y="91"/>
                  </a:cxn>
                  <a:cxn ang="0">
                    <a:pos x="63" y="91"/>
                  </a:cxn>
                  <a:cxn ang="0">
                    <a:pos x="76" y="69"/>
                  </a:cxn>
                  <a:cxn ang="0">
                    <a:pos x="82" y="58"/>
                  </a:cxn>
                  <a:cxn ang="0">
                    <a:pos x="89" y="45"/>
                  </a:cxn>
                  <a:cxn ang="0">
                    <a:pos x="89" y="45"/>
                  </a:cxn>
                  <a:cxn ang="0">
                    <a:pos x="94" y="35"/>
                  </a:cxn>
                  <a:cxn ang="0">
                    <a:pos x="100" y="25"/>
                  </a:cxn>
                  <a:cxn ang="0">
                    <a:pos x="112" y="7"/>
                  </a:cxn>
                  <a:cxn ang="0">
                    <a:pos x="112" y="7"/>
                  </a:cxn>
                  <a:cxn ang="0">
                    <a:pos x="113" y="5"/>
                  </a:cxn>
                  <a:cxn ang="0">
                    <a:pos x="113" y="3"/>
                  </a:cxn>
                  <a:cxn ang="0">
                    <a:pos x="112" y="2"/>
                  </a:cxn>
                  <a:cxn ang="0">
                    <a:pos x="111" y="1"/>
                  </a:cxn>
                  <a:cxn ang="0">
                    <a:pos x="109" y="0"/>
                  </a:cxn>
                  <a:cxn ang="0">
                    <a:pos x="107" y="0"/>
                  </a:cxn>
                  <a:cxn ang="0">
                    <a:pos x="106" y="1"/>
                  </a:cxn>
                  <a:cxn ang="0">
                    <a:pos x="104" y="2"/>
                  </a:cxn>
                  <a:cxn ang="0">
                    <a:pos x="104" y="2"/>
                  </a:cxn>
                </a:cxnLst>
                <a:rect l="0" t="0" r="r" b="b"/>
                <a:pathLst>
                  <a:path w="113" h="185">
                    <a:moveTo>
                      <a:pt x="104" y="2"/>
                    </a:moveTo>
                    <a:lnTo>
                      <a:pt x="104" y="2"/>
                    </a:lnTo>
                    <a:lnTo>
                      <a:pt x="100" y="8"/>
                    </a:lnTo>
                    <a:lnTo>
                      <a:pt x="94" y="14"/>
                    </a:lnTo>
                    <a:lnTo>
                      <a:pt x="89" y="20"/>
                    </a:lnTo>
                    <a:lnTo>
                      <a:pt x="86" y="23"/>
                    </a:lnTo>
                    <a:lnTo>
                      <a:pt x="85" y="27"/>
                    </a:lnTo>
                    <a:lnTo>
                      <a:pt x="85" y="27"/>
                    </a:lnTo>
                    <a:lnTo>
                      <a:pt x="80" y="41"/>
                    </a:lnTo>
                    <a:lnTo>
                      <a:pt x="73" y="54"/>
                    </a:lnTo>
                    <a:lnTo>
                      <a:pt x="58" y="79"/>
                    </a:lnTo>
                    <a:lnTo>
                      <a:pt x="58" y="79"/>
                    </a:lnTo>
                    <a:lnTo>
                      <a:pt x="29" y="128"/>
                    </a:lnTo>
                    <a:lnTo>
                      <a:pt x="14" y="153"/>
                    </a:lnTo>
                    <a:lnTo>
                      <a:pt x="0" y="177"/>
                    </a:lnTo>
                    <a:lnTo>
                      <a:pt x="0" y="177"/>
                    </a:lnTo>
                    <a:lnTo>
                      <a:pt x="0" y="179"/>
                    </a:lnTo>
                    <a:lnTo>
                      <a:pt x="0" y="181"/>
                    </a:lnTo>
                    <a:lnTo>
                      <a:pt x="1" y="183"/>
                    </a:lnTo>
                    <a:lnTo>
                      <a:pt x="2" y="184"/>
                    </a:lnTo>
                    <a:lnTo>
                      <a:pt x="5" y="185"/>
                    </a:lnTo>
                    <a:lnTo>
                      <a:pt x="7" y="184"/>
                    </a:lnTo>
                    <a:lnTo>
                      <a:pt x="8" y="183"/>
                    </a:lnTo>
                    <a:lnTo>
                      <a:pt x="8" y="183"/>
                    </a:lnTo>
                    <a:lnTo>
                      <a:pt x="11" y="178"/>
                    </a:lnTo>
                    <a:lnTo>
                      <a:pt x="15" y="175"/>
                    </a:lnTo>
                    <a:lnTo>
                      <a:pt x="15" y="175"/>
                    </a:lnTo>
                    <a:lnTo>
                      <a:pt x="17" y="173"/>
                    </a:lnTo>
                    <a:lnTo>
                      <a:pt x="18" y="171"/>
                    </a:lnTo>
                    <a:lnTo>
                      <a:pt x="18" y="168"/>
                    </a:lnTo>
                    <a:lnTo>
                      <a:pt x="17" y="167"/>
                    </a:lnTo>
                    <a:lnTo>
                      <a:pt x="17" y="167"/>
                    </a:lnTo>
                    <a:lnTo>
                      <a:pt x="39" y="129"/>
                    </a:lnTo>
                    <a:lnTo>
                      <a:pt x="63" y="91"/>
                    </a:lnTo>
                    <a:lnTo>
                      <a:pt x="63" y="91"/>
                    </a:lnTo>
                    <a:lnTo>
                      <a:pt x="76" y="69"/>
                    </a:lnTo>
                    <a:lnTo>
                      <a:pt x="82" y="58"/>
                    </a:lnTo>
                    <a:lnTo>
                      <a:pt x="89" y="45"/>
                    </a:lnTo>
                    <a:lnTo>
                      <a:pt x="89" y="45"/>
                    </a:lnTo>
                    <a:lnTo>
                      <a:pt x="94" y="35"/>
                    </a:lnTo>
                    <a:lnTo>
                      <a:pt x="100" y="25"/>
                    </a:lnTo>
                    <a:lnTo>
                      <a:pt x="112" y="7"/>
                    </a:lnTo>
                    <a:lnTo>
                      <a:pt x="112" y="7"/>
                    </a:lnTo>
                    <a:lnTo>
                      <a:pt x="113" y="5"/>
                    </a:lnTo>
                    <a:lnTo>
                      <a:pt x="113" y="3"/>
                    </a:lnTo>
                    <a:lnTo>
                      <a:pt x="112" y="2"/>
                    </a:lnTo>
                    <a:lnTo>
                      <a:pt x="111" y="1"/>
                    </a:lnTo>
                    <a:lnTo>
                      <a:pt x="109" y="0"/>
                    </a:lnTo>
                    <a:lnTo>
                      <a:pt x="107" y="0"/>
                    </a:lnTo>
                    <a:lnTo>
                      <a:pt x="106" y="1"/>
                    </a:lnTo>
                    <a:lnTo>
                      <a:pt x="104" y="2"/>
                    </a:lnTo>
                    <a:lnTo>
                      <a:pt x="104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rgbClr val="605448"/>
                  </a:solidFill>
                </a:endParaRPr>
              </a:p>
            </p:txBody>
          </p:sp>
          <p:sp>
            <p:nvSpPr>
              <p:cNvPr id="253" name="chenying0907 878"/>
              <p:cNvSpPr/>
              <p:nvPr/>
            </p:nvSpPr>
            <p:spPr bwMode="auto">
              <a:xfrm>
                <a:off x="4473575" y="1566863"/>
                <a:ext cx="66675" cy="101600"/>
              </a:xfrm>
              <a:custGeom>
                <a:avLst/>
                <a:gdLst/>
                <a:ahLst/>
                <a:cxnLst>
                  <a:cxn ang="0">
                    <a:pos x="119" y="4"/>
                  </a:cxn>
                  <a:cxn ang="0">
                    <a:pos x="119" y="4"/>
                  </a:cxn>
                  <a:cxn ang="0">
                    <a:pos x="118" y="9"/>
                  </a:cxn>
                  <a:cxn ang="0">
                    <a:pos x="116" y="13"/>
                  </a:cxn>
                  <a:cxn ang="0">
                    <a:pos x="111" y="22"/>
                  </a:cxn>
                  <a:cxn ang="0">
                    <a:pos x="99" y="40"/>
                  </a:cxn>
                  <a:cxn ang="0">
                    <a:pos x="99" y="40"/>
                  </a:cxn>
                  <a:cxn ang="0">
                    <a:pos x="91" y="51"/>
                  </a:cxn>
                  <a:cxn ang="0">
                    <a:pos x="83" y="61"/>
                  </a:cxn>
                  <a:cxn ang="0">
                    <a:pos x="74" y="73"/>
                  </a:cxn>
                  <a:cxn ang="0">
                    <a:pos x="67" y="84"/>
                  </a:cxn>
                  <a:cxn ang="0">
                    <a:pos x="67" y="84"/>
                  </a:cxn>
                  <a:cxn ang="0">
                    <a:pos x="34" y="134"/>
                  </a:cxn>
                  <a:cxn ang="0">
                    <a:pos x="18" y="159"/>
                  </a:cxn>
                  <a:cxn ang="0">
                    <a:pos x="1" y="183"/>
                  </a:cxn>
                  <a:cxn ang="0">
                    <a:pos x="1" y="183"/>
                  </a:cxn>
                  <a:cxn ang="0">
                    <a:pos x="0" y="184"/>
                  </a:cxn>
                  <a:cxn ang="0">
                    <a:pos x="0" y="186"/>
                  </a:cxn>
                  <a:cxn ang="0">
                    <a:pos x="1" y="188"/>
                  </a:cxn>
                  <a:cxn ang="0">
                    <a:pos x="2" y="190"/>
                  </a:cxn>
                  <a:cxn ang="0">
                    <a:pos x="4" y="190"/>
                  </a:cxn>
                  <a:cxn ang="0">
                    <a:pos x="6" y="190"/>
                  </a:cxn>
                  <a:cxn ang="0">
                    <a:pos x="7" y="190"/>
                  </a:cxn>
                  <a:cxn ang="0">
                    <a:pos x="9" y="187"/>
                  </a:cxn>
                  <a:cxn ang="0">
                    <a:pos x="9" y="187"/>
                  </a:cxn>
                  <a:cxn ang="0">
                    <a:pos x="27" y="161"/>
                  </a:cxn>
                  <a:cxn ang="0">
                    <a:pos x="44" y="135"/>
                  </a:cxn>
                  <a:cxn ang="0">
                    <a:pos x="81" y="81"/>
                  </a:cxn>
                  <a:cxn ang="0">
                    <a:pos x="81" y="81"/>
                  </a:cxn>
                  <a:cxn ang="0">
                    <a:pos x="88" y="71"/>
                  </a:cxn>
                  <a:cxn ang="0">
                    <a:pos x="96" y="59"/>
                  </a:cxn>
                  <a:cxn ang="0">
                    <a:pos x="103" y="49"/>
                  </a:cxn>
                  <a:cxn ang="0">
                    <a:pos x="111" y="38"/>
                  </a:cxn>
                  <a:cxn ang="0">
                    <a:pos x="111" y="38"/>
                  </a:cxn>
                  <a:cxn ang="0">
                    <a:pos x="121" y="23"/>
                  </a:cxn>
                  <a:cxn ang="0">
                    <a:pos x="125" y="15"/>
                  </a:cxn>
                  <a:cxn ang="0">
                    <a:pos x="128" y="7"/>
                  </a:cxn>
                  <a:cxn ang="0">
                    <a:pos x="128" y="7"/>
                  </a:cxn>
                  <a:cxn ang="0">
                    <a:pos x="128" y="5"/>
                  </a:cxn>
                  <a:cxn ang="0">
                    <a:pos x="127" y="3"/>
                  </a:cxn>
                  <a:cxn ang="0">
                    <a:pos x="124" y="0"/>
                  </a:cxn>
                  <a:cxn ang="0">
                    <a:pos x="123" y="0"/>
                  </a:cxn>
                  <a:cxn ang="0">
                    <a:pos x="121" y="0"/>
                  </a:cxn>
                  <a:cxn ang="0">
                    <a:pos x="120" y="3"/>
                  </a:cxn>
                  <a:cxn ang="0">
                    <a:pos x="119" y="4"/>
                  </a:cxn>
                  <a:cxn ang="0">
                    <a:pos x="119" y="4"/>
                  </a:cxn>
                </a:cxnLst>
                <a:rect l="0" t="0" r="r" b="b"/>
                <a:pathLst>
                  <a:path w="128" h="190">
                    <a:moveTo>
                      <a:pt x="119" y="4"/>
                    </a:moveTo>
                    <a:lnTo>
                      <a:pt x="119" y="4"/>
                    </a:lnTo>
                    <a:lnTo>
                      <a:pt x="118" y="9"/>
                    </a:lnTo>
                    <a:lnTo>
                      <a:pt x="116" y="13"/>
                    </a:lnTo>
                    <a:lnTo>
                      <a:pt x="111" y="22"/>
                    </a:lnTo>
                    <a:lnTo>
                      <a:pt x="99" y="40"/>
                    </a:lnTo>
                    <a:lnTo>
                      <a:pt x="99" y="40"/>
                    </a:lnTo>
                    <a:lnTo>
                      <a:pt x="91" y="51"/>
                    </a:lnTo>
                    <a:lnTo>
                      <a:pt x="83" y="61"/>
                    </a:lnTo>
                    <a:lnTo>
                      <a:pt x="74" y="73"/>
                    </a:lnTo>
                    <a:lnTo>
                      <a:pt x="67" y="84"/>
                    </a:lnTo>
                    <a:lnTo>
                      <a:pt x="67" y="84"/>
                    </a:lnTo>
                    <a:lnTo>
                      <a:pt x="34" y="134"/>
                    </a:lnTo>
                    <a:lnTo>
                      <a:pt x="18" y="159"/>
                    </a:lnTo>
                    <a:lnTo>
                      <a:pt x="1" y="183"/>
                    </a:lnTo>
                    <a:lnTo>
                      <a:pt x="1" y="183"/>
                    </a:lnTo>
                    <a:lnTo>
                      <a:pt x="0" y="184"/>
                    </a:lnTo>
                    <a:lnTo>
                      <a:pt x="0" y="186"/>
                    </a:lnTo>
                    <a:lnTo>
                      <a:pt x="1" y="188"/>
                    </a:lnTo>
                    <a:lnTo>
                      <a:pt x="2" y="190"/>
                    </a:lnTo>
                    <a:lnTo>
                      <a:pt x="4" y="190"/>
                    </a:lnTo>
                    <a:lnTo>
                      <a:pt x="6" y="190"/>
                    </a:lnTo>
                    <a:lnTo>
                      <a:pt x="7" y="190"/>
                    </a:lnTo>
                    <a:lnTo>
                      <a:pt x="9" y="187"/>
                    </a:lnTo>
                    <a:lnTo>
                      <a:pt x="9" y="187"/>
                    </a:lnTo>
                    <a:lnTo>
                      <a:pt x="27" y="161"/>
                    </a:lnTo>
                    <a:lnTo>
                      <a:pt x="44" y="135"/>
                    </a:lnTo>
                    <a:lnTo>
                      <a:pt x="81" y="81"/>
                    </a:lnTo>
                    <a:lnTo>
                      <a:pt x="81" y="81"/>
                    </a:lnTo>
                    <a:lnTo>
                      <a:pt x="88" y="71"/>
                    </a:lnTo>
                    <a:lnTo>
                      <a:pt x="96" y="59"/>
                    </a:lnTo>
                    <a:lnTo>
                      <a:pt x="103" y="49"/>
                    </a:lnTo>
                    <a:lnTo>
                      <a:pt x="111" y="38"/>
                    </a:lnTo>
                    <a:lnTo>
                      <a:pt x="111" y="38"/>
                    </a:lnTo>
                    <a:lnTo>
                      <a:pt x="121" y="23"/>
                    </a:lnTo>
                    <a:lnTo>
                      <a:pt x="125" y="15"/>
                    </a:lnTo>
                    <a:lnTo>
                      <a:pt x="128" y="7"/>
                    </a:lnTo>
                    <a:lnTo>
                      <a:pt x="128" y="7"/>
                    </a:lnTo>
                    <a:lnTo>
                      <a:pt x="128" y="5"/>
                    </a:lnTo>
                    <a:lnTo>
                      <a:pt x="127" y="3"/>
                    </a:lnTo>
                    <a:lnTo>
                      <a:pt x="124" y="0"/>
                    </a:lnTo>
                    <a:lnTo>
                      <a:pt x="123" y="0"/>
                    </a:lnTo>
                    <a:lnTo>
                      <a:pt x="121" y="0"/>
                    </a:lnTo>
                    <a:lnTo>
                      <a:pt x="120" y="3"/>
                    </a:lnTo>
                    <a:lnTo>
                      <a:pt x="119" y="4"/>
                    </a:lnTo>
                    <a:lnTo>
                      <a:pt x="119" y="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rgbClr val="605448"/>
                  </a:solidFill>
                </a:endParaRPr>
              </a:p>
            </p:txBody>
          </p:sp>
          <p:sp>
            <p:nvSpPr>
              <p:cNvPr id="254" name="chenying0907 879"/>
              <p:cNvSpPr/>
              <p:nvPr/>
            </p:nvSpPr>
            <p:spPr bwMode="auto">
              <a:xfrm>
                <a:off x="4500563" y="1595438"/>
                <a:ext cx="76200" cy="107950"/>
              </a:xfrm>
              <a:custGeom>
                <a:avLst/>
                <a:gdLst/>
                <a:ahLst/>
                <a:cxnLst>
                  <a:cxn ang="0">
                    <a:pos x="133" y="2"/>
                  </a:cxn>
                  <a:cxn ang="0">
                    <a:pos x="133" y="2"/>
                  </a:cxn>
                  <a:cxn ang="0">
                    <a:pos x="116" y="23"/>
                  </a:cxn>
                  <a:cxn ang="0">
                    <a:pos x="100" y="45"/>
                  </a:cxn>
                  <a:cxn ang="0">
                    <a:pos x="100" y="45"/>
                  </a:cxn>
                  <a:cxn ang="0">
                    <a:pos x="81" y="70"/>
                  </a:cxn>
                  <a:cxn ang="0">
                    <a:pos x="72" y="84"/>
                  </a:cxn>
                  <a:cxn ang="0">
                    <a:pos x="63" y="96"/>
                  </a:cxn>
                  <a:cxn ang="0">
                    <a:pos x="63" y="96"/>
                  </a:cxn>
                  <a:cxn ang="0">
                    <a:pos x="53" y="107"/>
                  </a:cxn>
                  <a:cxn ang="0">
                    <a:pos x="44" y="119"/>
                  </a:cxn>
                  <a:cxn ang="0">
                    <a:pos x="36" y="131"/>
                  </a:cxn>
                  <a:cxn ang="0">
                    <a:pos x="29" y="144"/>
                  </a:cxn>
                  <a:cxn ang="0">
                    <a:pos x="0" y="196"/>
                  </a:cxn>
                  <a:cxn ang="0">
                    <a:pos x="0" y="196"/>
                  </a:cxn>
                  <a:cxn ang="0">
                    <a:pos x="0" y="198"/>
                  </a:cxn>
                  <a:cxn ang="0">
                    <a:pos x="0" y="201"/>
                  </a:cxn>
                  <a:cxn ang="0">
                    <a:pos x="1" y="202"/>
                  </a:cxn>
                  <a:cxn ang="0">
                    <a:pos x="2" y="203"/>
                  </a:cxn>
                  <a:cxn ang="0">
                    <a:pos x="4" y="204"/>
                  </a:cxn>
                  <a:cxn ang="0">
                    <a:pos x="5" y="204"/>
                  </a:cxn>
                  <a:cxn ang="0">
                    <a:pos x="7" y="203"/>
                  </a:cxn>
                  <a:cxn ang="0">
                    <a:pos x="8" y="202"/>
                  </a:cxn>
                  <a:cxn ang="0">
                    <a:pos x="8" y="202"/>
                  </a:cxn>
                  <a:cxn ang="0">
                    <a:pos x="25" y="173"/>
                  </a:cxn>
                  <a:cxn ang="0">
                    <a:pos x="41" y="145"/>
                  </a:cxn>
                  <a:cxn ang="0">
                    <a:pos x="60" y="117"/>
                  </a:cxn>
                  <a:cxn ang="0">
                    <a:pos x="79" y="91"/>
                  </a:cxn>
                  <a:cxn ang="0">
                    <a:pos x="79" y="91"/>
                  </a:cxn>
                  <a:cxn ang="0">
                    <a:pos x="86" y="81"/>
                  </a:cxn>
                  <a:cxn ang="0">
                    <a:pos x="94" y="70"/>
                  </a:cxn>
                  <a:cxn ang="0">
                    <a:pos x="108" y="50"/>
                  </a:cxn>
                  <a:cxn ang="0">
                    <a:pos x="108" y="50"/>
                  </a:cxn>
                  <a:cxn ang="0">
                    <a:pos x="125" y="28"/>
                  </a:cxn>
                  <a:cxn ang="0">
                    <a:pos x="141" y="6"/>
                  </a:cxn>
                  <a:cxn ang="0">
                    <a:pos x="141" y="6"/>
                  </a:cxn>
                  <a:cxn ang="0">
                    <a:pos x="142" y="5"/>
                  </a:cxn>
                  <a:cxn ang="0">
                    <a:pos x="141" y="3"/>
                  </a:cxn>
                  <a:cxn ang="0">
                    <a:pos x="141" y="1"/>
                  </a:cxn>
                  <a:cxn ang="0">
                    <a:pos x="139" y="0"/>
                  </a:cxn>
                  <a:cxn ang="0">
                    <a:pos x="136" y="0"/>
                  </a:cxn>
                  <a:cxn ang="0">
                    <a:pos x="134" y="0"/>
                  </a:cxn>
                  <a:cxn ang="0">
                    <a:pos x="133" y="2"/>
                  </a:cxn>
                  <a:cxn ang="0">
                    <a:pos x="133" y="2"/>
                  </a:cxn>
                </a:cxnLst>
                <a:rect l="0" t="0" r="r" b="b"/>
                <a:pathLst>
                  <a:path w="142" h="204">
                    <a:moveTo>
                      <a:pt x="133" y="2"/>
                    </a:moveTo>
                    <a:lnTo>
                      <a:pt x="133" y="2"/>
                    </a:lnTo>
                    <a:lnTo>
                      <a:pt x="116" y="23"/>
                    </a:lnTo>
                    <a:lnTo>
                      <a:pt x="100" y="45"/>
                    </a:lnTo>
                    <a:lnTo>
                      <a:pt x="100" y="45"/>
                    </a:lnTo>
                    <a:lnTo>
                      <a:pt x="81" y="70"/>
                    </a:lnTo>
                    <a:lnTo>
                      <a:pt x="72" y="84"/>
                    </a:lnTo>
                    <a:lnTo>
                      <a:pt x="63" y="96"/>
                    </a:lnTo>
                    <a:lnTo>
                      <a:pt x="63" y="96"/>
                    </a:lnTo>
                    <a:lnTo>
                      <a:pt x="53" y="107"/>
                    </a:lnTo>
                    <a:lnTo>
                      <a:pt x="44" y="119"/>
                    </a:lnTo>
                    <a:lnTo>
                      <a:pt x="36" y="131"/>
                    </a:lnTo>
                    <a:lnTo>
                      <a:pt x="29" y="144"/>
                    </a:lnTo>
                    <a:lnTo>
                      <a:pt x="0" y="196"/>
                    </a:lnTo>
                    <a:lnTo>
                      <a:pt x="0" y="196"/>
                    </a:lnTo>
                    <a:lnTo>
                      <a:pt x="0" y="198"/>
                    </a:lnTo>
                    <a:lnTo>
                      <a:pt x="0" y="201"/>
                    </a:lnTo>
                    <a:lnTo>
                      <a:pt x="1" y="202"/>
                    </a:lnTo>
                    <a:lnTo>
                      <a:pt x="2" y="203"/>
                    </a:lnTo>
                    <a:lnTo>
                      <a:pt x="4" y="204"/>
                    </a:lnTo>
                    <a:lnTo>
                      <a:pt x="5" y="204"/>
                    </a:lnTo>
                    <a:lnTo>
                      <a:pt x="7" y="203"/>
                    </a:lnTo>
                    <a:lnTo>
                      <a:pt x="8" y="202"/>
                    </a:lnTo>
                    <a:lnTo>
                      <a:pt x="8" y="202"/>
                    </a:lnTo>
                    <a:lnTo>
                      <a:pt x="25" y="173"/>
                    </a:lnTo>
                    <a:lnTo>
                      <a:pt x="41" y="145"/>
                    </a:lnTo>
                    <a:lnTo>
                      <a:pt x="60" y="117"/>
                    </a:lnTo>
                    <a:lnTo>
                      <a:pt x="79" y="91"/>
                    </a:lnTo>
                    <a:lnTo>
                      <a:pt x="79" y="91"/>
                    </a:lnTo>
                    <a:lnTo>
                      <a:pt x="86" y="81"/>
                    </a:lnTo>
                    <a:lnTo>
                      <a:pt x="94" y="70"/>
                    </a:lnTo>
                    <a:lnTo>
                      <a:pt x="108" y="50"/>
                    </a:lnTo>
                    <a:lnTo>
                      <a:pt x="108" y="50"/>
                    </a:lnTo>
                    <a:lnTo>
                      <a:pt x="125" y="28"/>
                    </a:lnTo>
                    <a:lnTo>
                      <a:pt x="141" y="6"/>
                    </a:lnTo>
                    <a:lnTo>
                      <a:pt x="141" y="6"/>
                    </a:lnTo>
                    <a:lnTo>
                      <a:pt x="142" y="5"/>
                    </a:lnTo>
                    <a:lnTo>
                      <a:pt x="141" y="3"/>
                    </a:lnTo>
                    <a:lnTo>
                      <a:pt x="141" y="1"/>
                    </a:lnTo>
                    <a:lnTo>
                      <a:pt x="139" y="0"/>
                    </a:lnTo>
                    <a:lnTo>
                      <a:pt x="136" y="0"/>
                    </a:lnTo>
                    <a:lnTo>
                      <a:pt x="134" y="0"/>
                    </a:lnTo>
                    <a:lnTo>
                      <a:pt x="133" y="2"/>
                    </a:lnTo>
                    <a:lnTo>
                      <a:pt x="133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rgbClr val="605448"/>
                  </a:solidFill>
                </a:endParaRPr>
              </a:p>
            </p:txBody>
          </p:sp>
          <p:sp>
            <p:nvSpPr>
              <p:cNvPr id="255" name="chenying0907 880"/>
              <p:cNvSpPr/>
              <p:nvPr/>
            </p:nvSpPr>
            <p:spPr bwMode="auto">
              <a:xfrm>
                <a:off x="4510088" y="1630363"/>
                <a:ext cx="80963" cy="125413"/>
              </a:xfrm>
              <a:custGeom>
                <a:avLst/>
                <a:gdLst/>
                <a:ahLst/>
                <a:cxnLst>
                  <a:cxn ang="0">
                    <a:pos x="143" y="2"/>
                  </a:cxn>
                  <a:cxn ang="0">
                    <a:pos x="143" y="2"/>
                  </a:cxn>
                  <a:cxn ang="0">
                    <a:pos x="110" y="58"/>
                  </a:cxn>
                  <a:cxn ang="0">
                    <a:pos x="77" y="114"/>
                  </a:cxn>
                  <a:cxn ang="0">
                    <a:pos x="77" y="114"/>
                  </a:cxn>
                  <a:cxn ang="0">
                    <a:pos x="58" y="143"/>
                  </a:cxn>
                  <a:cxn ang="0">
                    <a:pos x="39" y="172"/>
                  </a:cxn>
                  <a:cxn ang="0">
                    <a:pos x="20" y="201"/>
                  </a:cxn>
                  <a:cxn ang="0">
                    <a:pos x="1" y="230"/>
                  </a:cxn>
                  <a:cxn ang="0">
                    <a:pos x="1" y="230"/>
                  </a:cxn>
                  <a:cxn ang="0">
                    <a:pos x="0" y="232"/>
                  </a:cxn>
                  <a:cxn ang="0">
                    <a:pos x="0" y="234"/>
                  </a:cxn>
                  <a:cxn ang="0">
                    <a:pos x="1" y="235"/>
                  </a:cxn>
                  <a:cxn ang="0">
                    <a:pos x="2" y="236"/>
                  </a:cxn>
                  <a:cxn ang="0">
                    <a:pos x="4" y="237"/>
                  </a:cxn>
                  <a:cxn ang="0">
                    <a:pos x="7" y="237"/>
                  </a:cxn>
                  <a:cxn ang="0">
                    <a:pos x="8" y="236"/>
                  </a:cxn>
                  <a:cxn ang="0">
                    <a:pos x="10" y="235"/>
                  </a:cxn>
                  <a:cxn ang="0">
                    <a:pos x="10" y="235"/>
                  </a:cxn>
                  <a:cxn ang="0">
                    <a:pos x="44" y="180"/>
                  </a:cxn>
                  <a:cxn ang="0">
                    <a:pos x="62" y="152"/>
                  </a:cxn>
                  <a:cxn ang="0">
                    <a:pos x="80" y="125"/>
                  </a:cxn>
                  <a:cxn ang="0">
                    <a:pos x="80" y="125"/>
                  </a:cxn>
                  <a:cxn ang="0">
                    <a:pos x="99" y="96"/>
                  </a:cxn>
                  <a:cxn ang="0">
                    <a:pos x="117" y="67"/>
                  </a:cxn>
                  <a:cxn ang="0">
                    <a:pos x="134" y="36"/>
                  </a:cxn>
                  <a:cxn ang="0">
                    <a:pos x="151" y="8"/>
                  </a:cxn>
                  <a:cxn ang="0">
                    <a:pos x="151" y="8"/>
                  </a:cxn>
                  <a:cxn ang="0">
                    <a:pos x="152" y="5"/>
                  </a:cxn>
                  <a:cxn ang="0">
                    <a:pos x="152" y="3"/>
                  </a:cxn>
                  <a:cxn ang="0">
                    <a:pos x="151" y="2"/>
                  </a:cxn>
                  <a:cxn ang="0">
                    <a:pos x="150" y="1"/>
                  </a:cxn>
                  <a:cxn ang="0">
                    <a:pos x="148" y="0"/>
                  </a:cxn>
                  <a:cxn ang="0">
                    <a:pos x="146" y="0"/>
                  </a:cxn>
                  <a:cxn ang="0">
                    <a:pos x="145" y="1"/>
                  </a:cxn>
                  <a:cxn ang="0">
                    <a:pos x="143" y="2"/>
                  </a:cxn>
                  <a:cxn ang="0">
                    <a:pos x="143" y="2"/>
                  </a:cxn>
                </a:cxnLst>
                <a:rect l="0" t="0" r="r" b="b"/>
                <a:pathLst>
                  <a:path w="152" h="237">
                    <a:moveTo>
                      <a:pt x="143" y="2"/>
                    </a:moveTo>
                    <a:lnTo>
                      <a:pt x="143" y="2"/>
                    </a:lnTo>
                    <a:lnTo>
                      <a:pt x="110" y="58"/>
                    </a:lnTo>
                    <a:lnTo>
                      <a:pt x="77" y="114"/>
                    </a:lnTo>
                    <a:lnTo>
                      <a:pt x="77" y="114"/>
                    </a:lnTo>
                    <a:lnTo>
                      <a:pt x="58" y="143"/>
                    </a:lnTo>
                    <a:lnTo>
                      <a:pt x="39" y="172"/>
                    </a:lnTo>
                    <a:lnTo>
                      <a:pt x="20" y="201"/>
                    </a:lnTo>
                    <a:lnTo>
                      <a:pt x="1" y="230"/>
                    </a:lnTo>
                    <a:lnTo>
                      <a:pt x="1" y="230"/>
                    </a:lnTo>
                    <a:lnTo>
                      <a:pt x="0" y="232"/>
                    </a:lnTo>
                    <a:lnTo>
                      <a:pt x="0" y="234"/>
                    </a:lnTo>
                    <a:lnTo>
                      <a:pt x="1" y="235"/>
                    </a:lnTo>
                    <a:lnTo>
                      <a:pt x="2" y="236"/>
                    </a:lnTo>
                    <a:lnTo>
                      <a:pt x="4" y="237"/>
                    </a:lnTo>
                    <a:lnTo>
                      <a:pt x="7" y="237"/>
                    </a:lnTo>
                    <a:lnTo>
                      <a:pt x="8" y="236"/>
                    </a:lnTo>
                    <a:lnTo>
                      <a:pt x="10" y="235"/>
                    </a:lnTo>
                    <a:lnTo>
                      <a:pt x="10" y="235"/>
                    </a:lnTo>
                    <a:lnTo>
                      <a:pt x="44" y="180"/>
                    </a:lnTo>
                    <a:lnTo>
                      <a:pt x="62" y="152"/>
                    </a:lnTo>
                    <a:lnTo>
                      <a:pt x="80" y="125"/>
                    </a:lnTo>
                    <a:lnTo>
                      <a:pt x="80" y="125"/>
                    </a:lnTo>
                    <a:lnTo>
                      <a:pt x="99" y="96"/>
                    </a:lnTo>
                    <a:lnTo>
                      <a:pt x="117" y="67"/>
                    </a:lnTo>
                    <a:lnTo>
                      <a:pt x="134" y="36"/>
                    </a:lnTo>
                    <a:lnTo>
                      <a:pt x="151" y="8"/>
                    </a:lnTo>
                    <a:lnTo>
                      <a:pt x="151" y="8"/>
                    </a:lnTo>
                    <a:lnTo>
                      <a:pt x="152" y="5"/>
                    </a:lnTo>
                    <a:lnTo>
                      <a:pt x="152" y="3"/>
                    </a:lnTo>
                    <a:lnTo>
                      <a:pt x="151" y="2"/>
                    </a:lnTo>
                    <a:lnTo>
                      <a:pt x="150" y="1"/>
                    </a:lnTo>
                    <a:lnTo>
                      <a:pt x="148" y="0"/>
                    </a:lnTo>
                    <a:lnTo>
                      <a:pt x="146" y="0"/>
                    </a:lnTo>
                    <a:lnTo>
                      <a:pt x="145" y="1"/>
                    </a:lnTo>
                    <a:lnTo>
                      <a:pt x="143" y="2"/>
                    </a:lnTo>
                    <a:lnTo>
                      <a:pt x="143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rgbClr val="605448"/>
                  </a:solidFill>
                </a:endParaRPr>
              </a:p>
            </p:txBody>
          </p:sp>
          <p:sp>
            <p:nvSpPr>
              <p:cNvPr id="256" name="chenying0907 881"/>
              <p:cNvSpPr/>
              <p:nvPr/>
            </p:nvSpPr>
            <p:spPr bwMode="auto">
              <a:xfrm>
                <a:off x="4525963" y="1682750"/>
                <a:ext cx="73025" cy="115888"/>
              </a:xfrm>
              <a:custGeom>
                <a:avLst/>
                <a:gdLst/>
                <a:ahLst/>
                <a:cxnLst>
                  <a:cxn ang="0">
                    <a:pos x="129" y="2"/>
                  </a:cxn>
                  <a:cxn ang="0">
                    <a:pos x="129" y="2"/>
                  </a:cxn>
                  <a:cxn ang="0">
                    <a:pos x="112" y="29"/>
                  </a:cxn>
                  <a:cxn ang="0">
                    <a:pos x="94" y="56"/>
                  </a:cxn>
                  <a:cxn ang="0">
                    <a:pos x="78" y="84"/>
                  </a:cxn>
                  <a:cxn ang="0">
                    <a:pos x="63" y="112"/>
                  </a:cxn>
                  <a:cxn ang="0">
                    <a:pos x="63" y="112"/>
                  </a:cxn>
                  <a:cxn ang="0">
                    <a:pos x="54" y="129"/>
                  </a:cxn>
                  <a:cxn ang="0">
                    <a:pos x="45" y="144"/>
                  </a:cxn>
                  <a:cxn ang="0">
                    <a:pos x="25" y="175"/>
                  </a:cxn>
                  <a:cxn ang="0">
                    <a:pos x="25" y="175"/>
                  </a:cxn>
                  <a:cxn ang="0">
                    <a:pos x="19" y="184"/>
                  </a:cxn>
                  <a:cxn ang="0">
                    <a:pos x="12" y="194"/>
                  </a:cxn>
                  <a:cxn ang="0">
                    <a:pos x="6" y="202"/>
                  </a:cxn>
                  <a:cxn ang="0">
                    <a:pos x="1" y="212"/>
                  </a:cxn>
                  <a:cxn ang="0">
                    <a:pos x="1" y="212"/>
                  </a:cxn>
                  <a:cxn ang="0">
                    <a:pos x="0" y="214"/>
                  </a:cxn>
                  <a:cxn ang="0">
                    <a:pos x="1" y="216"/>
                  </a:cxn>
                  <a:cxn ang="0">
                    <a:pos x="2" y="217"/>
                  </a:cxn>
                  <a:cxn ang="0">
                    <a:pos x="4" y="218"/>
                  </a:cxn>
                  <a:cxn ang="0">
                    <a:pos x="7" y="218"/>
                  </a:cxn>
                  <a:cxn ang="0">
                    <a:pos x="9" y="217"/>
                  </a:cxn>
                  <a:cxn ang="0">
                    <a:pos x="11" y="215"/>
                  </a:cxn>
                  <a:cxn ang="0">
                    <a:pos x="11" y="215"/>
                  </a:cxn>
                  <a:cxn ang="0">
                    <a:pos x="13" y="209"/>
                  </a:cxn>
                  <a:cxn ang="0">
                    <a:pos x="16" y="204"/>
                  </a:cxn>
                  <a:cxn ang="0">
                    <a:pos x="23" y="194"/>
                  </a:cxn>
                  <a:cxn ang="0">
                    <a:pos x="31" y="182"/>
                  </a:cxn>
                  <a:cxn ang="0">
                    <a:pos x="38" y="172"/>
                  </a:cxn>
                  <a:cxn ang="0">
                    <a:pos x="38" y="172"/>
                  </a:cxn>
                  <a:cxn ang="0">
                    <a:pos x="71" y="117"/>
                  </a:cxn>
                  <a:cxn ang="0">
                    <a:pos x="71" y="117"/>
                  </a:cxn>
                  <a:cxn ang="0">
                    <a:pos x="103" y="61"/>
                  </a:cxn>
                  <a:cxn ang="0">
                    <a:pos x="120" y="35"/>
                  </a:cxn>
                  <a:cxn ang="0">
                    <a:pos x="138" y="8"/>
                  </a:cxn>
                  <a:cxn ang="0">
                    <a:pos x="138" y="8"/>
                  </a:cxn>
                  <a:cxn ang="0">
                    <a:pos x="139" y="6"/>
                  </a:cxn>
                  <a:cxn ang="0">
                    <a:pos x="139" y="5"/>
                  </a:cxn>
                  <a:cxn ang="0">
                    <a:pos x="138" y="2"/>
                  </a:cxn>
                  <a:cxn ang="0">
                    <a:pos x="137" y="1"/>
                  </a:cxn>
                  <a:cxn ang="0">
                    <a:pos x="132" y="0"/>
                  </a:cxn>
                  <a:cxn ang="0">
                    <a:pos x="131" y="1"/>
                  </a:cxn>
                  <a:cxn ang="0">
                    <a:pos x="129" y="2"/>
                  </a:cxn>
                  <a:cxn ang="0">
                    <a:pos x="129" y="2"/>
                  </a:cxn>
                </a:cxnLst>
                <a:rect l="0" t="0" r="r" b="b"/>
                <a:pathLst>
                  <a:path w="139" h="218">
                    <a:moveTo>
                      <a:pt x="129" y="2"/>
                    </a:moveTo>
                    <a:lnTo>
                      <a:pt x="129" y="2"/>
                    </a:lnTo>
                    <a:lnTo>
                      <a:pt x="112" y="29"/>
                    </a:lnTo>
                    <a:lnTo>
                      <a:pt x="94" y="56"/>
                    </a:lnTo>
                    <a:lnTo>
                      <a:pt x="78" y="84"/>
                    </a:lnTo>
                    <a:lnTo>
                      <a:pt x="63" y="112"/>
                    </a:lnTo>
                    <a:lnTo>
                      <a:pt x="63" y="112"/>
                    </a:lnTo>
                    <a:lnTo>
                      <a:pt x="54" y="129"/>
                    </a:lnTo>
                    <a:lnTo>
                      <a:pt x="45" y="144"/>
                    </a:lnTo>
                    <a:lnTo>
                      <a:pt x="25" y="175"/>
                    </a:lnTo>
                    <a:lnTo>
                      <a:pt x="25" y="175"/>
                    </a:lnTo>
                    <a:lnTo>
                      <a:pt x="19" y="184"/>
                    </a:lnTo>
                    <a:lnTo>
                      <a:pt x="12" y="194"/>
                    </a:lnTo>
                    <a:lnTo>
                      <a:pt x="6" y="202"/>
                    </a:lnTo>
                    <a:lnTo>
                      <a:pt x="1" y="212"/>
                    </a:lnTo>
                    <a:lnTo>
                      <a:pt x="1" y="212"/>
                    </a:lnTo>
                    <a:lnTo>
                      <a:pt x="0" y="214"/>
                    </a:lnTo>
                    <a:lnTo>
                      <a:pt x="1" y="216"/>
                    </a:lnTo>
                    <a:lnTo>
                      <a:pt x="2" y="217"/>
                    </a:lnTo>
                    <a:lnTo>
                      <a:pt x="4" y="218"/>
                    </a:lnTo>
                    <a:lnTo>
                      <a:pt x="7" y="218"/>
                    </a:lnTo>
                    <a:lnTo>
                      <a:pt x="9" y="217"/>
                    </a:lnTo>
                    <a:lnTo>
                      <a:pt x="11" y="215"/>
                    </a:lnTo>
                    <a:lnTo>
                      <a:pt x="11" y="215"/>
                    </a:lnTo>
                    <a:lnTo>
                      <a:pt x="13" y="209"/>
                    </a:lnTo>
                    <a:lnTo>
                      <a:pt x="16" y="204"/>
                    </a:lnTo>
                    <a:lnTo>
                      <a:pt x="23" y="194"/>
                    </a:lnTo>
                    <a:lnTo>
                      <a:pt x="31" y="182"/>
                    </a:lnTo>
                    <a:lnTo>
                      <a:pt x="38" y="172"/>
                    </a:lnTo>
                    <a:lnTo>
                      <a:pt x="38" y="172"/>
                    </a:lnTo>
                    <a:lnTo>
                      <a:pt x="71" y="117"/>
                    </a:lnTo>
                    <a:lnTo>
                      <a:pt x="71" y="117"/>
                    </a:lnTo>
                    <a:lnTo>
                      <a:pt x="103" y="61"/>
                    </a:lnTo>
                    <a:lnTo>
                      <a:pt x="120" y="35"/>
                    </a:lnTo>
                    <a:lnTo>
                      <a:pt x="138" y="8"/>
                    </a:lnTo>
                    <a:lnTo>
                      <a:pt x="138" y="8"/>
                    </a:lnTo>
                    <a:lnTo>
                      <a:pt x="139" y="6"/>
                    </a:lnTo>
                    <a:lnTo>
                      <a:pt x="139" y="5"/>
                    </a:lnTo>
                    <a:lnTo>
                      <a:pt x="138" y="2"/>
                    </a:lnTo>
                    <a:lnTo>
                      <a:pt x="137" y="1"/>
                    </a:lnTo>
                    <a:lnTo>
                      <a:pt x="132" y="0"/>
                    </a:lnTo>
                    <a:lnTo>
                      <a:pt x="131" y="1"/>
                    </a:lnTo>
                    <a:lnTo>
                      <a:pt x="129" y="2"/>
                    </a:lnTo>
                    <a:lnTo>
                      <a:pt x="129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rgbClr val="605448"/>
                  </a:solidFill>
                </a:endParaRPr>
              </a:p>
            </p:txBody>
          </p:sp>
          <p:sp>
            <p:nvSpPr>
              <p:cNvPr id="257" name="chenying0907 882"/>
              <p:cNvSpPr/>
              <p:nvPr/>
            </p:nvSpPr>
            <p:spPr bwMode="auto">
              <a:xfrm>
                <a:off x="4548188" y="1728788"/>
                <a:ext cx="57150" cy="90488"/>
              </a:xfrm>
              <a:custGeom>
                <a:avLst/>
                <a:gdLst/>
                <a:ahLst/>
                <a:cxnLst>
                  <a:cxn ang="0">
                    <a:pos x="100" y="2"/>
                  </a:cxn>
                  <a:cxn ang="0">
                    <a:pos x="100" y="2"/>
                  </a:cxn>
                  <a:cxn ang="0">
                    <a:pos x="94" y="12"/>
                  </a:cxn>
                  <a:cxn ang="0">
                    <a:pos x="85" y="20"/>
                  </a:cxn>
                  <a:cxn ang="0">
                    <a:pos x="79" y="28"/>
                  </a:cxn>
                  <a:cxn ang="0">
                    <a:pos x="73" y="37"/>
                  </a:cxn>
                  <a:cxn ang="0">
                    <a:pos x="73" y="37"/>
                  </a:cxn>
                  <a:cxn ang="0">
                    <a:pos x="63" y="58"/>
                  </a:cxn>
                  <a:cxn ang="0">
                    <a:pos x="51" y="79"/>
                  </a:cxn>
                  <a:cxn ang="0">
                    <a:pos x="51" y="79"/>
                  </a:cxn>
                  <a:cxn ang="0">
                    <a:pos x="26" y="122"/>
                  </a:cxn>
                  <a:cxn ang="0">
                    <a:pos x="14" y="143"/>
                  </a:cxn>
                  <a:cxn ang="0">
                    <a:pos x="0" y="163"/>
                  </a:cxn>
                  <a:cxn ang="0">
                    <a:pos x="0" y="163"/>
                  </a:cxn>
                  <a:cxn ang="0">
                    <a:pos x="0" y="165"/>
                  </a:cxn>
                  <a:cxn ang="0">
                    <a:pos x="0" y="166"/>
                  </a:cxn>
                  <a:cxn ang="0">
                    <a:pos x="1" y="169"/>
                  </a:cxn>
                  <a:cxn ang="0">
                    <a:pos x="2" y="170"/>
                  </a:cxn>
                  <a:cxn ang="0">
                    <a:pos x="5" y="171"/>
                  </a:cxn>
                  <a:cxn ang="0">
                    <a:pos x="7" y="170"/>
                  </a:cxn>
                  <a:cxn ang="0">
                    <a:pos x="8" y="169"/>
                  </a:cxn>
                  <a:cxn ang="0">
                    <a:pos x="8" y="169"/>
                  </a:cxn>
                  <a:cxn ang="0">
                    <a:pos x="20" y="149"/>
                  </a:cxn>
                  <a:cxn ang="0">
                    <a:pos x="32" y="129"/>
                  </a:cxn>
                  <a:cxn ang="0">
                    <a:pos x="43" y="110"/>
                  </a:cxn>
                  <a:cxn ang="0">
                    <a:pos x="55" y="91"/>
                  </a:cxn>
                  <a:cxn ang="0">
                    <a:pos x="55" y="91"/>
                  </a:cxn>
                  <a:cxn ang="0">
                    <a:pos x="62" y="81"/>
                  </a:cxn>
                  <a:cxn ang="0">
                    <a:pos x="68" y="70"/>
                  </a:cxn>
                  <a:cxn ang="0">
                    <a:pos x="78" y="49"/>
                  </a:cxn>
                  <a:cxn ang="0">
                    <a:pos x="78" y="49"/>
                  </a:cxn>
                  <a:cxn ang="0">
                    <a:pos x="81" y="43"/>
                  </a:cxn>
                  <a:cxn ang="0">
                    <a:pos x="84" y="37"/>
                  </a:cxn>
                  <a:cxn ang="0">
                    <a:pos x="93" y="27"/>
                  </a:cxn>
                  <a:cxn ang="0">
                    <a:pos x="101" y="18"/>
                  </a:cxn>
                  <a:cxn ang="0">
                    <a:pos x="108" y="7"/>
                  </a:cxn>
                  <a:cxn ang="0">
                    <a:pos x="108" y="7"/>
                  </a:cxn>
                  <a:cxn ang="0">
                    <a:pos x="108" y="5"/>
                  </a:cxn>
                  <a:cxn ang="0">
                    <a:pos x="108" y="3"/>
                  </a:cxn>
                  <a:cxn ang="0">
                    <a:pos x="107" y="2"/>
                  </a:cxn>
                  <a:cxn ang="0">
                    <a:pos x="106" y="0"/>
                  </a:cxn>
                  <a:cxn ang="0">
                    <a:pos x="105" y="0"/>
                  </a:cxn>
                  <a:cxn ang="0">
                    <a:pos x="103" y="0"/>
                  </a:cxn>
                  <a:cxn ang="0">
                    <a:pos x="101" y="1"/>
                  </a:cxn>
                  <a:cxn ang="0">
                    <a:pos x="100" y="2"/>
                  </a:cxn>
                  <a:cxn ang="0">
                    <a:pos x="100" y="2"/>
                  </a:cxn>
                </a:cxnLst>
                <a:rect l="0" t="0" r="r" b="b"/>
                <a:pathLst>
                  <a:path w="108" h="171">
                    <a:moveTo>
                      <a:pt x="100" y="2"/>
                    </a:moveTo>
                    <a:lnTo>
                      <a:pt x="100" y="2"/>
                    </a:lnTo>
                    <a:lnTo>
                      <a:pt x="94" y="12"/>
                    </a:lnTo>
                    <a:lnTo>
                      <a:pt x="85" y="20"/>
                    </a:lnTo>
                    <a:lnTo>
                      <a:pt x="79" y="28"/>
                    </a:lnTo>
                    <a:lnTo>
                      <a:pt x="73" y="37"/>
                    </a:lnTo>
                    <a:lnTo>
                      <a:pt x="73" y="37"/>
                    </a:lnTo>
                    <a:lnTo>
                      <a:pt x="63" y="58"/>
                    </a:lnTo>
                    <a:lnTo>
                      <a:pt x="51" y="79"/>
                    </a:lnTo>
                    <a:lnTo>
                      <a:pt x="51" y="79"/>
                    </a:lnTo>
                    <a:lnTo>
                      <a:pt x="26" y="122"/>
                    </a:lnTo>
                    <a:lnTo>
                      <a:pt x="14" y="143"/>
                    </a:lnTo>
                    <a:lnTo>
                      <a:pt x="0" y="163"/>
                    </a:lnTo>
                    <a:lnTo>
                      <a:pt x="0" y="163"/>
                    </a:lnTo>
                    <a:lnTo>
                      <a:pt x="0" y="165"/>
                    </a:lnTo>
                    <a:lnTo>
                      <a:pt x="0" y="166"/>
                    </a:lnTo>
                    <a:lnTo>
                      <a:pt x="1" y="169"/>
                    </a:lnTo>
                    <a:lnTo>
                      <a:pt x="2" y="170"/>
                    </a:lnTo>
                    <a:lnTo>
                      <a:pt x="5" y="171"/>
                    </a:lnTo>
                    <a:lnTo>
                      <a:pt x="7" y="170"/>
                    </a:lnTo>
                    <a:lnTo>
                      <a:pt x="8" y="169"/>
                    </a:lnTo>
                    <a:lnTo>
                      <a:pt x="8" y="169"/>
                    </a:lnTo>
                    <a:lnTo>
                      <a:pt x="20" y="149"/>
                    </a:lnTo>
                    <a:lnTo>
                      <a:pt x="32" y="129"/>
                    </a:lnTo>
                    <a:lnTo>
                      <a:pt x="43" y="110"/>
                    </a:lnTo>
                    <a:lnTo>
                      <a:pt x="55" y="91"/>
                    </a:lnTo>
                    <a:lnTo>
                      <a:pt x="55" y="91"/>
                    </a:lnTo>
                    <a:lnTo>
                      <a:pt x="62" y="81"/>
                    </a:lnTo>
                    <a:lnTo>
                      <a:pt x="68" y="70"/>
                    </a:lnTo>
                    <a:lnTo>
                      <a:pt x="78" y="49"/>
                    </a:lnTo>
                    <a:lnTo>
                      <a:pt x="78" y="49"/>
                    </a:lnTo>
                    <a:lnTo>
                      <a:pt x="81" y="43"/>
                    </a:lnTo>
                    <a:lnTo>
                      <a:pt x="84" y="37"/>
                    </a:lnTo>
                    <a:lnTo>
                      <a:pt x="93" y="27"/>
                    </a:lnTo>
                    <a:lnTo>
                      <a:pt x="101" y="18"/>
                    </a:lnTo>
                    <a:lnTo>
                      <a:pt x="108" y="7"/>
                    </a:lnTo>
                    <a:lnTo>
                      <a:pt x="108" y="7"/>
                    </a:lnTo>
                    <a:lnTo>
                      <a:pt x="108" y="5"/>
                    </a:lnTo>
                    <a:lnTo>
                      <a:pt x="108" y="3"/>
                    </a:lnTo>
                    <a:lnTo>
                      <a:pt x="107" y="2"/>
                    </a:lnTo>
                    <a:lnTo>
                      <a:pt x="106" y="0"/>
                    </a:lnTo>
                    <a:lnTo>
                      <a:pt x="105" y="0"/>
                    </a:lnTo>
                    <a:lnTo>
                      <a:pt x="103" y="0"/>
                    </a:lnTo>
                    <a:lnTo>
                      <a:pt x="101" y="1"/>
                    </a:lnTo>
                    <a:lnTo>
                      <a:pt x="100" y="2"/>
                    </a:lnTo>
                    <a:lnTo>
                      <a:pt x="100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rgbClr val="605448"/>
                  </a:solidFill>
                </a:endParaRPr>
              </a:p>
            </p:txBody>
          </p:sp>
          <p:sp>
            <p:nvSpPr>
              <p:cNvPr id="258" name="chenying0907 883"/>
              <p:cNvSpPr/>
              <p:nvPr/>
            </p:nvSpPr>
            <p:spPr bwMode="auto">
              <a:xfrm>
                <a:off x="4575175" y="1773238"/>
                <a:ext cx="30163" cy="47625"/>
              </a:xfrm>
              <a:custGeom>
                <a:avLst/>
                <a:gdLst/>
                <a:ahLst/>
                <a:cxnLst>
                  <a:cxn ang="0">
                    <a:pos x="57" y="4"/>
                  </a:cxn>
                  <a:cxn ang="0">
                    <a:pos x="57" y="3"/>
                  </a:cxn>
                  <a:cxn ang="0">
                    <a:pos x="57" y="3"/>
                  </a:cxn>
                  <a:cxn ang="0">
                    <a:pos x="56" y="1"/>
                  </a:cxn>
                  <a:cxn ang="0">
                    <a:pos x="54" y="0"/>
                  </a:cxn>
                  <a:cxn ang="0">
                    <a:pos x="51" y="0"/>
                  </a:cxn>
                  <a:cxn ang="0">
                    <a:pos x="49" y="1"/>
                  </a:cxn>
                  <a:cxn ang="0">
                    <a:pos x="49" y="1"/>
                  </a:cxn>
                  <a:cxn ang="0">
                    <a:pos x="45" y="6"/>
                  </a:cxn>
                  <a:cxn ang="0">
                    <a:pos x="41" y="11"/>
                  </a:cxn>
                  <a:cxn ang="0">
                    <a:pos x="34" y="23"/>
                  </a:cxn>
                  <a:cxn ang="0">
                    <a:pos x="34" y="23"/>
                  </a:cxn>
                  <a:cxn ang="0">
                    <a:pos x="27" y="38"/>
                  </a:cxn>
                  <a:cxn ang="0">
                    <a:pos x="19" y="54"/>
                  </a:cxn>
                  <a:cxn ang="0">
                    <a:pos x="1" y="84"/>
                  </a:cxn>
                  <a:cxn ang="0">
                    <a:pos x="1" y="84"/>
                  </a:cxn>
                  <a:cxn ang="0">
                    <a:pos x="0" y="86"/>
                  </a:cxn>
                  <a:cxn ang="0">
                    <a:pos x="0" y="87"/>
                  </a:cxn>
                  <a:cxn ang="0">
                    <a:pos x="1" y="89"/>
                  </a:cxn>
                  <a:cxn ang="0">
                    <a:pos x="3" y="90"/>
                  </a:cxn>
                  <a:cxn ang="0">
                    <a:pos x="4" y="90"/>
                  </a:cxn>
                  <a:cxn ang="0">
                    <a:pos x="6" y="90"/>
                  </a:cxn>
                  <a:cxn ang="0">
                    <a:pos x="8" y="90"/>
                  </a:cxn>
                  <a:cxn ang="0">
                    <a:pos x="10" y="88"/>
                  </a:cxn>
                  <a:cxn ang="0">
                    <a:pos x="10" y="88"/>
                  </a:cxn>
                  <a:cxn ang="0">
                    <a:pos x="25" y="61"/>
                  </a:cxn>
                  <a:cxn ang="0">
                    <a:pos x="41" y="33"/>
                  </a:cxn>
                  <a:cxn ang="0">
                    <a:pos x="41" y="33"/>
                  </a:cxn>
                  <a:cxn ang="0">
                    <a:pos x="47" y="21"/>
                  </a:cxn>
                  <a:cxn ang="0">
                    <a:pos x="50" y="14"/>
                  </a:cxn>
                  <a:cxn ang="0">
                    <a:pos x="54" y="9"/>
                  </a:cxn>
                  <a:cxn ang="0">
                    <a:pos x="54" y="9"/>
                  </a:cxn>
                  <a:cxn ang="0">
                    <a:pos x="57" y="7"/>
                  </a:cxn>
                  <a:cxn ang="0">
                    <a:pos x="57" y="6"/>
                  </a:cxn>
                  <a:cxn ang="0">
                    <a:pos x="57" y="4"/>
                  </a:cxn>
                  <a:cxn ang="0">
                    <a:pos x="57" y="4"/>
                  </a:cxn>
                </a:cxnLst>
                <a:rect l="0" t="0" r="r" b="b"/>
                <a:pathLst>
                  <a:path w="57" h="90">
                    <a:moveTo>
                      <a:pt x="57" y="4"/>
                    </a:moveTo>
                    <a:lnTo>
                      <a:pt x="57" y="3"/>
                    </a:lnTo>
                    <a:lnTo>
                      <a:pt x="57" y="3"/>
                    </a:lnTo>
                    <a:lnTo>
                      <a:pt x="56" y="1"/>
                    </a:lnTo>
                    <a:lnTo>
                      <a:pt x="54" y="0"/>
                    </a:lnTo>
                    <a:lnTo>
                      <a:pt x="51" y="0"/>
                    </a:lnTo>
                    <a:lnTo>
                      <a:pt x="49" y="1"/>
                    </a:lnTo>
                    <a:lnTo>
                      <a:pt x="49" y="1"/>
                    </a:lnTo>
                    <a:lnTo>
                      <a:pt x="45" y="6"/>
                    </a:lnTo>
                    <a:lnTo>
                      <a:pt x="41" y="11"/>
                    </a:lnTo>
                    <a:lnTo>
                      <a:pt x="34" y="23"/>
                    </a:lnTo>
                    <a:lnTo>
                      <a:pt x="34" y="23"/>
                    </a:lnTo>
                    <a:lnTo>
                      <a:pt x="27" y="38"/>
                    </a:lnTo>
                    <a:lnTo>
                      <a:pt x="19" y="54"/>
                    </a:lnTo>
                    <a:lnTo>
                      <a:pt x="1" y="84"/>
                    </a:lnTo>
                    <a:lnTo>
                      <a:pt x="1" y="84"/>
                    </a:lnTo>
                    <a:lnTo>
                      <a:pt x="0" y="86"/>
                    </a:lnTo>
                    <a:lnTo>
                      <a:pt x="0" y="87"/>
                    </a:lnTo>
                    <a:lnTo>
                      <a:pt x="1" y="89"/>
                    </a:lnTo>
                    <a:lnTo>
                      <a:pt x="3" y="90"/>
                    </a:lnTo>
                    <a:lnTo>
                      <a:pt x="4" y="90"/>
                    </a:lnTo>
                    <a:lnTo>
                      <a:pt x="6" y="90"/>
                    </a:lnTo>
                    <a:lnTo>
                      <a:pt x="8" y="90"/>
                    </a:lnTo>
                    <a:lnTo>
                      <a:pt x="10" y="88"/>
                    </a:lnTo>
                    <a:lnTo>
                      <a:pt x="10" y="88"/>
                    </a:lnTo>
                    <a:lnTo>
                      <a:pt x="25" y="61"/>
                    </a:lnTo>
                    <a:lnTo>
                      <a:pt x="41" y="33"/>
                    </a:lnTo>
                    <a:lnTo>
                      <a:pt x="41" y="33"/>
                    </a:lnTo>
                    <a:lnTo>
                      <a:pt x="47" y="21"/>
                    </a:lnTo>
                    <a:lnTo>
                      <a:pt x="50" y="14"/>
                    </a:lnTo>
                    <a:lnTo>
                      <a:pt x="54" y="9"/>
                    </a:lnTo>
                    <a:lnTo>
                      <a:pt x="54" y="9"/>
                    </a:lnTo>
                    <a:lnTo>
                      <a:pt x="57" y="7"/>
                    </a:lnTo>
                    <a:lnTo>
                      <a:pt x="57" y="6"/>
                    </a:lnTo>
                    <a:lnTo>
                      <a:pt x="57" y="4"/>
                    </a:lnTo>
                    <a:lnTo>
                      <a:pt x="57" y="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rgbClr val="605448"/>
                  </a:solidFill>
                </a:endParaRPr>
              </a:p>
            </p:txBody>
          </p:sp>
          <p:sp>
            <p:nvSpPr>
              <p:cNvPr id="259" name="chenying0907 884"/>
              <p:cNvSpPr/>
              <p:nvPr/>
            </p:nvSpPr>
            <p:spPr bwMode="auto">
              <a:xfrm>
                <a:off x="4257675" y="1222375"/>
                <a:ext cx="34925" cy="82550"/>
              </a:xfrm>
              <a:custGeom>
                <a:avLst/>
                <a:gdLst/>
                <a:ahLst/>
                <a:cxnLst>
                  <a:cxn ang="0">
                    <a:pos x="57" y="4"/>
                  </a:cxn>
                  <a:cxn ang="0">
                    <a:pos x="57" y="4"/>
                  </a:cxn>
                  <a:cxn ang="0">
                    <a:pos x="56" y="12"/>
                  </a:cxn>
                  <a:cxn ang="0">
                    <a:pos x="53" y="21"/>
                  </a:cxn>
                  <a:cxn ang="0">
                    <a:pos x="45" y="39"/>
                  </a:cxn>
                  <a:cxn ang="0">
                    <a:pos x="37" y="56"/>
                  </a:cxn>
                  <a:cxn ang="0">
                    <a:pos x="30" y="72"/>
                  </a:cxn>
                  <a:cxn ang="0">
                    <a:pos x="30" y="72"/>
                  </a:cxn>
                  <a:cxn ang="0">
                    <a:pos x="24" y="89"/>
                  </a:cxn>
                  <a:cxn ang="0">
                    <a:pos x="18" y="107"/>
                  </a:cxn>
                  <a:cxn ang="0">
                    <a:pos x="11" y="125"/>
                  </a:cxn>
                  <a:cxn ang="0">
                    <a:pos x="4" y="142"/>
                  </a:cxn>
                  <a:cxn ang="0">
                    <a:pos x="4" y="142"/>
                  </a:cxn>
                  <a:cxn ang="0">
                    <a:pos x="1" y="143"/>
                  </a:cxn>
                  <a:cxn ang="0">
                    <a:pos x="1" y="144"/>
                  </a:cxn>
                  <a:cxn ang="0">
                    <a:pos x="0" y="146"/>
                  </a:cxn>
                  <a:cxn ang="0">
                    <a:pos x="0" y="150"/>
                  </a:cxn>
                  <a:cxn ang="0">
                    <a:pos x="0" y="150"/>
                  </a:cxn>
                  <a:cxn ang="0">
                    <a:pos x="1" y="154"/>
                  </a:cxn>
                  <a:cxn ang="0">
                    <a:pos x="4" y="156"/>
                  </a:cxn>
                  <a:cxn ang="0">
                    <a:pos x="7" y="156"/>
                  </a:cxn>
                  <a:cxn ang="0">
                    <a:pos x="8" y="155"/>
                  </a:cxn>
                  <a:cxn ang="0">
                    <a:pos x="9" y="154"/>
                  </a:cxn>
                  <a:cxn ang="0">
                    <a:pos x="9" y="154"/>
                  </a:cxn>
                  <a:cxn ang="0">
                    <a:pos x="17" y="136"/>
                  </a:cxn>
                  <a:cxn ang="0">
                    <a:pos x="23" y="118"/>
                  </a:cxn>
                  <a:cxn ang="0">
                    <a:pos x="36" y="83"/>
                  </a:cxn>
                  <a:cxn ang="0">
                    <a:pos x="36" y="83"/>
                  </a:cxn>
                  <a:cxn ang="0">
                    <a:pos x="44" y="64"/>
                  </a:cxn>
                  <a:cxn ang="0">
                    <a:pos x="54" y="44"/>
                  </a:cxn>
                  <a:cxn ang="0">
                    <a:pos x="58" y="35"/>
                  </a:cxn>
                  <a:cxn ang="0">
                    <a:pos x="62" y="24"/>
                  </a:cxn>
                  <a:cxn ang="0">
                    <a:pos x="65" y="14"/>
                  </a:cxn>
                  <a:cxn ang="0">
                    <a:pos x="67" y="4"/>
                  </a:cxn>
                  <a:cxn ang="0">
                    <a:pos x="67" y="4"/>
                  </a:cxn>
                  <a:cxn ang="0">
                    <a:pos x="66" y="2"/>
                  </a:cxn>
                  <a:cxn ang="0">
                    <a:pos x="66" y="1"/>
                  </a:cxn>
                  <a:cxn ang="0">
                    <a:pos x="64" y="0"/>
                  </a:cxn>
                  <a:cxn ang="0">
                    <a:pos x="63" y="0"/>
                  </a:cxn>
                  <a:cxn ang="0">
                    <a:pos x="59" y="1"/>
                  </a:cxn>
                  <a:cxn ang="0">
                    <a:pos x="58" y="2"/>
                  </a:cxn>
                  <a:cxn ang="0">
                    <a:pos x="57" y="4"/>
                  </a:cxn>
                  <a:cxn ang="0">
                    <a:pos x="57" y="4"/>
                  </a:cxn>
                </a:cxnLst>
                <a:rect l="0" t="0" r="r" b="b"/>
                <a:pathLst>
                  <a:path w="67" h="156">
                    <a:moveTo>
                      <a:pt x="57" y="4"/>
                    </a:moveTo>
                    <a:lnTo>
                      <a:pt x="57" y="4"/>
                    </a:lnTo>
                    <a:lnTo>
                      <a:pt x="56" y="12"/>
                    </a:lnTo>
                    <a:lnTo>
                      <a:pt x="53" y="21"/>
                    </a:lnTo>
                    <a:lnTo>
                      <a:pt x="45" y="39"/>
                    </a:lnTo>
                    <a:lnTo>
                      <a:pt x="37" y="56"/>
                    </a:lnTo>
                    <a:lnTo>
                      <a:pt x="30" y="72"/>
                    </a:lnTo>
                    <a:lnTo>
                      <a:pt x="30" y="72"/>
                    </a:lnTo>
                    <a:lnTo>
                      <a:pt x="24" y="89"/>
                    </a:lnTo>
                    <a:lnTo>
                      <a:pt x="18" y="107"/>
                    </a:lnTo>
                    <a:lnTo>
                      <a:pt x="11" y="125"/>
                    </a:lnTo>
                    <a:lnTo>
                      <a:pt x="4" y="142"/>
                    </a:lnTo>
                    <a:lnTo>
                      <a:pt x="4" y="142"/>
                    </a:lnTo>
                    <a:lnTo>
                      <a:pt x="1" y="143"/>
                    </a:lnTo>
                    <a:lnTo>
                      <a:pt x="1" y="144"/>
                    </a:lnTo>
                    <a:lnTo>
                      <a:pt x="0" y="146"/>
                    </a:lnTo>
                    <a:lnTo>
                      <a:pt x="0" y="150"/>
                    </a:lnTo>
                    <a:lnTo>
                      <a:pt x="0" y="150"/>
                    </a:lnTo>
                    <a:lnTo>
                      <a:pt x="1" y="154"/>
                    </a:lnTo>
                    <a:lnTo>
                      <a:pt x="4" y="156"/>
                    </a:lnTo>
                    <a:lnTo>
                      <a:pt x="7" y="156"/>
                    </a:lnTo>
                    <a:lnTo>
                      <a:pt x="8" y="155"/>
                    </a:lnTo>
                    <a:lnTo>
                      <a:pt x="9" y="154"/>
                    </a:lnTo>
                    <a:lnTo>
                      <a:pt x="9" y="154"/>
                    </a:lnTo>
                    <a:lnTo>
                      <a:pt x="17" y="136"/>
                    </a:lnTo>
                    <a:lnTo>
                      <a:pt x="23" y="118"/>
                    </a:lnTo>
                    <a:lnTo>
                      <a:pt x="36" y="83"/>
                    </a:lnTo>
                    <a:lnTo>
                      <a:pt x="36" y="83"/>
                    </a:lnTo>
                    <a:lnTo>
                      <a:pt x="44" y="64"/>
                    </a:lnTo>
                    <a:lnTo>
                      <a:pt x="54" y="44"/>
                    </a:lnTo>
                    <a:lnTo>
                      <a:pt x="58" y="35"/>
                    </a:lnTo>
                    <a:lnTo>
                      <a:pt x="62" y="24"/>
                    </a:lnTo>
                    <a:lnTo>
                      <a:pt x="65" y="14"/>
                    </a:lnTo>
                    <a:lnTo>
                      <a:pt x="67" y="4"/>
                    </a:lnTo>
                    <a:lnTo>
                      <a:pt x="67" y="4"/>
                    </a:lnTo>
                    <a:lnTo>
                      <a:pt x="66" y="2"/>
                    </a:lnTo>
                    <a:lnTo>
                      <a:pt x="66" y="1"/>
                    </a:lnTo>
                    <a:lnTo>
                      <a:pt x="64" y="0"/>
                    </a:lnTo>
                    <a:lnTo>
                      <a:pt x="63" y="0"/>
                    </a:lnTo>
                    <a:lnTo>
                      <a:pt x="59" y="1"/>
                    </a:lnTo>
                    <a:lnTo>
                      <a:pt x="58" y="2"/>
                    </a:lnTo>
                    <a:lnTo>
                      <a:pt x="57" y="4"/>
                    </a:lnTo>
                    <a:lnTo>
                      <a:pt x="57" y="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rgbClr val="605448"/>
                  </a:solidFill>
                </a:endParaRPr>
              </a:p>
            </p:txBody>
          </p:sp>
          <p:sp>
            <p:nvSpPr>
              <p:cNvPr id="260" name="chenying0907 885"/>
              <p:cNvSpPr/>
              <p:nvPr/>
            </p:nvSpPr>
            <p:spPr bwMode="auto">
              <a:xfrm>
                <a:off x="4297363" y="1228725"/>
                <a:ext cx="57150" cy="93663"/>
              </a:xfrm>
              <a:custGeom>
                <a:avLst/>
                <a:gdLst/>
                <a:ahLst/>
                <a:cxnLst>
                  <a:cxn ang="0">
                    <a:pos x="101" y="3"/>
                  </a:cxn>
                  <a:cxn ang="0">
                    <a:pos x="101" y="3"/>
                  </a:cxn>
                  <a:cxn ang="0">
                    <a:pos x="88" y="23"/>
                  </a:cxn>
                  <a:cxn ang="0">
                    <a:pos x="76" y="43"/>
                  </a:cxn>
                  <a:cxn ang="0">
                    <a:pos x="63" y="63"/>
                  </a:cxn>
                  <a:cxn ang="0">
                    <a:pos x="57" y="73"/>
                  </a:cxn>
                  <a:cxn ang="0">
                    <a:pos x="53" y="85"/>
                  </a:cxn>
                  <a:cxn ang="0">
                    <a:pos x="53" y="85"/>
                  </a:cxn>
                  <a:cxn ang="0">
                    <a:pos x="42" y="109"/>
                  </a:cxn>
                  <a:cxn ang="0">
                    <a:pos x="36" y="121"/>
                  </a:cxn>
                  <a:cxn ang="0">
                    <a:pos x="28" y="132"/>
                  </a:cxn>
                  <a:cxn ang="0">
                    <a:pos x="28" y="132"/>
                  </a:cxn>
                  <a:cxn ang="0">
                    <a:pos x="17" y="151"/>
                  </a:cxn>
                  <a:cxn ang="0">
                    <a:pos x="10" y="161"/>
                  </a:cxn>
                  <a:cxn ang="0">
                    <a:pos x="6" y="164"/>
                  </a:cxn>
                  <a:cxn ang="0">
                    <a:pos x="3" y="167"/>
                  </a:cxn>
                  <a:cxn ang="0">
                    <a:pos x="3" y="167"/>
                  </a:cxn>
                  <a:cxn ang="0">
                    <a:pos x="2" y="168"/>
                  </a:cxn>
                  <a:cxn ang="0">
                    <a:pos x="0" y="169"/>
                  </a:cxn>
                  <a:cxn ang="0">
                    <a:pos x="0" y="172"/>
                  </a:cxn>
                  <a:cxn ang="0">
                    <a:pos x="0" y="173"/>
                  </a:cxn>
                  <a:cxn ang="0">
                    <a:pos x="4" y="176"/>
                  </a:cxn>
                  <a:cxn ang="0">
                    <a:pos x="6" y="176"/>
                  </a:cxn>
                  <a:cxn ang="0">
                    <a:pos x="8" y="175"/>
                  </a:cxn>
                  <a:cxn ang="0">
                    <a:pos x="8" y="175"/>
                  </a:cxn>
                  <a:cxn ang="0">
                    <a:pos x="13" y="172"/>
                  </a:cxn>
                  <a:cxn ang="0">
                    <a:pos x="16" y="167"/>
                  </a:cxn>
                  <a:cxn ang="0">
                    <a:pos x="23" y="156"/>
                  </a:cxn>
                  <a:cxn ang="0">
                    <a:pos x="23" y="156"/>
                  </a:cxn>
                  <a:cxn ang="0">
                    <a:pos x="37" y="137"/>
                  </a:cxn>
                  <a:cxn ang="0">
                    <a:pos x="43" y="127"/>
                  </a:cxn>
                  <a:cxn ang="0">
                    <a:pos x="48" y="118"/>
                  </a:cxn>
                  <a:cxn ang="0">
                    <a:pos x="48" y="118"/>
                  </a:cxn>
                  <a:cxn ang="0">
                    <a:pos x="60" y="91"/>
                  </a:cxn>
                  <a:cxn ang="0">
                    <a:pos x="67" y="79"/>
                  </a:cxn>
                  <a:cxn ang="0">
                    <a:pos x="74" y="66"/>
                  </a:cxn>
                  <a:cxn ang="0">
                    <a:pos x="74" y="66"/>
                  </a:cxn>
                  <a:cxn ang="0">
                    <a:pos x="91" y="37"/>
                  </a:cxn>
                  <a:cxn ang="0">
                    <a:pos x="101" y="23"/>
                  </a:cxn>
                  <a:cxn ang="0">
                    <a:pos x="109" y="7"/>
                  </a:cxn>
                  <a:cxn ang="0">
                    <a:pos x="109" y="7"/>
                  </a:cxn>
                  <a:cxn ang="0">
                    <a:pos x="109" y="5"/>
                  </a:cxn>
                  <a:cxn ang="0">
                    <a:pos x="109" y="4"/>
                  </a:cxn>
                  <a:cxn ang="0">
                    <a:pos x="108" y="2"/>
                  </a:cxn>
                  <a:cxn ang="0">
                    <a:pos x="107" y="1"/>
                  </a:cxn>
                  <a:cxn ang="0">
                    <a:pos x="105" y="0"/>
                  </a:cxn>
                  <a:cxn ang="0">
                    <a:pos x="104" y="0"/>
                  </a:cxn>
                  <a:cxn ang="0">
                    <a:pos x="102" y="1"/>
                  </a:cxn>
                  <a:cxn ang="0">
                    <a:pos x="101" y="3"/>
                  </a:cxn>
                  <a:cxn ang="0">
                    <a:pos x="101" y="3"/>
                  </a:cxn>
                </a:cxnLst>
                <a:rect l="0" t="0" r="r" b="b"/>
                <a:pathLst>
                  <a:path w="109" h="176">
                    <a:moveTo>
                      <a:pt x="101" y="3"/>
                    </a:moveTo>
                    <a:lnTo>
                      <a:pt x="101" y="3"/>
                    </a:lnTo>
                    <a:lnTo>
                      <a:pt x="88" y="23"/>
                    </a:lnTo>
                    <a:lnTo>
                      <a:pt x="76" y="43"/>
                    </a:lnTo>
                    <a:lnTo>
                      <a:pt x="63" y="63"/>
                    </a:lnTo>
                    <a:lnTo>
                      <a:pt x="57" y="73"/>
                    </a:lnTo>
                    <a:lnTo>
                      <a:pt x="53" y="85"/>
                    </a:lnTo>
                    <a:lnTo>
                      <a:pt x="53" y="85"/>
                    </a:lnTo>
                    <a:lnTo>
                      <a:pt x="42" y="109"/>
                    </a:lnTo>
                    <a:lnTo>
                      <a:pt x="36" y="121"/>
                    </a:lnTo>
                    <a:lnTo>
                      <a:pt x="28" y="132"/>
                    </a:lnTo>
                    <a:lnTo>
                      <a:pt x="28" y="132"/>
                    </a:lnTo>
                    <a:lnTo>
                      <a:pt x="17" y="151"/>
                    </a:lnTo>
                    <a:lnTo>
                      <a:pt x="10" y="161"/>
                    </a:lnTo>
                    <a:lnTo>
                      <a:pt x="6" y="164"/>
                    </a:lnTo>
                    <a:lnTo>
                      <a:pt x="3" y="167"/>
                    </a:lnTo>
                    <a:lnTo>
                      <a:pt x="3" y="167"/>
                    </a:lnTo>
                    <a:lnTo>
                      <a:pt x="2" y="168"/>
                    </a:lnTo>
                    <a:lnTo>
                      <a:pt x="0" y="169"/>
                    </a:lnTo>
                    <a:lnTo>
                      <a:pt x="0" y="172"/>
                    </a:lnTo>
                    <a:lnTo>
                      <a:pt x="0" y="173"/>
                    </a:lnTo>
                    <a:lnTo>
                      <a:pt x="4" y="176"/>
                    </a:lnTo>
                    <a:lnTo>
                      <a:pt x="6" y="176"/>
                    </a:lnTo>
                    <a:lnTo>
                      <a:pt x="8" y="175"/>
                    </a:lnTo>
                    <a:lnTo>
                      <a:pt x="8" y="175"/>
                    </a:lnTo>
                    <a:lnTo>
                      <a:pt x="13" y="172"/>
                    </a:lnTo>
                    <a:lnTo>
                      <a:pt x="16" y="167"/>
                    </a:lnTo>
                    <a:lnTo>
                      <a:pt x="23" y="156"/>
                    </a:lnTo>
                    <a:lnTo>
                      <a:pt x="23" y="156"/>
                    </a:lnTo>
                    <a:lnTo>
                      <a:pt x="37" y="137"/>
                    </a:lnTo>
                    <a:lnTo>
                      <a:pt x="43" y="127"/>
                    </a:lnTo>
                    <a:lnTo>
                      <a:pt x="48" y="118"/>
                    </a:lnTo>
                    <a:lnTo>
                      <a:pt x="48" y="118"/>
                    </a:lnTo>
                    <a:lnTo>
                      <a:pt x="60" y="91"/>
                    </a:lnTo>
                    <a:lnTo>
                      <a:pt x="67" y="79"/>
                    </a:lnTo>
                    <a:lnTo>
                      <a:pt x="74" y="66"/>
                    </a:lnTo>
                    <a:lnTo>
                      <a:pt x="74" y="66"/>
                    </a:lnTo>
                    <a:lnTo>
                      <a:pt x="91" y="37"/>
                    </a:lnTo>
                    <a:lnTo>
                      <a:pt x="101" y="23"/>
                    </a:lnTo>
                    <a:lnTo>
                      <a:pt x="109" y="7"/>
                    </a:lnTo>
                    <a:lnTo>
                      <a:pt x="109" y="7"/>
                    </a:lnTo>
                    <a:lnTo>
                      <a:pt x="109" y="5"/>
                    </a:lnTo>
                    <a:lnTo>
                      <a:pt x="109" y="4"/>
                    </a:lnTo>
                    <a:lnTo>
                      <a:pt x="108" y="2"/>
                    </a:lnTo>
                    <a:lnTo>
                      <a:pt x="107" y="1"/>
                    </a:lnTo>
                    <a:lnTo>
                      <a:pt x="105" y="0"/>
                    </a:lnTo>
                    <a:lnTo>
                      <a:pt x="104" y="0"/>
                    </a:lnTo>
                    <a:lnTo>
                      <a:pt x="102" y="1"/>
                    </a:lnTo>
                    <a:lnTo>
                      <a:pt x="101" y="3"/>
                    </a:lnTo>
                    <a:lnTo>
                      <a:pt x="101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rgbClr val="605448"/>
                  </a:solidFill>
                </a:endParaRPr>
              </a:p>
            </p:txBody>
          </p:sp>
          <p:sp>
            <p:nvSpPr>
              <p:cNvPr id="261" name="chenying0907 886"/>
              <p:cNvSpPr/>
              <p:nvPr/>
            </p:nvSpPr>
            <p:spPr bwMode="auto">
              <a:xfrm>
                <a:off x="4352925" y="1239838"/>
                <a:ext cx="50800" cy="92075"/>
              </a:xfrm>
              <a:custGeom>
                <a:avLst/>
                <a:gdLst/>
                <a:ahLst/>
                <a:cxnLst>
                  <a:cxn ang="0">
                    <a:pos x="85" y="4"/>
                  </a:cxn>
                  <a:cxn ang="0">
                    <a:pos x="85" y="4"/>
                  </a:cxn>
                  <a:cxn ang="0">
                    <a:pos x="82" y="12"/>
                  </a:cxn>
                  <a:cxn ang="0">
                    <a:pos x="79" y="21"/>
                  </a:cxn>
                  <a:cxn ang="0">
                    <a:pos x="75" y="31"/>
                  </a:cxn>
                  <a:cxn ang="0">
                    <a:pos x="71" y="39"/>
                  </a:cxn>
                  <a:cxn ang="0">
                    <a:pos x="71" y="39"/>
                  </a:cxn>
                  <a:cxn ang="0">
                    <a:pos x="63" y="60"/>
                  </a:cxn>
                  <a:cxn ang="0">
                    <a:pos x="54" y="80"/>
                  </a:cxn>
                  <a:cxn ang="0">
                    <a:pos x="54" y="80"/>
                  </a:cxn>
                  <a:cxn ang="0">
                    <a:pos x="43" y="103"/>
                  </a:cxn>
                  <a:cxn ang="0">
                    <a:pos x="31" y="126"/>
                  </a:cxn>
                  <a:cxn ang="0">
                    <a:pos x="16" y="146"/>
                  </a:cxn>
                  <a:cxn ang="0">
                    <a:pos x="1" y="167"/>
                  </a:cxn>
                  <a:cxn ang="0">
                    <a:pos x="1" y="167"/>
                  </a:cxn>
                  <a:cxn ang="0">
                    <a:pos x="0" y="169"/>
                  </a:cxn>
                  <a:cxn ang="0">
                    <a:pos x="0" y="172"/>
                  </a:cxn>
                  <a:cxn ang="0">
                    <a:pos x="2" y="174"/>
                  </a:cxn>
                  <a:cxn ang="0">
                    <a:pos x="4" y="174"/>
                  </a:cxn>
                  <a:cxn ang="0">
                    <a:pos x="9" y="174"/>
                  </a:cxn>
                  <a:cxn ang="0">
                    <a:pos x="9" y="174"/>
                  </a:cxn>
                  <a:cxn ang="0">
                    <a:pos x="12" y="174"/>
                  </a:cxn>
                  <a:cxn ang="0">
                    <a:pos x="13" y="172"/>
                  </a:cxn>
                  <a:cxn ang="0">
                    <a:pos x="13" y="169"/>
                  </a:cxn>
                  <a:cxn ang="0">
                    <a:pos x="12" y="167"/>
                  </a:cxn>
                  <a:cxn ang="0">
                    <a:pos x="12" y="167"/>
                  </a:cxn>
                  <a:cxn ang="0">
                    <a:pos x="27" y="147"/>
                  </a:cxn>
                  <a:cxn ang="0">
                    <a:pos x="40" y="128"/>
                  </a:cxn>
                  <a:cxn ang="0">
                    <a:pos x="51" y="107"/>
                  </a:cxn>
                  <a:cxn ang="0">
                    <a:pos x="62" y="85"/>
                  </a:cxn>
                  <a:cxn ang="0">
                    <a:pos x="62" y="85"/>
                  </a:cxn>
                  <a:cxn ang="0">
                    <a:pos x="72" y="64"/>
                  </a:cxn>
                  <a:cxn ang="0">
                    <a:pos x="80" y="41"/>
                  </a:cxn>
                  <a:cxn ang="0">
                    <a:pos x="80" y="41"/>
                  </a:cxn>
                  <a:cxn ang="0">
                    <a:pos x="85" y="32"/>
                  </a:cxn>
                  <a:cxn ang="0">
                    <a:pos x="89" y="23"/>
                  </a:cxn>
                  <a:cxn ang="0">
                    <a:pos x="92" y="14"/>
                  </a:cxn>
                  <a:cxn ang="0">
                    <a:pos x="95" y="4"/>
                  </a:cxn>
                  <a:cxn ang="0">
                    <a:pos x="95" y="4"/>
                  </a:cxn>
                  <a:cxn ang="0">
                    <a:pos x="94" y="2"/>
                  </a:cxn>
                  <a:cxn ang="0">
                    <a:pos x="94" y="1"/>
                  </a:cxn>
                  <a:cxn ang="0">
                    <a:pos x="92" y="0"/>
                  </a:cxn>
                  <a:cxn ang="0">
                    <a:pos x="91" y="0"/>
                  </a:cxn>
                  <a:cxn ang="0">
                    <a:pos x="87" y="1"/>
                  </a:cxn>
                  <a:cxn ang="0">
                    <a:pos x="86" y="2"/>
                  </a:cxn>
                  <a:cxn ang="0">
                    <a:pos x="85" y="4"/>
                  </a:cxn>
                  <a:cxn ang="0">
                    <a:pos x="85" y="4"/>
                  </a:cxn>
                </a:cxnLst>
                <a:rect l="0" t="0" r="r" b="b"/>
                <a:pathLst>
                  <a:path w="95" h="174">
                    <a:moveTo>
                      <a:pt x="85" y="4"/>
                    </a:moveTo>
                    <a:lnTo>
                      <a:pt x="85" y="4"/>
                    </a:lnTo>
                    <a:lnTo>
                      <a:pt x="82" y="12"/>
                    </a:lnTo>
                    <a:lnTo>
                      <a:pt x="79" y="21"/>
                    </a:lnTo>
                    <a:lnTo>
                      <a:pt x="75" y="31"/>
                    </a:lnTo>
                    <a:lnTo>
                      <a:pt x="71" y="39"/>
                    </a:lnTo>
                    <a:lnTo>
                      <a:pt x="71" y="39"/>
                    </a:lnTo>
                    <a:lnTo>
                      <a:pt x="63" y="60"/>
                    </a:lnTo>
                    <a:lnTo>
                      <a:pt x="54" y="80"/>
                    </a:lnTo>
                    <a:lnTo>
                      <a:pt x="54" y="80"/>
                    </a:lnTo>
                    <a:lnTo>
                      <a:pt x="43" y="103"/>
                    </a:lnTo>
                    <a:lnTo>
                      <a:pt x="31" y="126"/>
                    </a:lnTo>
                    <a:lnTo>
                      <a:pt x="16" y="146"/>
                    </a:lnTo>
                    <a:lnTo>
                      <a:pt x="1" y="167"/>
                    </a:lnTo>
                    <a:lnTo>
                      <a:pt x="1" y="167"/>
                    </a:lnTo>
                    <a:lnTo>
                      <a:pt x="0" y="169"/>
                    </a:lnTo>
                    <a:lnTo>
                      <a:pt x="0" y="172"/>
                    </a:lnTo>
                    <a:lnTo>
                      <a:pt x="2" y="174"/>
                    </a:lnTo>
                    <a:lnTo>
                      <a:pt x="4" y="174"/>
                    </a:lnTo>
                    <a:lnTo>
                      <a:pt x="9" y="174"/>
                    </a:lnTo>
                    <a:lnTo>
                      <a:pt x="9" y="174"/>
                    </a:lnTo>
                    <a:lnTo>
                      <a:pt x="12" y="174"/>
                    </a:lnTo>
                    <a:lnTo>
                      <a:pt x="13" y="172"/>
                    </a:lnTo>
                    <a:lnTo>
                      <a:pt x="13" y="169"/>
                    </a:lnTo>
                    <a:lnTo>
                      <a:pt x="12" y="167"/>
                    </a:lnTo>
                    <a:lnTo>
                      <a:pt x="12" y="167"/>
                    </a:lnTo>
                    <a:lnTo>
                      <a:pt x="27" y="147"/>
                    </a:lnTo>
                    <a:lnTo>
                      <a:pt x="40" y="128"/>
                    </a:lnTo>
                    <a:lnTo>
                      <a:pt x="51" y="107"/>
                    </a:lnTo>
                    <a:lnTo>
                      <a:pt x="62" y="85"/>
                    </a:lnTo>
                    <a:lnTo>
                      <a:pt x="62" y="85"/>
                    </a:lnTo>
                    <a:lnTo>
                      <a:pt x="72" y="64"/>
                    </a:lnTo>
                    <a:lnTo>
                      <a:pt x="80" y="41"/>
                    </a:lnTo>
                    <a:lnTo>
                      <a:pt x="80" y="41"/>
                    </a:lnTo>
                    <a:lnTo>
                      <a:pt x="85" y="32"/>
                    </a:lnTo>
                    <a:lnTo>
                      <a:pt x="89" y="23"/>
                    </a:lnTo>
                    <a:lnTo>
                      <a:pt x="92" y="14"/>
                    </a:lnTo>
                    <a:lnTo>
                      <a:pt x="95" y="4"/>
                    </a:lnTo>
                    <a:lnTo>
                      <a:pt x="95" y="4"/>
                    </a:lnTo>
                    <a:lnTo>
                      <a:pt x="94" y="2"/>
                    </a:lnTo>
                    <a:lnTo>
                      <a:pt x="94" y="1"/>
                    </a:lnTo>
                    <a:lnTo>
                      <a:pt x="92" y="0"/>
                    </a:lnTo>
                    <a:lnTo>
                      <a:pt x="91" y="0"/>
                    </a:lnTo>
                    <a:lnTo>
                      <a:pt x="87" y="1"/>
                    </a:lnTo>
                    <a:lnTo>
                      <a:pt x="86" y="2"/>
                    </a:lnTo>
                    <a:lnTo>
                      <a:pt x="85" y="4"/>
                    </a:lnTo>
                    <a:lnTo>
                      <a:pt x="85" y="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rgbClr val="605448"/>
                  </a:solidFill>
                </a:endParaRPr>
              </a:p>
            </p:txBody>
          </p:sp>
          <p:sp>
            <p:nvSpPr>
              <p:cNvPr id="262" name="chenying0907 887"/>
              <p:cNvSpPr/>
              <p:nvPr/>
            </p:nvSpPr>
            <p:spPr bwMode="auto">
              <a:xfrm>
                <a:off x="4408488" y="1254125"/>
                <a:ext cx="52388" cy="79375"/>
              </a:xfrm>
              <a:custGeom>
                <a:avLst/>
                <a:gdLst/>
                <a:ahLst/>
                <a:cxnLst>
                  <a:cxn ang="0">
                    <a:pos x="90" y="5"/>
                  </a:cxn>
                  <a:cxn ang="0">
                    <a:pos x="90" y="5"/>
                  </a:cxn>
                  <a:cxn ang="0">
                    <a:pos x="88" y="14"/>
                  </a:cxn>
                  <a:cxn ang="0">
                    <a:pos x="85" y="24"/>
                  </a:cxn>
                  <a:cxn ang="0">
                    <a:pos x="80" y="34"/>
                  </a:cxn>
                  <a:cxn ang="0">
                    <a:pos x="74" y="44"/>
                  </a:cxn>
                  <a:cxn ang="0">
                    <a:pos x="61" y="63"/>
                  </a:cxn>
                  <a:cxn ang="0">
                    <a:pos x="49" y="79"/>
                  </a:cxn>
                  <a:cxn ang="0">
                    <a:pos x="49" y="79"/>
                  </a:cxn>
                  <a:cxn ang="0">
                    <a:pos x="23" y="111"/>
                  </a:cxn>
                  <a:cxn ang="0">
                    <a:pos x="11" y="128"/>
                  </a:cxn>
                  <a:cxn ang="0">
                    <a:pos x="0" y="144"/>
                  </a:cxn>
                  <a:cxn ang="0">
                    <a:pos x="0" y="144"/>
                  </a:cxn>
                  <a:cxn ang="0">
                    <a:pos x="0" y="146"/>
                  </a:cxn>
                  <a:cxn ang="0">
                    <a:pos x="0" y="148"/>
                  </a:cxn>
                  <a:cxn ang="0">
                    <a:pos x="1" y="149"/>
                  </a:cxn>
                  <a:cxn ang="0">
                    <a:pos x="2" y="150"/>
                  </a:cxn>
                  <a:cxn ang="0">
                    <a:pos x="4" y="151"/>
                  </a:cxn>
                  <a:cxn ang="0">
                    <a:pos x="5" y="151"/>
                  </a:cxn>
                  <a:cxn ang="0">
                    <a:pos x="7" y="150"/>
                  </a:cxn>
                  <a:cxn ang="0">
                    <a:pos x="8" y="149"/>
                  </a:cxn>
                  <a:cxn ang="0">
                    <a:pos x="8" y="149"/>
                  </a:cxn>
                  <a:cxn ang="0">
                    <a:pos x="16" y="139"/>
                  </a:cxn>
                  <a:cxn ang="0">
                    <a:pos x="22" y="129"/>
                  </a:cxn>
                  <a:cxn ang="0">
                    <a:pos x="37" y="110"/>
                  </a:cxn>
                  <a:cxn ang="0">
                    <a:pos x="37" y="110"/>
                  </a:cxn>
                  <a:cxn ang="0">
                    <a:pos x="52" y="93"/>
                  </a:cxn>
                  <a:cxn ang="0">
                    <a:pos x="60" y="82"/>
                  </a:cxn>
                  <a:cxn ang="0">
                    <a:pos x="65" y="73"/>
                  </a:cxn>
                  <a:cxn ang="0">
                    <a:pos x="65" y="73"/>
                  </a:cxn>
                  <a:cxn ang="0">
                    <a:pos x="76" y="56"/>
                  </a:cxn>
                  <a:cxn ang="0">
                    <a:pos x="86" y="40"/>
                  </a:cxn>
                  <a:cxn ang="0">
                    <a:pos x="91" y="32"/>
                  </a:cxn>
                  <a:cxn ang="0">
                    <a:pos x="95" y="23"/>
                  </a:cxn>
                  <a:cxn ang="0">
                    <a:pos x="98" y="14"/>
                  </a:cxn>
                  <a:cxn ang="0">
                    <a:pos x="99" y="5"/>
                  </a:cxn>
                  <a:cxn ang="0">
                    <a:pos x="99" y="5"/>
                  </a:cxn>
                  <a:cxn ang="0">
                    <a:pos x="99" y="3"/>
                  </a:cxn>
                  <a:cxn ang="0">
                    <a:pos x="98" y="1"/>
                  </a:cxn>
                  <a:cxn ang="0">
                    <a:pos x="97" y="1"/>
                  </a:cxn>
                  <a:cxn ang="0">
                    <a:pos x="95" y="0"/>
                  </a:cxn>
                  <a:cxn ang="0">
                    <a:pos x="92" y="1"/>
                  </a:cxn>
                  <a:cxn ang="0">
                    <a:pos x="91" y="3"/>
                  </a:cxn>
                  <a:cxn ang="0">
                    <a:pos x="90" y="5"/>
                  </a:cxn>
                  <a:cxn ang="0">
                    <a:pos x="90" y="5"/>
                  </a:cxn>
                </a:cxnLst>
                <a:rect l="0" t="0" r="r" b="b"/>
                <a:pathLst>
                  <a:path w="99" h="151">
                    <a:moveTo>
                      <a:pt x="90" y="5"/>
                    </a:moveTo>
                    <a:lnTo>
                      <a:pt x="90" y="5"/>
                    </a:lnTo>
                    <a:lnTo>
                      <a:pt x="88" y="14"/>
                    </a:lnTo>
                    <a:lnTo>
                      <a:pt x="85" y="24"/>
                    </a:lnTo>
                    <a:lnTo>
                      <a:pt x="80" y="34"/>
                    </a:lnTo>
                    <a:lnTo>
                      <a:pt x="74" y="44"/>
                    </a:lnTo>
                    <a:lnTo>
                      <a:pt x="61" y="63"/>
                    </a:lnTo>
                    <a:lnTo>
                      <a:pt x="49" y="79"/>
                    </a:lnTo>
                    <a:lnTo>
                      <a:pt x="49" y="79"/>
                    </a:lnTo>
                    <a:lnTo>
                      <a:pt x="23" y="111"/>
                    </a:lnTo>
                    <a:lnTo>
                      <a:pt x="11" y="128"/>
                    </a:lnTo>
                    <a:lnTo>
                      <a:pt x="0" y="144"/>
                    </a:lnTo>
                    <a:lnTo>
                      <a:pt x="0" y="144"/>
                    </a:lnTo>
                    <a:lnTo>
                      <a:pt x="0" y="146"/>
                    </a:lnTo>
                    <a:lnTo>
                      <a:pt x="0" y="148"/>
                    </a:lnTo>
                    <a:lnTo>
                      <a:pt x="1" y="149"/>
                    </a:lnTo>
                    <a:lnTo>
                      <a:pt x="2" y="150"/>
                    </a:lnTo>
                    <a:lnTo>
                      <a:pt x="4" y="151"/>
                    </a:lnTo>
                    <a:lnTo>
                      <a:pt x="5" y="151"/>
                    </a:lnTo>
                    <a:lnTo>
                      <a:pt x="7" y="150"/>
                    </a:lnTo>
                    <a:lnTo>
                      <a:pt x="8" y="149"/>
                    </a:lnTo>
                    <a:lnTo>
                      <a:pt x="8" y="149"/>
                    </a:lnTo>
                    <a:lnTo>
                      <a:pt x="16" y="139"/>
                    </a:lnTo>
                    <a:lnTo>
                      <a:pt x="22" y="129"/>
                    </a:lnTo>
                    <a:lnTo>
                      <a:pt x="37" y="110"/>
                    </a:lnTo>
                    <a:lnTo>
                      <a:pt x="37" y="110"/>
                    </a:lnTo>
                    <a:lnTo>
                      <a:pt x="52" y="93"/>
                    </a:lnTo>
                    <a:lnTo>
                      <a:pt x="60" y="82"/>
                    </a:lnTo>
                    <a:lnTo>
                      <a:pt x="65" y="73"/>
                    </a:lnTo>
                    <a:lnTo>
                      <a:pt x="65" y="73"/>
                    </a:lnTo>
                    <a:lnTo>
                      <a:pt x="76" y="56"/>
                    </a:lnTo>
                    <a:lnTo>
                      <a:pt x="86" y="40"/>
                    </a:lnTo>
                    <a:lnTo>
                      <a:pt x="91" y="32"/>
                    </a:lnTo>
                    <a:lnTo>
                      <a:pt x="95" y="23"/>
                    </a:lnTo>
                    <a:lnTo>
                      <a:pt x="98" y="14"/>
                    </a:lnTo>
                    <a:lnTo>
                      <a:pt x="99" y="5"/>
                    </a:lnTo>
                    <a:lnTo>
                      <a:pt x="99" y="5"/>
                    </a:lnTo>
                    <a:lnTo>
                      <a:pt x="99" y="3"/>
                    </a:lnTo>
                    <a:lnTo>
                      <a:pt x="98" y="1"/>
                    </a:lnTo>
                    <a:lnTo>
                      <a:pt x="97" y="1"/>
                    </a:lnTo>
                    <a:lnTo>
                      <a:pt x="95" y="0"/>
                    </a:lnTo>
                    <a:lnTo>
                      <a:pt x="92" y="1"/>
                    </a:lnTo>
                    <a:lnTo>
                      <a:pt x="91" y="3"/>
                    </a:lnTo>
                    <a:lnTo>
                      <a:pt x="90" y="5"/>
                    </a:lnTo>
                    <a:lnTo>
                      <a:pt x="90" y="5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rgbClr val="605448"/>
                  </a:solidFill>
                </a:endParaRPr>
              </a:p>
            </p:txBody>
          </p:sp>
          <p:sp>
            <p:nvSpPr>
              <p:cNvPr id="263" name="chenying0907 888"/>
              <p:cNvSpPr/>
              <p:nvPr/>
            </p:nvSpPr>
            <p:spPr bwMode="auto">
              <a:xfrm>
                <a:off x="4465638" y="1258888"/>
                <a:ext cx="50800" cy="90488"/>
              </a:xfrm>
              <a:custGeom>
                <a:avLst/>
                <a:gdLst/>
                <a:ahLst/>
                <a:cxnLst>
                  <a:cxn ang="0">
                    <a:pos x="85" y="4"/>
                  </a:cxn>
                  <a:cxn ang="0">
                    <a:pos x="85" y="4"/>
                  </a:cxn>
                  <a:cxn ang="0">
                    <a:pos x="83" y="13"/>
                  </a:cxn>
                  <a:cxn ang="0">
                    <a:pos x="80" y="24"/>
                  </a:cxn>
                  <a:cxn ang="0">
                    <a:pos x="75" y="33"/>
                  </a:cxn>
                  <a:cxn ang="0">
                    <a:pos x="71" y="42"/>
                  </a:cxn>
                  <a:cxn ang="0">
                    <a:pos x="59" y="61"/>
                  </a:cxn>
                  <a:cxn ang="0">
                    <a:pos x="48" y="78"/>
                  </a:cxn>
                  <a:cxn ang="0">
                    <a:pos x="48" y="78"/>
                  </a:cxn>
                  <a:cxn ang="0">
                    <a:pos x="36" y="99"/>
                  </a:cxn>
                  <a:cxn ang="0">
                    <a:pos x="24" y="121"/>
                  </a:cxn>
                  <a:cxn ang="0">
                    <a:pos x="13" y="142"/>
                  </a:cxn>
                  <a:cxn ang="0">
                    <a:pos x="1" y="164"/>
                  </a:cxn>
                  <a:cxn ang="0">
                    <a:pos x="1" y="164"/>
                  </a:cxn>
                  <a:cxn ang="0">
                    <a:pos x="0" y="166"/>
                  </a:cxn>
                  <a:cxn ang="0">
                    <a:pos x="0" y="167"/>
                  </a:cxn>
                  <a:cxn ang="0">
                    <a:pos x="1" y="169"/>
                  </a:cxn>
                  <a:cxn ang="0">
                    <a:pos x="3" y="170"/>
                  </a:cxn>
                  <a:cxn ang="0">
                    <a:pos x="4" y="170"/>
                  </a:cxn>
                  <a:cxn ang="0">
                    <a:pos x="6" y="170"/>
                  </a:cxn>
                  <a:cxn ang="0">
                    <a:pos x="8" y="170"/>
                  </a:cxn>
                  <a:cxn ang="0">
                    <a:pos x="9" y="168"/>
                  </a:cxn>
                  <a:cxn ang="0">
                    <a:pos x="9" y="168"/>
                  </a:cxn>
                  <a:cxn ang="0">
                    <a:pos x="22" y="146"/>
                  </a:cxn>
                  <a:cxn ang="0">
                    <a:pos x="35" y="123"/>
                  </a:cxn>
                  <a:cxn ang="0">
                    <a:pos x="47" y="99"/>
                  </a:cxn>
                  <a:cxn ang="0">
                    <a:pos x="61" y="77"/>
                  </a:cxn>
                  <a:cxn ang="0">
                    <a:pos x="61" y="77"/>
                  </a:cxn>
                  <a:cxn ang="0">
                    <a:pos x="71" y="61"/>
                  </a:cxn>
                  <a:cxn ang="0">
                    <a:pos x="81" y="43"/>
                  </a:cxn>
                  <a:cxn ang="0">
                    <a:pos x="85" y="34"/>
                  </a:cxn>
                  <a:cxn ang="0">
                    <a:pos x="89" y="25"/>
                  </a:cxn>
                  <a:cxn ang="0">
                    <a:pos x="93" y="15"/>
                  </a:cxn>
                  <a:cxn ang="0">
                    <a:pos x="95" y="6"/>
                  </a:cxn>
                  <a:cxn ang="0">
                    <a:pos x="95" y="6"/>
                  </a:cxn>
                  <a:cxn ang="0">
                    <a:pos x="95" y="4"/>
                  </a:cxn>
                  <a:cxn ang="0">
                    <a:pos x="94" y="3"/>
                  </a:cxn>
                  <a:cxn ang="0">
                    <a:pos x="90" y="1"/>
                  </a:cxn>
                  <a:cxn ang="0">
                    <a:pos x="89" y="0"/>
                  </a:cxn>
                  <a:cxn ang="0">
                    <a:pos x="87" y="1"/>
                  </a:cxn>
                  <a:cxn ang="0">
                    <a:pos x="86" y="2"/>
                  </a:cxn>
                  <a:cxn ang="0">
                    <a:pos x="85" y="4"/>
                  </a:cxn>
                  <a:cxn ang="0">
                    <a:pos x="85" y="4"/>
                  </a:cxn>
                </a:cxnLst>
                <a:rect l="0" t="0" r="r" b="b"/>
                <a:pathLst>
                  <a:path w="95" h="170">
                    <a:moveTo>
                      <a:pt x="85" y="4"/>
                    </a:moveTo>
                    <a:lnTo>
                      <a:pt x="85" y="4"/>
                    </a:lnTo>
                    <a:lnTo>
                      <a:pt x="83" y="13"/>
                    </a:lnTo>
                    <a:lnTo>
                      <a:pt x="80" y="24"/>
                    </a:lnTo>
                    <a:lnTo>
                      <a:pt x="75" y="33"/>
                    </a:lnTo>
                    <a:lnTo>
                      <a:pt x="71" y="42"/>
                    </a:lnTo>
                    <a:lnTo>
                      <a:pt x="59" y="61"/>
                    </a:lnTo>
                    <a:lnTo>
                      <a:pt x="48" y="78"/>
                    </a:lnTo>
                    <a:lnTo>
                      <a:pt x="48" y="78"/>
                    </a:lnTo>
                    <a:lnTo>
                      <a:pt x="36" y="99"/>
                    </a:lnTo>
                    <a:lnTo>
                      <a:pt x="24" y="121"/>
                    </a:lnTo>
                    <a:lnTo>
                      <a:pt x="13" y="142"/>
                    </a:lnTo>
                    <a:lnTo>
                      <a:pt x="1" y="164"/>
                    </a:lnTo>
                    <a:lnTo>
                      <a:pt x="1" y="164"/>
                    </a:lnTo>
                    <a:lnTo>
                      <a:pt x="0" y="166"/>
                    </a:lnTo>
                    <a:lnTo>
                      <a:pt x="0" y="167"/>
                    </a:lnTo>
                    <a:lnTo>
                      <a:pt x="1" y="169"/>
                    </a:lnTo>
                    <a:lnTo>
                      <a:pt x="3" y="170"/>
                    </a:lnTo>
                    <a:lnTo>
                      <a:pt x="4" y="170"/>
                    </a:lnTo>
                    <a:lnTo>
                      <a:pt x="6" y="170"/>
                    </a:lnTo>
                    <a:lnTo>
                      <a:pt x="8" y="170"/>
                    </a:lnTo>
                    <a:lnTo>
                      <a:pt x="9" y="168"/>
                    </a:lnTo>
                    <a:lnTo>
                      <a:pt x="9" y="168"/>
                    </a:lnTo>
                    <a:lnTo>
                      <a:pt x="22" y="146"/>
                    </a:lnTo>
                    <a:lnTo>
                      <a:pt x="35" y="123"/>
                    </a:lnTo>
                    <a:lnTo>
                      <a:pt x="47" y="99"/>
                    </a:lnTo>
                    <a:lnTo>
                      <a:pt x="61" y="77"/>
                    </a:lnTo>
                    <a:lnTo>
                      <a:pt x="61" y="77"/>
                    </a:lnTo>
                    <a:lnTo>
                      <a:pt x="71" y="61"/>
                    </a:lnTo>
                    <a:lnTo>
                      <a:pt x="81" y="43"/>
                    </a:lnTo>
                    <a:lnTo>
                      <a:pt x="85" y="34"/>
                    </a:lnTo>
                    <a:lnTo>
                      <a:pt x="89" y="25"/>
                    </a:lnTo>
                    <a:lnTo>
                      <a:pt x="93" y="15"/>
                    </a:lnTo>
                    <a:lnTo>
                      <a:pt x="95" y="6"/>
                    </a:lnTo>
                    <a:lnTo>
                      <a:pt x="95" y="6"/>
                    </a:lnTo>
                    <a:lnTo>
                      <a:pt x="95" y="4"/>
                    </a:lnTo>
                    <a:lnTo>
                      <a:pt x="94" y="3"/>
                    </a:lnTo>
                    <a:lnTo>
                      <a:pt x="90" y="1"/>
                    </a:lnTo>
                    <a:lnTo>
                      <a:pt x="89" y="0"/>
                    </a:lnTo>
                    <a:lnTo>
                      <a:pt x="87" y="1"/>
                    </a:lnTo>
                    <a:lnTo>
                      <a:pt x="86" y="2"/>
                    </a:lnTo>
                    <a:lnTo>
                      <a:pt x="85" y="4"/>
                    </a:lnTo>
                    <a:lnTo>
                      <a:pt x="85" y="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rgbClr val="605448"/>
                  </a:solidFill>
                </a:endParaRPr>
              </a:p>
            </p:txBody>
          </p:sp>
          <p:sp>
            <p:nvSpPr>
              <p:cNvPr id="264" name="chenying0907 889"/>
              <p:cNvSpPr/>
              <p:nvPr/>
            </p:nvSpPr>
            <p:spPr bwMode="auto">
              <a:xfrm>
                <a:off x="4513263" y="1276350"/>
                <a:ext cx="47625" cy="93663"/>
              </a:xfrm>
              <a:custGeom>
                <a:avLst/>
                <a:gdLst/>
                <a:ahLst/>
                <a:cxnLst>
                  <a:cxn ang="0">
                    <a:pos x="81" y="3"/>
                  </a:cxn>
                  <a:cxn ang="0">
                    <a:pos x="81" y="3"/>
                  </a:cxn>
                  <a:cxn ang="0">
                    <a:pos x="66" y="45"/>
                  </a:cxn>
                  <a:cxn ang="0">
                    <a:pos x="57" y="66"/>
                  </a:cxn>
                  <a:cxn ang="0">
                    <a:pos x="48" y="87"/>
                  </a:cxn>
                  <a:cxn ang="0">
                    <a:pos x="48" y="87"/>
                  </a:cxn>
                  <a:cxn ang="0">
                    <a:pos x="38" y="107"/>
                  </a:cxn>
                  <a:cxn ang="0">
                    <a:pos x="27" y="128"/>
                  </a:cxn>
                  <a:cxn ang="0">
                    <a:pos x="15" y="149"/>
                  </a:cxn>
                  <a:cxn ang="0">
                    <a:pos x="2" y="167"/>
                  </a:cxn>
                  <a:cxn ang="0">
                    <a:pos x="2" y="167"/>
                  </a:cxn>
                  <a:cxn ang="0">
                    <a:pos x="0" y="168"/>
                  </a:cxn>
                  <a:cxn ang="0">
                    <a:pos x="0" y="170"/>
                  </a:cxn>
                  <a:cxn ang="0">
                    <a:pos x="2" y="173"/>
                  </a:cxn>
                  <a:cxn ang="0">
                    <a:pos x="4" y="175"/>
                  </a:cxn>
                  <a:cxn ang="0">
                    <a:pos x="5" y="175"/>
                  </a:cxn>
                  <a:cxn ang="0">
                    <a:pos x="7" y="175"/>
                  </a:cxn>
                  <a:cxn ang="0">
                    <a:pos x="8" y="173"/>
                  </a:cxn>
                  <a:cxn ang="0">
                    <a:pos x="13" y="168"/>
                  </a:cxn>
                  <a:cxn ang="0">
                    <a:pos x="13" y="168"/>
                  </a:cxn>
                  <a:cxn ang="0">
                    <a:pos x="14" y="167"/>
                  </a:cxn>
                  <a:cxn ang="0">
                    <a:pos x="14" y="165"/>
                  </a:cxn>
                  <a:cxn ang="0">
                    <a:pos x="14" y="165"/>
                  </a:cxn>
                  <a:cxn ang="0">
                    <a:pos x="24" y="150"/>
                  </a:cxn>
                  <a:cxn ang="0">
                    <a:pos x="34" y="132"/>
                  </a:cxn>
                  <a:cxn ang="0">
                    <a:pos x="42" y="116"/>
                  </a:cxn>
                  <a:cxn ang="0">
                    <a:pos x="51" y="99"/>
                  </a:cxn>
                  <a:cxn ang="0">
                    <a:pos x="51" y="99"/>
                  </a:cxn>
                  <a:cxn ang="0">
                    <a:pos x="57" y="88"/>
                  </a:cxn>
                  <a:cxn ang="0">
                    <a:pos x="63" y="76"/>
                  </a:cxn>
                  <a:cxn ang="0">
                    <a:pos x="73" y="54"/>
                  </a:cxn>
                  <a:cxn ang="0">
                    <a:pos x="82" y="30"/>
                  </a:cxn>
                  <a:cxn ang="0">
                    <a:pos x="90" y="5"/>
                  </a:cxn>
                  <a:cxn ang="0">
                    <a:pos x="90" y="5"/>
                  </a:cxn>
                  <a:cxn ang="0">
                    <a:pos x="90" y="3"/>
                  </a:cxn>
                  <a:cxn ang="0">
                    <a:pos x="89" y="2"/>
                  </a:cxn>
                  <a:cxn ang="0">
                    <a:pos x="88" y="1"/>
                  </a:cxn>
                  <a:cxn ang="0">
                    <a:pos x="87" y="0"/>
                  </a:cxn>
                  <a:cxn ang="0">
                    <a:pos x="85" y="0"/>
                  </a:cxn>
                  <a:cxn ang="0">
                    <a:pos x="83" y="0"/>
                  </a:cxn>
                  <a:cxn ang="0">
                    <a:pos x="82" y="1"/>
                  </a:cxn>
                  <a:cxn ang="0">
                    <a:pos x="81" y="3"/>
                  </a:cxn>
                  <a:cxn ang="0">
                    <a:pos x="81" y="3"/>
                  </a:cxn>
                </a:cxnLst>
                <a:rect l="0" t="0" r="r" b="b"/>
                <a:pathLst>
                  <a:path w="90" h="175">
                    <a:moveTo>
                      <a:pt x="81" y="3"/>
                    </a:moveTo>
                    <a:lnTo>
                      <a:pt x="81" y="3"/>
                    </a:lnTo>
                    <a:lnTo>
                      <a:pt x="66" y="45"/>
                    </a:lnTo>
                    <a:lnTo>
                      <a:pt x="57" y="66"/>
                    </a:lnTo>
                    <a:lnTo>
                      <a:pt x="48" y="87"/>
                    </a:lnTo>
                    <a:lnTo>
                      <a:pt x="48" y="87"/>
                    </a:lnTo>
                    <a:lnTo>
                      <a:pt x="38" y="107"/>
                    </a:lnTo>
                    <a:lnTo>
                      <a:pt x="27" y="128"/>
                    </a:lnTo>
                    <a:lnTo>
                      <a:pt x="15" y="149"/>
                    </a:lnTo>
                    <a:lnTo>
                      <a:pt x="2" y="167"/>
                    </a:lnTo>
                    <a:lnTo>
                      <a:pt x="2" y="167"/>
                    </a:lnTo>
                    <a:lnTo>
                      <a:pt x="0" y="168"/>
                    </a:lnTo>
                    <a:lnTo>
                      <a:pt x="0" y="170"/>
                    </a:lnTo>
                    <a:lnTo>
                      <a:pt x="2" y="173"/>
                    </a:lnTo>
                    <a:lnTo>
                      <a:pt x="4" y="175"/>
                    </a:lnTo>
                    <a:lnTo>
                      <a:pt x="5" y="175"/>
                    </a:lnTo>
                    <a:lnTo>
                      <a:pt x="7" y="175"/>
                    </a:lnTo>
                    <a:lnTo>
                      <a:pt x="8" y="173"/>
                    </a:lnTo>
                    <a:lnTo>
                      <a:pt x="13" y="168"/>
                    </a:lnTo>
                    <a:lnTo>
                      <a:pt x="13" y="168"/>
                    </a:lnTo>
                    <a:lnTo>
                      <a:pt x="14" y="167"/>
                    </a:lnTo>
                    <a:lnTo>
                      <a:pt x="14" y="165"/>
                    </a:lnTo>
                    <a:lnTo>
                      <a:pt x="14" y="165"/>
                    </a:lnTo>
                    <a:lnTo>
                      <a:pt x="24" y="150"/>
                    </a:lnTo>
                    <a:lnTo>
                      <a:pt x="34" y="132"/>
                    </a:lnTo>
                    <a:lnTo>
                      <a:pt x="42" y="116"/>
                    </a:lnTo>
                    <a:lnTo>
                      <a:pt x="51" y="99"/>
                    </a:lnTo>
                    <a:lnTo>
                      <a:pt x="51" y="99"/>
                    </a:lnTo>
                    <a:lnTo>
                      <a:pt x="57" y="88"/>
                    </a:lnTo>
                    <a:lnTo>
                      <a:pt x="63" y="76"/>
                    </a:lnTo>
                    <a:lnTo>
                      <a:pt x="73" y="54"/>
                    </a:lnTo>
                    <a:lnTo>
                      <a:pt x="82" y="30"/>
                    </a:lnTo>
                    <a:lnTo>
                      <a:pt x="90" y="5"/>
                    </a:lnTo>
                    <a:lnTo>
                      <a:pt x="90" y="5"/>
                    </a:lnTo>
                    <a:lnTo>
                      <a:pt x="90" y="3"/>
                    </a:lnTo>
                    <a:lnTo>
                      <a:pt x="89" y="2"/>
                    </a:lnTo>
                    <a:lnTo>
                      <a:pt x="88" y="1"/>
                    </a:lnTo>
                    <a:lnTo>
                      <a:pt x="87" y="0"/>
                    </a:lnTo>
                    <a:lnTo>
                      <a:pt x="85" y="0"/>
                    </a:lnTo>
                    <a:lnTo>
                      <a:pt x="83" y="0"/>
                    </a:lnTo>
                    <a:lnTo>
                      <a:pt x="82" y="1"/>
                    </a:lnTo>
                    <a:lnTo>
                      <a:pt x="81" y="3"/>
                    </a:lnTo>
                    <a:lnTo>
                      <a:pt x="81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rgbClr val="605448"/>
                  </a:solidFill>
                </a:endParaRPr>
              </a:p>
            </p:txBody>
          </p:sp>
          <p:sp>
            <p:nvSpPr>
              <p:cNvPr id="265" name="chenying0907 890"/>
              <p:cNvSpPr/>
              <p:nvPr/>
            </p:nvSpPr>
            <p:spPr bwMode="auto">
              <a:xfrm>
                <a:off x="4538663" y="1304925"/>
                <a:ext cx="44450" cy="92075"/>
              </a:xfrm>
              <a:custGeom>
                <a:avLst/>
                <a:gdLst/>
                <a:ahLst/>
                <a:cxnLst>
                  <a:cxn ang="0">
                    <a:pos x="75" y="5"/>
                  </a:cxn>
                  <a:cxn ang="0">
                    <a:pos x="75" y="5"/>
                  </a:cxn>
                  <a:cxn ang="0">
                    <a:pos x="74" y="16"/>
                  </a:cxn>
                  <a:cxn ang="0">
                    <a:pos x="71" y="26"/>
                  </a:cxn>
                  <a:cxn ang="0">
                    <a:pos x="68" y="38"/>
                  </a:cxn>
                  <a:cxn ang="0">
                    <a:pos x="64" y="48"/>
                  </a:cxn>
                  <a:cxn ang="0">
                    <a:pos x="54" y="69"/>
                  </a:cxn>
                  <a:cxn ang="0">
                    <a:pos x="43" y="88"/>
                  </a:cxn>
                  <a:cxn ang="0">
                    <a:pos x="43" y="88"/>
                  </a:cxn>
                  <a:cxn ang="0">
                    <a:pos x="22" y="128"/>
                  </a:cxn>
                  <a:cxn ang="0">
                    <a:pos x="10" y="148"/>
                  </a:cxn>
                  <a:cxn ang="0">
                    <a:pos x="0" y="168"/>
                  </a:cxn>
                  <a:cxn ang="0">
                    <a:pos x="0" y="168"/>
                  </a:cxn>
                  <a:cxn ang="0">
                    <a:pos x="0" y="170"/>
                  </a:cxn>
                  <a:cxn ang="0">
                    <a:pos x="0" y="172"/>
                  </a:cxn>
                  <a:cxn ang="0">
                    <a:pos x="1" y="173"/>
                  </a:cxn>
                  <a:cxn ang="0">
                    <a:pos x="2" y="174"/>
                  </a:cxn>
                  <a:cxn ang="0">
                    <a:pos x="4" y="175"/>
                  </a:cxn>
                  <a:cxn ang="0">
                    <a:pos x="5" y="175"/>
                  </a:cxn>
                  <a:cxn ang="0">
                    <a:pos x="7" y="174"/>
                  </a:cxn>
                  <a:cxn ang="0">
                    <a:pos x="8" y="173"/>
                  </a:cxn>
                  <a:cxn ang="0">
                    <a:pos x="8" y="173"/>
                  </a:cxn>
                  <a:cxn ang="0">
                    <a:pos x="21" y="148"/>
                  </a:cxn>
                  <a:cxn ang="0">
                    <a:pos x="34" y="125"/>
                  </a:cxn>
                  <a:cxn ang="0">
                    <a:pos x="61" y="78"/>
                  </a:cxn>
                  <a:cxn ang="0">
                    <a:pos x="61" y="78"/>
                  </a:cxn>
                  <a:cxn ang="0">
                    <a:pos x="69" y="61"/>
                  </a:cxn>
                  <a:cxn ang="0">
                    <a:pos x="77" y="42"/>
                  </a:cxn>
                  <a:cxn ang="0">
                    <a:pos x="80" y="33"/>
                  </a:cxn>
                  <a:cxn ang="0">
                    <a:pos x="83" y="23"/>
                  </a:cxn>
                  <a:cxn ang="0">
                    <a:pos x="84" y="14"/>
                  </a:cxn>
                  <a:cxn ang="0">
                    <a:pos x="85" y="5"/>
                  </a:cxn>
                  <a:cxn ang="0">
                    <a:pos x="85" y="5"/>
                  </a:cxn>
                  <a:cxn ang="0">
                    <a:pos x="85" y="3"/>
                  </a:cxn>
                  <a:cxn ang="0">
                    <a:pos x="84" y="1"/>
                  </a:cxn>
                  <a:cxn ang="0">
                    <a:pos x="82" y="0"/>
                  </a:cxn>
                  <a:cxn ang="0">
                    <a:pos x="81" y="0"/>
                  </a:cxn>
                  <a:cxn ang="0">
                    <a:pos x="78" y="0"/>
                  </a:cxn>
                  <a:cxn ang="0">
                    <a:pos x="77" y="1"/>
                  </a:cxn>
                  <a:cxn ang="0">
                    <a:pos x="75" y="3"/>
                  </a:cxn>
                  <a:cxn ang="0">
                    <a:pos x="75" y="5"/>
                  </a:cxn>
                  <a:cxn ang="0">
                    <a:pos x="75" y="5"/>
                  </a:cxn>
                </a:cxnLst>
                <a:rect l="0" t="0" r="r" b="b"/>
                <a:pathLst>
                  <a:path w="85" h="175">
                    <a:moveTo>
                      <a:pt x="75" y="5"/>
                    </a:moveTo>
                    <a:lnTo>
                      <a:pt x="75" y="5"/>
                    </a:lnTo>
                    <a:lnTo>
                      <a:pt x="74" y="16"/>
                    </a:lnTo>
                    <a:lnTo>
                      <a:pt x="71" y="26"/>
                    </a:lnTo>
                    <a:lnTo>
                      <a:pt x="68" y="38"/>
                    </a:lnTo>
                    <a:lnTo>
                      <a:pt x="64" y="48"/>
                    </a:lnTo>
                    <a:lnTo>
                      <a:pt x="54" y="69"/>
                    </a:lnTo>
                    <a:lnTo>
                      <a:pt x="43" y="88"/>
                    </a:lnTo>
                    <a:lnTo>
                      <a:pt x="43" y="88"/>
                    </a:lnTo>
                    <a:lnTo>
                      <a:pt x="22" y="128"/>
                    </a:lnTo>
                    <a:lnTo>
                      <a:pt x="10" y="148"/>
                    </a:lnTo>
                    <a:lnTo>
                      <a:pt x="0" y="168"/>
                    </a:lnTo>
                    <a:lnTo>
                      <a:pt x="0" y="168"/>
                    </a:lnTo>
                    <a:lnTo>
                      <a:pt x="0" y="170"/>
                    </a:lnTo>
                    <a:lnTo>
                      <a:pt x="0" y="172"/>
                    </a:lnTo>
                    <a:lnTo>
                      <a:pt x="1" y="173"/>
                    </a:lnTo>
                    <a:lnTo>
                      <a:pt x="2" y="174"/>
                    </a:lnTo>
                    <a:lnTo>
                      <a:pt x="4" y="175"/>
                    </a:lnTo>
                    <a:lnTo>
                      <a:pt x="5" y="175"/>
                    </a:lnTo>
                    <a:lnTo>
                      <a:pt x="7" y="174"/>
                    </a:lnTo>
                    <a:lnTo>
                      <a:pt x="8" y="173"/>
                    </a:lnTo>
                    <a:lnTo>
                      <a:pt x="8" y="173"/>
                    </a:lnTo>
                    <a:lnTo>
                      <a:pt x="21" y="148"/>
                    </a:lnTo>
                    <a:lnTo>
                      <a:pt x="34" y="125"/>
                    </a:lnTo>
                    <a:lnTo>
                      <a:pt x="61" y="78"/>
                    </a:lnTo>
                    <a:lnTo>
                      <a:pt x="61" y="78"/>
                    </a:lnTo>
                    <a:lnTo>
                      <a:pt x="69" y="61"/>
                    </a:lnTo>
                    <a:lnTo>
                      <a:pt x="77" y="42"/>
                    </a:lnTo>
                    <a:lnTo>
                      <a:pt x="80" y="33"/>
                    </a:lnTo>
                    <a:lnTo>
                      <a:pt x="83" y="23"/>
                    </a:lnTo>
                    <a:lnTo>
                      <a:pt x="84" y="14"/>
                    </a:lnTo>
                    <a:lnTo>
                      <a:pt x="85" y="5"/>
                    </a:lnTo>
                    <a:lnTo>
                      <a:pt x="85" y="5"/>
                    </a:lnTo>
                    <a:lnTo>
                      <a:pt x="85" y="3"/>
                    </a:lnTo>
                    <a:lnTo>
                      <a:pt x="84" y="1"/>
                    </a:lnTo>
                    <a:lnTo>
                      <a:pt x="82" y="0"/>
                    </a:lnTo>
                    <a:lnTo>
                      <a:pt x="81" y="0"/>
                    </a:lnTo>
                    <a:lnTo>
                      <a:pt x="78" y="0"/>
                    </a:lnTo>
                    <a:lnTo>
                      <a:pt x="77" y="1"/>
                    </a:lnTo>
                    <a:lnTo>
                      <a:pt x="75" y="3"/>
                    </a:lnTo>
                    <a:lnTo>
                      <a:pt x="75" y="5"/>
                    </a:lnTo>
                    <a:lnTo>
                      <a:pt x="75" y="5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rgbClr val="605448"/>
                  </a:solidFill>
                </a:endParaRPr>
              </a:p>
            </p:txBody>
          </p:sp>
          <p:sp>
            <p:nvSpPr>
              <p:cNvPr id="266" name="chenying0907 891"/>
              <p:cNvSpPr/>
              <p:nvPr/>
            </p:nvSpPr>
            <p:spPr bwMode="auto">
              <a:xfrm>
                <a:off x="4568825" y="1336675"/>
                <a:ext cx="44450" cy="87313"/>
              </a:xfrm>
              <a:custGeom>
                <a:avLst/>
                <a:gdLst/>
                <a:ahLst/>
                <a:cxnLst>
                  <a:cxn ang="0">
                    <a:pos x="85" y="4"/>
                  </a:cxn>
                  <a:cxn ang="0">
                    <a:pos x="85" y="4"/>
                  </a:cxn>
                  <a:cxn ang="0">
                    <a:pos x="85" y="2"/>
                  </a:cxn>
                  <a:cxn ang="0">
                    <a:pos x="82" y="1"/>
                  </a:cxn>
                  <a:cxn ang="0">
                    <a:pos x="79" y="0"/>
                  </a:cxn>
                  <a:cxn ang="0">
                    <a:pos x="78" y="0"/>
                  </a:cxn>
                  <a:cxn ang="0">
                    <a:pos x="76" y="1"/>
                  </a:cxn>
                  <a:cxn ang="0">
                    <a:pos x="75" y="2"/>
                  </a:cxn>
                  <a:cxn ang="0">
                    <a:pos x="75" y="4"/>
                  </a:cxn>
                  <a:cxn ang="0">
                    <a:pos x="75" y="4"/>
                  </a:cxn>
                  <a:cxn ang="0">
                    <a:pos x="75" y="14"/>
                  </a:cxn>
                  <a:cxn ang="0">
                    <a:pos x="73" y="23"/>
                  </a:cxn>
                  <a:cxn ang="0">
                    <a:pos x="69" y="33"/>
                  </a:cxn>
                  <a:cxn ang="0">
                    <a:pos x="64" y="42"/>
                  </a:cxn>
                  <a:cxn ang="0">
                    <a:pos x="52" y="59"/>
                  </a:cxn>
                  <a:cxn ang="0">
                    <a:pos x="47" y="69"/>
                  </a:cxn>
                  <a:cxn ang="0">
                    <a:pos x="43" y="77"/>
                  </a:cxn>
                  <a:cxn ang="0">
                    <a:pos x="43" y="77"/>
                  </a:cxn>
                  <a:cxn ang="0">
                    <a:pos x="35" y="96"/>
                  </a:cxn>
                  <a:cxn ang="0">
                    <a:pos x="27" y="113"/>
                  </a:cxn>
                  <a:cxn ang="0">
                    <a:pos x="27" y="113"/>
                  </a:cxn>
                  <a:cxn ang="0">
                    <a:pos x="16" y="137"/>
                  </a:cxn>
                  <a:cxn ang="0">
                    <a:pos x="10" y="147"/>
                  </a:cxn>
                  <a:cxn ang="0">
                    <a:pos x="6" y="152"/>
                  </a:cxn>
                  <a:cxn ang="0">
                    <a:pos x="2" y="157"/>
                  </a:cxn>
                  <a:cxn ang="0">
                    <a:pos x="2" y="157"/>
                  </a:cxn>
                  <a:cxn ang="0">
                    <a:pos x="0" y="159"/>
                  </a:cxn>
                  <a:cxn ang="0">
                    <a:pos x="0" y="162"/>
                  </a:cxn>
                  <a:cxn ang="0">
                    <a:pos x="1" y="164"/>
                  </a:cxn>
                  <a:cxn ang="0">
                    <a:pos x="4" y="165"/>
                  </a:cxn>
                  <a:cxn ang="0">
                    <a:pos x="9" y="165"/>
                  </a:cxn>
                  <a:cxn ang="0">
                    <a:pos x="9" y="165"/>
                  </a:cxn>
                  <a:cxn ang="0">
                    <a:pos x="11" y="165"/>
                  </a:cxn>
                  <a:cxn ang="0">
                    <a:pos x="13" y="163"/>
                  </a:cxn>
                  <a:cxn ang="0">
                    <a:pos x="13" y="161"/>
                  </a:cxn>
                  <a:cxn ang="0">
                    <a:pos x="13" y="159"/>
                  </a:cxn>
                  <a:cxn ang="0">
                    <a:pos x="13" y="159"/>
                  </a:cxn>
                  <a:cxn ang="0">
                    <a:pos x="16" y="155"/>
                  </a:cxn>
                  <a:cxn ang="0">
                    <a:pos x="19" y="149"/>
                  </a:cxn>
                  <a:cxn ang="0">
                    <a:pos x="25" y="139"/>
                  </a:cxn>
                  <a:cxn ang="0">
                    <a:pos x="25" y="139"/>
                  </a:cxn>
                  <a:cxn ang="0">
                    <a:pos x="37" y="113"/>
                  </a:cxn>
                  <a:cxn ang="0">
                    <a:pos x="49" y="87"/>
                  </a:cxn>
                  <a:cxn ang="0">
                    <a:pos x="49" y="87"/>
                  </a:cxn>
                  <a:cxn ang="0">
                    <a:pos x="54" y="77"/>
                  </a:cxn>
                  <a:cxn ang="0">
                    <a:pos x="60" y="68"/>
                  </a:cxn>
                  <a:cxn ang="0">
                    <a:pos x="72" y="47"/>
                  </a:cxn>
                  <a:cxn ang="0">
                    <a:pos x="77" y="37"/>
                  </a:cxn>
                  <a:cxn ang="0">
                    <a:pos x="81" y="26"/>
                  </a:cxn>
                  <a:cxn ang="0">
                    <a:pos x="85" y="15"/>
                  </a:cxn>
                  <a:cxn ang="0">
                    <a:pos x="85" y="10"/>
                  </a:cxn>
                  <a:cxn ang="0">
                    <a:pos x="85" y="4"/>
                  </a:cxn>
                  <a:cxn ang="0">
                    <a:pos x="85" y="4"/>
                  </a:cxn>
                </a:cxnLst>
                <a:rect l="0" t="0" r="r" b="b"/>
                <a:pathLst>
                  <a:path w="85" h="165">
                    <a:moveTo>
                      <a:pt x="85" y="4"/>
                    </a:moveTo>
                    <a:lnTo>
                      <a:pt x="85" y="4"/>
                    </a:lnTo>
                    <a:lnTo>
                      <a:pt x="85" y="2"/>
                    </a:lnTo>
                    <a:lnTo>
                      <a:pt x="82" y="1"/>
                    </a:lnTo>
                    <a:lnTo>
                      <a:pt x="79" y="0"/>
                    </a:lnTo>
                    <a:lnTo>
                      <a:pt x="78" y="0"/>
                    </a:lnTo>
                    <a:lnTo>
                      <a:pt x="76" y="1"/>
                    </a:lnTo>
                    <a:lnTo>
                      <a:pt x="75" y="2"/>
                    </a:lnTo>
                    <a:lnTo>
                      <a:pt x="75" y="4"/>
                    </a:lnTo>
                    <a:lnTo>
                      <a:pt x="75" y="4"/>
                    </a:lnTo>
                    <a:lnTo>
                      <a:pt x="75" y="14"/>
                    </a:lnTo>
                    <a:lnTo>
                      <a:pt x="73" y="23"/>
                    </a:lnTo>
                    <a:lnTo>
                      <a:pt x="69" y="33"/>
                    </a:lnTo>
                    <a:lnTo>
                      <a:pt x="64" y="42"/>
                    </a:lnTo>
                    <a:lnTo>
                      <a:pt x="52" y="59"/>
                    </a:lnTo>
                    <a:lnTo>
                      <a:pt x="47" y="69"/>
                    </a:lnTo>
                    <a:lnTo>
                      <a:pt x="43" y="77"/>
                    </a:lnTo>
                    <a:lnTo>
                      <a:pt x="43" y="77"/>
                    </a:lnTo>
                    <a:lnTo>
                      <a:pt x="35" y="96"/>
                    </a:lnTo>
                    <a:lnTo>
                      <a:pt x="27" y="113"/>
                    </a:lnTo>
                    <a:lnTo>
                      <a:pt x="27" y="113"/>
                    </a:lnTo>
                    <a:lnTo>
                      <a:pt x="16" y="137"/>
                    </a:lnTo>
                    <a:lnTo>
                      <a:pt x="10" y="147"/>
                    </a:lnTo>
                    <a:lnTo>
                      <a:pt x="6" y="152"/>
                    </a:lnTo>
                    <a:lnTo>
                      <a:pt x="2" y="157"/>
                    </a:lnTo>
                    <a:lnTo>
                      <a:pt x="2" y="157"/>
                    </a:lnTo>
                    <a:lnTo>
                      <a:pt x="0" y="159"/>
                    </a:lnTo>
                    <a:lnTo>
                      <a:pt x="0" y="162"/>
                    </a:lnTo>
                    <a:lnTo>
                      <a:pt x="1" y="164"/>
                    </a:lnTo>
                    <a:lnTo>
                      <a:pt x="4" y="165"/>
                    </a:lnTo>
                    <a:lnTo>
                      <a:pt x="9" y="165"/>
                    </a:lnTo>
                    <a:lnTo>
                      <a:pt x="9" y="165"/>
                    </a:lnTo>
                    <a:lnTo>
                      <a:pt x="11" y="165"/>
                    </a:lnTo>
                    <a:lnTo>
                      <a:pt x="13" y="163"/>
                    </a:lnTo>
                    <a:lnTo>
                      <a:pt x="13" y="161"/>
                    </a:lnTo>
                    <a:lnTo>
                      <a:pt x="13" y="159"/>
                    </a:lnTo>
                    <a:lnTo>
                      <a:pt x="13" y="159"/>
                    </a:lnTo>
                    <a:lnTo>
                      <a:pt x="16" y="155"/>
                    </a:lnTo>
                    <a:lnTo>
                      <a:pt x="19" y="149"/>
                    </a:lnTo>
                    <a:lnTo>
                      <a:pt x="25" y="139"/>
                    </a:lnTo>
                    <a:lnTo>
                      <a:pt x="25" y="139"/>
                    </a:lnTo>
                    <a:lnTo>
                      <a:pt x="37" y="113"/>
                    </a:lnTo>
                    <a:lnTo>
                      <a:pt x="49" y="87"/>
                    </a:lnTo>
                    <a:lnTo>
                      <a:pt x="49" y="87"/>
                    </a:lnTo>
                    <a:lnTo>
                      <a:pt x="54" y="77"/>
                    </a:lnTo>
                    <a:lnTo>
                      <a:pt x="60" y="68"/>
                    </a:lnTo>
                    <a:lnTo>
                      <a:pt x="72" y="47"/>
                    </a:lnTo>
                    <a:lnTo>
                      <a:pt x="77" y="37"/>
                    </a:lnTo>
                    <a:lnTo>
                      <a:pt x="81" y="26"/>
                    </a:lnTo>
                    <a:lnTo>
                      <a:pt x="85" y="15"/>
                    </a:lnTo>
                    <a:lnTo>
                      <a:pt x="85" y="10"/>
                    </a:lnTo>
                    <a:lnTo>
                      <a:pt x="85" y="4"/>
                    </a:lnTo>
                    <a:lnTo>
                      <a:pt x="85" y="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rgbClr val="605448"/>
                  </a:solidFill>
                </a:endParaRPr>
              </a:p>
            </p:txBody>
          </p:sp>
          <p:sp>
            <p:nvSpPr>
              <p:cNvPr id="267" name="chenying0907 892"/>
              <p:cNvSpPr/>
              <p:nvPr/>
            </p:nvSpPr>
            <p:spPr bwMode="auto">
              <a:xfrm>
                <a:off x="4608513" y="1366838"/>
                <a:ext cx="47625" cy="85725"/>
              </a:xfrm>
              <a:custGeom>
                <a:avLst/>
                <a:gdLst/>
                <a:ahLst/>
                <a:cxnLst>
                  <a:cxn ang="0">
                    <a:pos x="81" y="5"/>
                  </a:cxn>
                  <a:cxn ang="0">
                    <a:pos x="81" y="5"/>
                  </a:cxn>
                  <a:cxn ang="0">
                    <a:pos x="80" y="15"/>
                  </a:cxn>
                  <a:cxn ang="0">
                    <a:pos x="77" y="25"/>
                  </a:cxn>
                  <a:cxn ang="0">
                    <a:pos x="73" y="36"/>
                  </a:cxn>
                  <a:cxn ang="0">
                    <a:pos x="67" y="46"/>
                  </a:cxn>
                  <a:cxn ang="0">
                    <a:pos x="56" y="64"/>
                  </a:cxn>
                  <a:cxn ang="0">
                    <a:pos x="46" y="83"/>
                  </a:cxn>
                  <a:cxn ang="0">
                    <a:pos x="46" y="83"/>
                  </a:cxn>
                  <a:cxn ang="0">
                    <a:pos x="34" y="101"/>
                  </a:cxn>
                  <a:cxn ang="0">
                    <a:pos x="23" y="119"/>
                  </a:cxn>
                  <a:cxn ang="0">
                    <a:pos x="1" y="154"/>
                  </a:cxn>
                  <a:cxn ang="0">
                    <a:pos x="1" y="154"/>
                  </a:cxn>
                  <a:cxn ang="0">
                    <a:pos x="0" y="156"/>
                  </a:cxn>
                  <a:cxn ang="0">
                    <a:pos x="0" y="158"/>
                  </a:cxn>
                  <a:cxn ang="0">
                    <a:pos x="1" y="159"/>
                  </a:cxn>
                  <a:cxn ang="0">
                    <a:pos x="2" y="160"/>
                  </a:cxn>
                  <a:cxn ang="0">
                    <a:pos x="4" y="162"/>
                  </a:cxn>
                  <a:cxn ang="0">
                    <a:pos x="6" y="162"/>
                  </a:cxn>
                  <a:cxn ang="0">
                    <a:pos x="7" y="160"/>
                  </a:cxn>
                  <a:cxn ang="0">
                    <a:pos x="10" y="159"/>
                  </a:cxn>
                  <a:cxn ang="0">
                    <a:pos x="10" y="159"/>
                  </a:cxn>
                  <a:cxn ang="0">
                    <a:pos x="33" y="120"/>
                  </a:cxn>
                  <a:cxn ang="0">
                    <a:pos x="46" y="101"/>
                  </a:cxn>
                  <a:cxn ang="0">
                    <a:pos x="57" y="81"/>
                  </a:cxn>
                  <a:cxn ang="0">
                    <a:pos x="57" y="81"/>
                  </a:cxn>
                  <a:cxn ang="0">
                    <a:pos x="68" y="62"/>
                  </a:cxn>
                  <a:cxn ang="0">
                    <a:pos x="79" y="45"/>
                  </a:cxn>
                  <a:cxn ang="0">
                    <a:pos x="83" y="34"/>
                  </a:cxn>
                  <a:cxn ang="0">
                    <a:pos x="86" y="25"/>
                  </a:cxn>
                  <a:cxn ang="0">
                    <a:pos x="89" y="15"/>
                  </a:cxn>
                  <a:cxn ang="0">
                    <a:pos x="90" y="5"/>
                  </a:cxn>
                  <a:cxn ang="0">
                    <a:pos x="90" y="5"/>
                  </a:cxn>
                  <a:cxn ang="0">
                    <a:pos x="90" y="2"/>
                  </a:cxn>
                  <a:cxn ang="0">
                    <a:pos x="89" y="1"/>
                  </a:cxn>
                  <a:cxn ang="0">
                    <a:pos x="88" y="0"/>
                  </a:cxn>
                  <a:cxn ang="0">
                    <a:pos x="86" y="0"/>
                  </a:cxn>
                  <a:cxn ang="0">
                    <a:pos x="83" y="1"/>
                  </a:cxn>
                  <a:cxn ang="0">
                    <a:pos x="82" y="2"/>
                  </a:cxn>
                  <a:cxn ang="0">
                    <a:pos x="81" y="5"/>
                  </a:cxn>
                  <a:cxn ang="0">
                    <a:pos x="81" y="5"/>
                  </a:cxn>
                </a:cxnLst>
                <a:rect l="0" t="0" r="r" b="b"/>
                <a:pathLst>
                  <a:path w="90" h="162">
                    <a:moveTo>
                      <a:pt x="81" y="5"/>
                    </a:moveTo>
                    <a:lnTo>
                      <a:pt x="81" y="5"/>
                    </a:lnTo>
                    <a:lnTo>
                      <a:pt x="80" y="15"/>
                    </a:lnTo>
                    <a:lnTo>
                      <a:pt x="77" y="25"/>
                    </a:lnTo>
                    <a:lnTo>
                      <a:pt x="73" y="36"/>
                    </a:lnTo>
                    <a:lnTo>
                      <a:pt x="67" y="46"/>
                    </a:lnTo>
                    <a:lnTo>
                      <a:pt x="56" y="64"/>
                    </a:lnTo>
                    <a:lnTo>
                      <a:pt x="46" y="83"/>
                    </a:lnTo>
                    <a:lnTo>
                      <a:pt x="46" y="83"/>
                    </a:lnTo>
                    <a:lnTo>
                      <a:pt x="34" y="101"/>
                    </a:lnTo>
                    <a:lnTo>
                      <a:pt x="23" y="119"/>
                    </a:lnTo>
                    <a:lnTo>
                      <a:pt x="1" y="154"/>
                    </a:lnTo>
                    <a:lnTo>
                      <a:pt x="1" y="154"/>
                    </a:lnTo>
                    <a:lnTo>
                      <a:pt x="0" y="156"/>
                    </a:lnTo>
                    <a:lnTo>
                      <a:pt x="0" y="158"/>
                    </a:lnTo>
                    <a:lnTo>
                      <a:pt x="1" y="159"/>
                    </a:lnTo>
                    <a:lnTo>
                      <a:pt x="2" y="160"/>
                    </a:lnTo>
                    <a:lnTo>
                      <a:pt x="4" y="162"/>
                    </a:lnTo>
                    <a:lnTo>
                      <a:pt x="6" y="162"/>
                    </a:lnTo>
                    <a:lnTo>
                      <a:pt x="7" y="160"/>
                    </a:lnTo>
                    <a:lnTo>
                      <a:pt x="10" y="159"/>
                    </a:lnTo>
                    <a:lnTo>
                      <a:pt x="10" y="159"/>
                    </a:lnTo>
                    <a:lnTo>
                      <a:pt x="33" y="120"/>
                    </a:lnTo>
                    <a:lnTo>
                      <a:pt x="46" y="101"/>
                    </a:lnTo>
                    <a:lnTo>
                      <a:pt x="57" y="81"/>
                    </a:lnTo>
                    <a:lnTo>
                      <a:pt x="57" y="81"/>
                    </a:lnTo>
                    <a:lnTo>
                      <a:pt x="68" y="62"/>
                    </a:lnTo>
                    <a:lnTo>
                      <a:pt x="79" y="45"/>
                    </a:lnTo>
                    <a:lnTo>
                      <a:pt x="83" y="34"/>
                    </a:lnTo>
                    <a:lnTo>
                      <a:pt x="86" y="25"/>
                    </a:lnTo>
                    <a:lnTo>
                      <a:pt x="89" y="15"/>
                    </a:lnTo>
                    <a:lnTo>
                      <a:pt x="90" y="5"/>
                    </a:lnTo>
                    <a:lnTo>
                      <a:pt x="90" y="5"/>
                    </a:lnTo>
                    <a:lnTo>
                      <a:pt x="90" y="2"/>
                    </a:lnTo>
                    <a:lnTo>
                      <a:pt x="89" y="1"/>
                    </a:lnTo>
                    <a:lnTo>
                      <a:pt x="88" y="0"/>
                    </a:lnTo>
                    <a:lnTo>
                      <a:pt x="86" y="0"/>
                    </a:lnTo>
                    <a:lnTo>
                      <a:pt x="83" y="1"/>
                    </a:lnTo>
                    <a:lnTo>
                      <a:pt x="82" y="2"/>
                    </a:lnTo>
                    <a:lnTo>
                      <a:pt x="81" y="5"/>
                    </a:lnTo>
                    <a:lnTo>
                      <a:pt x="81" y="5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rgbClr val="605448"/>
                  </a:solidFill>
                </a:endParaRPr>
              </a:p>
            </p:txBody>
          </p:sp>
          <p:sp>
            <p:nvSpPr>
              <p:cNvPr id="268" name="chenying0907 893"/>
              <p:cNvSpPr/>
              <p:nvPr/>
            </p:nvSpPr>
            <p:spPr bwMode="auto">
              <a:xfrm>
                <a:off x="4632325" y="1397000"/>
                <a:ext cx="49213" cy="85725"/>
              </a:xfrm>
              <a:custGeom>
                <a:avLst/>
                <a:gdLst/>
                <a:ahLst/>
                <a:cxnLst>
                  <a:cxn ang="0">
                    <a:pos x="84" y="0"/>
                  </a:cxn>
                  <a:cxn ang="0">
                    <a:pos x="84" y="0"/>
                  </a:cxn>
                  <a:cxn ang="0">
                    <a:pos x="81" y="3"/>
                  </a:cxn>
                  <a:cxn ang="0">
                    <a:pos x="78" y="6"/>
                  </a:cxn>
                  <a:cxn ang="0">
                    <a:pos x="73" y="14"/>
                  </a:cxn>
                  <a:cxn ang="0">
                    <a:pos x="65" y="29"/>
                  </a:cxn>
                  <a:cxn ang="0">
                    <a:pos x="65" y="29"/>
                  </a:cxn>
                  <a:cxn ang="0">
                    <a:pos x="56" y="46"/>
                  </a:cxn>
                  <a:cxn ang="0">
                    <a:pos x="47" y="61"/>
                  </a:cxn>
                  <a:cxn ang="0">
                    <a:pos x="31" y="93"/>
                  </a:cxn>
                  <a:cxn ang="0">
                    <a:pos x="31" y="93"/>
                  </a:cxn>
                  <a:cxn ang="0">
                    <a:pos x="19" y="114"/>
                  </a:cxn>
                  <a:cxn ang="0">
                    <a:pos x="6" y="133"/>
                  </a:cxn>
                  <a:cxn ang="0">
                    <a:pos x="6" y="133"/>
                  </a:cxn>
                  <a:cxn ang="0">
                    <a:pos x="2" y="140"/>
                  </a:cxn>
                  <a:cxn ang="0">
                    <a:pos x="0" y="146"/>
                  </a:cxn>
                  <a:cxn ang="0">
                    <a:pos x="0" y="152"/>
                  </a:cxn>
                  <a:cxn ang="0">
                    <a:pos x="1" y="156"/>
                  </a:cxn>
                  <a:cxn ang="0">
                    <a:pos x="3" y="159"/>
                  </a:cxn>
                  <a:cxn ang="0">
                    <a:pos x="3" y="159"/>
                  </a:cxn>
                  <a:cxn ang="0">
                    <a:pos x="5" y="160"/>
                  </a:cxn>
                  <a:cxn ang="0">
                    <a:pos x="7" y="161"/>
                  </a:cxn>
                  <a:cxn ang="0">
                    <a:pos x="10" y="160"/>
                  </a:cxn>
                  <a:cxn ang="0">
                    <a:pos x="11" y="158"/>
                  </a:cxn>
                  <a:cxn ang="0">
                    <a:pos x="12" y="156"/>
                  </a:cxn>
                  <a:cxn ang="0">
                    <a:pos x="12" y="156"/>
                  </a:cxn>
                  <a:cxn ang="0">
                    <a:pos x="14" y="155"/>
                  </a:cxn>
                  <a:cxn ang="0">
                    <a:pos x="15" y="154"/>
                  </a:cxn>
                  <a:cxn ang="0">
                    <a:pos x="15" y="150"/>
                  </a:cxn>
                  <a:cxn ang="0">
                    <a:pos x="15" y="149"/>
                  </a:cxn>
                  <a:cxn ang="0">
                    <a:pos x="13" y="148"/>
                  </a:cxn>
                  <a:cxn ang="0">
                    <a:pos x="12" y="147"/>
                  </a:cxn>
                  <a:cxn ang="0">
                    <a:pos x="10" y="147"/>
                  </a:cxn>
                  <a:cxn ang="0">
                    <a:pos x="10" y="147"/>
                  </a:cxn>
                  <a:cxn ang="0">
                    <a:pos x="9" y="148"/>
                  </a:cxn>
                  <a:cxn ang="0">
                    <a:pos x="9" y="148"/>
                  </a:cxn>
                  <a:cxn ang="0">
                    <a:pos x="10" y="145"/>
                  </a:cxn>
                  <a:cxn ang="0">
                    <a:pos x="11" y="142"/>
                  </a:cxn>
                  <a:cxn ang="0">
                    <a:pos x="16" y="136"/>
                  </a:cxn>
                  <a:cxn ang="0">
                    <a:pos x="21" y="130"/>
                  </a:cxn>
                  <a:cxn ang="0">
                    <a:pos x="24" y="125"/>
                  </a:cxn>
                  <a:cxn ang="0">
                    <a:pos x="24" y="125"/>
                  </a:cxn>
                  <a:cxn ang="0">
                    <a:pos x="47" y="83"/>
                  </a:cxn>
                  <a:cxn ang="0">
                    <a:pos x="47" y="83"/>
                  </a:cxn>
                  <a:cxn ang="0">
                    <a:pos x="59" y="61"/>
                  </a:cxn>
                  <a:cxn ang="0">
                    <a:pos x="70" y="40"/>
                  </a:cxn>
                  <a:cxn ang="0">
                    <a:pos x="70" y="40"/>
                  </a:cxn>
                  <a:cxn ang="0">
                    <a:pos x="78" y="24"/>
                  </a:cxn>
                  <a:cxn ang="0">
                    <a:pos x="83" y="15"/>
                  </a:cxn>
                  <a:cxn ang="0">
                    <a:pos x="86" y="12"/>
                  </a:cxn>
                  <a:cxn ang="0">
                    <a:pos x="90" y="8"/>
                  </a:cxn>
                  <a:cxn ang="0">
                    <a:pos x="90" y="8"/>
                  </a:cxn>
                  <a:cxn ang="0">
                    <a:pos x="91" y="7"/>
                  </a:cxn>
                  <a:cxn ang="0">
                    <a:pos x="92" y="6"/>
                  </a:cxn>
                  <a:cxn ang="0">
                    <a:pos x="92" y="4"/>
                  </a:cxn>
                  <a:cxn ang="0">
                    <a:pos x="91" y="2"/>
                  </a:cxn>
                  <a:cxn ang="0">
                    <a:pos x="90" y="1"/>
                  </a:cxn>
                  <a:cxn ang="0">
                    <a:pos x="88" y="0"/>
                  </a:cxn>
                  <a:cxn ang="0">
                    <a:pos x="86" y="0"/>
                  </a:cxn>
                  <a:cxn ang="0">
                    <a:pos x="84" y="0"/>
                  </a:cxn>
                  <a:cxn ang="0">
                    <a:pos x="84" y="0"/>
                  </a:cxn>
                </a:cxnLst>
                <a:rect l="0" t="0" r="r" b="b"/>
                <a:pathLst>
                  <a:path w="92" h="161">
                    <a:moveTo>
                      <a:pt x="84" y="0"/>
                    </a:moveTo>
                    <a:lnTo>
                      <a:pt x="84" y="0"/>
                    </a:lnTo>
                    <a:lnTo>
                      <a:pt x="81" y="3"/>
                    </a:lnTo>
                    <a:lnTo>
                      <a:pt x="78" y="6"/>
                    </a:lnTo>
                    <a:lnTo>
                      <a:pt x="73" y="14"/>
                    </a:lnTo>
                    <a:lnTo>
                      <a:pt x="65" y="29"/>
                    </a:lnTo>
                    <a:lnTo>
                      <a:pt x="65" y="29"/>
                    </a:lnTo>
                    <a:lnTo>
                      <a:pt x="56" y="46"/>
                    </a:lnTo>
                    <a:lnTo>
                      <a:pt x="47" y="61"/>
                    </a:lnTo>
                    <a:lnTo>
                      <a:pt x="31" y="93"/>
                    </a:lnTo>
                    <a:lnTo>
                      <a:pt x="31" y="93"/>
                    </a:lnTo>
                    <a:lnTo>
                      <a:pt x="19" y="114"/>
                    </a:lnTo>
                    <a:lnTo>
                      <a:pt x="6" y="133"/>
                    </a:lnTo>
                    <a:lnTo>
                      <a:pt x="6" y="133"/>
                    </a:lnTo>
                    <a:lnTo>
                      <a:pt x="2" y="140"/>
                    </a:lnTo>
                    <a:lnTo>
                      <a:pt x="0" y="146"/>
                    </a:lnTo>
                    <a:lnTo>
                      <a:pt x="0" y="152"/>
                    </a:lnTo>
                    <a:lnTo>
                      <a:pt x="1" y="156"/>
                    </a:lnTo>
                    <a:lnTo>
                      <a:pt x="3" y="159"/>
                    </a:lnTo>
                    <a:lnTo>
                      <a:pt x="3" y="159"/>
                    </a:lnTo>
                    <a:lnTo>
                      <a:pt x="5" y="160"/>
                    </a:lnTo>
                    <a:lnTo>
                      <a:pt x="7" y="161"/>
                    </a:lnTo>
                    <a:lnTo>
                      <a:pt x="10" y="160"/>
                    </a:lnTo>
                    <a:lnTo>
                      <a:pt x="11" y="158"/>
                    </a:lnTo>
                    <a:lnTo>
                      <a:pt x="12" y="156"/>
                    </a:lnTo>
                    <a:lnTo>
                      <a:pt x="12" y="156"/>
                    </a:lnTo>
                    <a:lnTo>
                      <a:pt x="14" y="155"/>
                    </a:lnTo>
                    <a:lnTo>
                      <a:pt x="15" y="154"/>
                    </a:lnTo>
                    <a:lnTo>
                      <a:pt x="15" y="150"/>
                    </a:lnTo>
                    <a:lnTo>
                      <a:pt x="15" y="149"/>
                    </a:lnTo>
                    <a:lnTo>
                      <a:pt x="13" y="148"/>
                    </a:lnTo>
                    <a:lnTo>
                      <a:pt x="12" y="147"/>
                    </a:lnTo>
                    <a:lnTo>
                      <a:pt x="10" y="147"/>
                    </a:lnTo>
                    <a:lnTo>
                      <a:pt x="10" y="147"/>
                    </a:lnTo>
                    <a:lnTo>
                      <a:pt x="9" y="148"/>
                    </a:lnTo>
                    <a:lnTo>
                      <a:pt x="9" y="148"/>
                    </a:lnTo>
                    <a:lnTo>
                      <a:pt x="10" y="145"/>
                    </a:lnTo>
                    <a:lnTo>
                      <a:pt x="11" y="142"/>
                    </a:lnTo>
                    <a:lnTo>
                      <a:pt x="16" y="136"/>
                    </a:lnTo>
                    <a:lnTo>
                      <a:pt x="21" y="130"/>
                    </a:lnTo>
                    <a:lnTo>
                      <a:pt x="24" y="125"/>
                    </a:lnTo>
                    <a:lnTo>
                      <a:pt x="24" y="125"/>
                    </a:lnTo>
                    <a:lnTo>
                      <a:pt x="47" y="83"/>
                    </a:lnTo>
                    <a:lnTo>
                      <a:pt x="47" y="83"/>
                    </a:lnTo>
                    <a:lnTo>
                      <a:pt x="59" y="61"/>
                    </a:lnTo>
                    <a:lnTo>
                      <a:pt x="70" y="40"/>
                    </a:lnTo>
                    <a:lnTo>
                      <a:pt x="70" y="40"/>
                    </a:lnTo>
                    <a:lnTo>
                      <a:pt x="78" y="24"/>
                    </a:lnTo>
                    <a:lnTo>
                      <a:pt x="83" y="15"/>
                    </a:lnTo>
                    <a:lnTo>
                      <a:pt x="86" y="12"/>
                    </a:lnTo>
                    <a:lnTo>
                      <a:pt x="90" y="8"/>
                    </a:lnTo>
                    <a:lnTo>
                      <a:pt x="90" y="8"/>
                    </a:lnTo>
                    <a:lnTo>
                      <a:pt x="91" y="7"/>
                    </a:lnTo>
                    <a:lnTo>
                      <a:pt x="92" y="6"/>
                    </a:lnTo>
                    <a:lnTo>
                      <a:pt x="92" y="4"/>
                    </a:lnTo>
                    <a:lnTo>
                      <a:pt x="91" y="2"/>
                    </a:lnTo>
                    <a:lnTo>
                      <a:pt x="90" y="1"/>
                    </a:lnTo>
                    <a:lnTo>
                      <a:pt x="88" y="0"/>
                    </a:lnTo>
                    <a:lnTo>
                      <a:pt x="86" y="0"/>
                    </a:lnTo>
                    <a:lnTo>
                      <a:pt x="84" y="0"/>
                    </a:lnTo>
                    <a:lnTo>
                      <a:pt x="84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rgbClr val="605448"/>
                  </a:solidFill>
                </a:endParaRPr>
              </a:p>
            </p:txBody>
          </p:sp>
          <p:sp>
            <p:nvSpPr>
              <p:cNvPr id="269" name="chenying0907 894"/>
              <p:cNvSpPr/>
              <p:nvPr/>
            </p:nvSpPr>
            <p:spPr bwMode="auto">
              <a:xfrm>
                <a:off x="4654550" y="1414463"/>
                <a:ext cx="52388" cy="85725"/>
              </a:xfrm>
              <a:custGeom>
                <a:avLst/>
                <a:gdLst/>
                <a:ahLst/>
                <a:cxnLst>
                  <a:cxn ang="0">
                    <a:pos x="90" y="3"/>
                  </a:cxn>
                  <a:cxn ang="0">
                    <a:pos x="90" y="3"/>
                  </a:cxn>
                  <a:cxn ang="0">
                    <a:pos x="89" y="9"/>
                  </a:cxn>
                  <a:cxn ang="0">
                    <a:pos x="86" y="13"/>
                  </a:cxn>
                  <a:cxn ang="0">
                    <a:pos x="79" y="23"/>
                  </a:cxn>
                  <a:cxn ang="0">
                    <a:pos x="67" y="41"/>
                  </a:cxn>
                  <a:cxn ang="0">
                    <a:pos x="67" y="41"/>
                  </a:cxn>
                  <a:cxn ang="0">
                    <a:pos x="53" y="61"/>
                  </a:cxn>
                  <a:cxn ang="0">
                    <a:pos x="38" y="83"/>
                  </a:cxn>
                  <a:cxn ang="0">
                    <a:pos x="38" y="83"/>
                  </a:cxn>
                  <a:cxn ang="0">
                    <a:pos x="33" y="94"/>
                  </a:cxn>
                  <a:cxn ang="0">
                    <a:pos x="28" y="107"/>
                  </a:cxn>
                  <a:cxn ang="0">
                    <a:pos x="23" y="119"/>
                  </a:cxn>
                  <a:cxn ang="0">
                    <a:pos x="20" y="124"/>
                  </a:cxn>
                  <a:cxn ang="0">
                    <a:pos x="15" y="129"/>
                  </a:cxn>
                  <a:cxn ang="0">
                    <a:pos x="15" y="129"/>
                  </a:cxn>
                  <a:cxn ang="0">
                    <a:pos x="10" y="136"/>
                  </a:cxn>
                  <a:cxn ang="0">
                    <a:pos x="6" y="142"/>
                  </a:cxn>
                  <a:cxn ang="0">
                    <a:pos x="3" y="148"/>
                  </a:cxn>
                  <a:cxn ang="0">
                    <a:pos x="0" y="155"/>
                  </a:cxn>
                  <a:cxn ang="0">
                    <a:pos x="0" y="155"/>
                  </a:cxn>
                  <a:cxn ang="0">
                    <a:pos x="0" y="157"/>
                  </a:cxn>
                  <a:cxn ang="0">
                    <a:pos x="0" y="159"/>
                  </a:cxn>
                  <a:cxn ang="0">
                    <a:pos x="1" y="160"/>
                  </a:cxn>
                  <a:cxn ang="0">
                    <a:pos x="3" y="161"/>
                  </a:cxn>
                  <a:cxn ang="0">
                    <a:pos x="6" y="160"/>
                  </a:cxn>
                  <a:cxn ang="0">
                    <a:pos x="8" y="159"/>
                  </a:cxn>
                  <a:cxn ang="0">
                    <a:pos x="9" y="158"/>
                  </a:cxn>
                  <a:cxn ang="0">
                    <a:pos x="9" y="158"/>
                  </a:cxn>
                  <a:cxn ang="0">
                    <a:pos x="13" y="149"/>
                  </a:cxn>
                  <a:cxn ang="0">
                    <a:pos x="20" y="141"/>
                  </a:cxn>
                  <a:cxn ang="0">
                    <a:pos x="26" y="132"/>
                  </a:cxn>
                  <a:cxn ang="0">
                    <a:pos x="31" y="123"/>
                  </a:cxn>
                  <a:cxn ang="0">
                    <a:pos x="31" y="123"/>
                  </a:cxn>
                  <a:cxn ang="0">
                    <a:pos x="40" y="101"/>
                  </a:cxn>
                  <a:cxn ang="0">
                    <a:pos x="45" y="91"/>
                  </a:cxn>
                  <a:cxn ang="0">
                    <a:pos x="51" y="81"/>
                  </a:cxn>
                  <a:cxn ang="0">
                    <a:pos x="51" y="81"/>
                  </a:cxn>
                  <a:cxn ang="0">
                    <a:pos x="65" y="59"/>
                  </a:cxn>
                  <a:cxn ang="0">
                    <a:pos x="79" y="38"/>
                  </a:cxn>
                  <a:cxn ang="0">
                    <a:pos x="79" y="38"/>
                  </a:cxn>
                  <a:cxn ang="0">
                    <a:pos x="91" y="23"/>
                  </a:cxn>
                  <a:cxn ang="0">
                    <a:pos x="96" y="15"/>
                  </a:cxn>
                  <a:cxn ang="0">
                    <a:pos x="98" y="11"/>
                  </a:cxn>
                  <a:cxn ang="0">
                    <a:pos x="99" y="6"/>
                  </a:cxn>
                  <a:cxn ang="0">
                    <a:pos x="99" y="6"/>
                  </a:cxn>
                  <a:cxn ang="0">
                    <a:pos x="99" y="4"/>
                  </a:cxn>
                  <a:cxn ang="0">
                    <a:pos x="98" y="2"/>
                  </a:cxn>
                  <a:cxn ang="0">
                    <a:pos x="97" y="1"/>
                  </a:cxn>
                  <a:cxn ang="0">
                    <a:pos x="95" y="0"/>
                  </a:cxn>
                  <a:cxn ang="0">
                    <a:pos x="94" y="0"/>
                  </a:cxn>
                  <a:cxn ang="0">
                    <a:pos x="92" y="0"/>
                  </a:cxn>
                  <a:cxn ang="0">
                    <a:pos x="91" y="2"/>
                  </a:cxn>
                  <a:cxn ang="0">
                    <a:pos x="90" y="3"/>
                  </a:cxn>
                  <a:cxn ang="0">
                    <a:pos x="90" y="3"/>
                  </a:cxn>
                </a:cxnLst>
                <a:rect l="0" t="0" r="r" b="b"/>
                <a:pathLst>
                  <a:path w="99" h="161">
                    <a:moveTo>
                      <a:pt x="90" y="3"/>
                    </a:moveTo>
                    <a:lnTo>
                      <a:pt x="90" y="3"/>
                    </a:lnTo>
                    <a:lnTo>
                      <a:pt x="89" y="9"/>
                    </a:lnTo>
                    <a:lnTo>
                      <a:pt x="86" y="13"/>
                    </a:lnTo>
                    <a:lnTo>
                      <a:pt x="79" y="23"/>
                    </a:lnTo>
                    <a:lnTo>
                      <a:pt x="67" y="41"/>
                    </a:lnTo>
                    <a:lnTo>
                      <a:pt x="67" y="41"/>
                    </a:lnTo>
                    <a:lnTo>
                      <a:pt x="53" y="61"/>
                    </a:lnTo>
                    <a:lnTo>
                      <a:pt x="38" y="83"/>
                    </a:lnTo>
                    <a:lnTo>
                      <a:pt x="38" y="83"/>
                    </a:lnTo>
                    <a:lnTo>
                      <a:pt x="33" y="94"/>
                    </a:lnTo>
                    <a:lnTo>
                      <a:pt x="28" y="107"/>
                    </a:lnTo>
                    <a:lnTo>
                      <a:pt x="23" y="119"/>
                    </a:lnTo>
                    <a:lnTo>
                      <a:pt x="20" y="124"/>
                    </a:lnTo>
                    <a:lnTo>
                      <a:pt x="15" y="129"/>
                    </a:lnTo>
                    <a:lnTo>
                      <a:pt x="15" y="129"/>
                    </a:lnTo>
                    <a:lnTo>
                      <a:pt x="10" y="136"/>
                    </a:lnTo>
                    <a:lnTo>
                      <a:pt x="6" y="142"/>
                    </a:lnTo>
                    <a:lnTo>
                      <a:pt x="3" y="148"/>
                    </a:lnTo>
                    <a:lnTo>
                      <a:pt x="0" y="155"/>
                    </a:lnTo>
                    <a:lnTo>
                      <a:pt x="0" y="155"/>
                    </a:lnTo>
                    <a:lnTo>
                      <a:pt x="0" y="157"/>
                    </a:lnTo>
                    <a:lnTo>
                      <a:pt x="0" y="159"/>
                    </a:lnTo>
                    <a:lnTo>
                      <a:pt x="1" y="160"/>
                    </a:lnTo>
                    <a:lnTo>
                      <a:pt x="3" y="161"/>
                    </a:lnTo>
                    <a:lnTo>
                      <a:pt x="6" y="160"/>
                    </a:lnTo>
                    <a:lnTo>
                      <a:pt x="8" y="159"/>
                    </a:lnTo>
                    <a:lnTo>
                      <a:pt x="9" y="158"/>
                    </a:lnTo>
                    <a:lnTo>
                      <a:pt x="9" y="158"/>
                    </a:lnTo>
                    <a:lnTo>
                      <a:pt x="13" y="149"/>
                    </a:lnTo>
                    <a:lnTo>
                      <a:pt x="20" y="141"/>
                    </a:lnTo>
                    <a:lnTo>
                      <a:pt x="26" y="132"/>
                    </a:lnTo>
                    <a:lnTo>
                      <a:pt x="31" y="123"/>
                    </a:lnTo>
                    <a:lnTo>
                      <a:pt x="31" y="123"/>
                    </a:lnTo>
                    <a:lnTo>
                      <a:pt x="40" y="101"/>
                    </a:lnTo>
                    <a:lnTo>
                      <a:pt x="45" y="91"/>
                    </a:lnTo>
                    <a:lnTo>
                      <a:pt x="51" y="81"/>
                    </a:lnTo>
                    <a:lnTo>
                      <a:pt x="51" y="81"/>
                    </a:lnTo>
                    <a:lnTo>
                      <a:pt x="65" y="59"/>
                    </a:lnTo>
                    <a:lnTo>
                      <a:pt x="79" y="38"/>
                    </a:lnTo>
                    <a:lnTo>
                      <a:pt x="79" y="38"/>
                    </a:lnTo>
                    <a:lnTo>
                      <a:pt x="91" y="23"/>
                    </a:lnTo>
                    <a:lnTo>
                      <a:pt x="96" y="15"/>
                    </a:lnTo>
                    <a:lnTo>
                      <a:pt x="98" y="11"/>
                    </a:lnTo>
                    <a:lnTo>
                      <a:pt x="99" y="6"/>
                    </a:lnTo>
                    <a:lnTo>
                      <a:pt x="99" y="6"/>
                    </a:lnTo>
                    <a:lnTo>
                      <a:pt x="99" y="4"/>
                    </a:lnTo>
                    <a:lnTo>
                      <a:pt x="98" y="2"/>
                    </a:lnTo>
                    <a:lnTo>
                      <a:pt x="97" y="1"/>
                    </a:lnTo>
                    <a:lnTo>
                      <a:pt x="95" y="0"/>
                    </a:lnTo>
                    <a:lnTo>
                      <a:pt x="94" y="0"/>
                    </a:lnTo>
                    <a:lnTo>
                      <a:pt x="92" y="0"/>
                    </a:lnTo>
                    <a:lnTo>
                      <a:pt x="91" y="2"/>
                    </a:lnTo>
                    <a:lnTo>
                      <a:pt x="90" y="3"/>
                    </a:lnTo>
                    <a:lnTo>
                      <a:pt x="90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rgbClr val="605448"/>
                  </a:solidFill>
                </a:endParaRPr>
              </a:p>
            </p:txBody>
          </p:sp>
          <p:sp>
            <p:nvSpPr>
              <p:cNvPr id="270" name="chenying0907 895"/>
              <p:cNvSpPr/>
              <p:nvPr/>
            </p:nvSpPr>
            <p:spPr bwMode="auto">
              <a:xfrm>
                <a:off x="4678363" y="1439863"/>
                <a:ext cx="60325" cy="100013"/>
              </a:xfrm>
              <a:custGeom>
                <a:avLst/>
                <a:gdLst/>
                <a:ahLst/>
                <a:cxnLst>
                  <a:cxn ang="0">
                    <a:pos x="106" y="1"/>
                  </a:cxn>
                  <a:cxn ang="0">
                    <a:pos x="106" y="1"/>
                  </a:cxn>
                  <a:cxn ang="0">
                    <a:pos x="89" y="20"/>
                  </a:cxn>
                  <a:cxn ang="0">
                    <a:pos x="74" y="41"/>
                  </a:cxn>
                  <a:cxn ang="0">
                    <a:pos x="59" y="62"/>
                  </a:cxn>
                  <a:cxn ang="0">
                    <a:pos x="53" y="73"/>
                  </a:cxn>
                  <a:cxn ang="0">
                    <a:pos x="47" y="84"/>
                  </a:cxn>
                  <a:cxn ang="0">
                    <a:pos x="47" y="84"/>
                  </a:cxn>
                  <a:cxn ang="0">
                    <a:pos x="35" y="109"/>
                  </a:cxn>
                  <a:cxn ang="0">
                    <a:pos x="23" y="133"/>
                  </a:cxn>
                  <a:cxn ang="0">
                    <a:pos x="13" y="158"/>
                  </a:cxn>
                  <a:cxn ang="0">
                    <a:pos x="0" y="183"/>
                  </a:cxn>
                  <a:cxn ang="0">
                    <a:pos x="0" y="183"/>
                  </a:cxn>
                  <a:cxn ang="0">
                    <a:pos x="0" y="184"/>
                  </a:cxn>
                  <a:cxn ang="0">
                    <a:pos x="0" y="186"/>
                  </a:cxn>
                  <a:cxn ang="0">
                    <a:pos x="1" y="188"/>
                  </a:cxn>
                  <a:cxn ang="0">
                    <a:pos x="3" y="189"/>
                  </a:cxn>
                  <a:cxn ang="0">
                    <a:pos x="5" y="189"/>
                  </a:cxn>
                  <a:cxn ang="0">
                    <a:pos x="6" y="189"/>
                  </a:cxn>
                  <a:cxn ang="0">
                    <a:pos x="8" y="189"/>
                  </a:cxn>
                  <a:cxn ang="0">
                    <a:pos x="9" y="187"/>
                  </a:cxn>
                  <a:cxn ang="0">
                    <a:pos x="9" y="187"/>
                  </a:cxn>
                  <a:cxn ang="0">
                    <a:pos x="19" y="166"/>
                  </a:cxn>
                  <a:cxn ang="0">
                    <a:pos x="28" y="144"/>
                  </a:cxn>
                  <a:cxn ang="0">
                    <a:pos x="38" y="124"/>
                  </a:cxn>
                  <a:cxn ang="0">
                    <a:pos x="48" y="103"/>
                  </a:cxn>
                  <a:cxn ang="0">
                    <a:pos x="48" y="103"/>
                  </a:cxn>
                  <a:cxn ang="0">
                    <a:pos x="62" y="78"/>
                  </a:cxn>
                  <a:cxn ang="0">
                    <a:pos x="78" y="53"/>
                  </a:cxn>
                  <a:cxn ang="0">
                    <a:pos x="94" y="31"/>
                  </a:cxn>
                  <a:cxn ang="0">
                    <a:pos x="112" y="8"/>
                  </a:cxn>
                  <a:cxn ang="0">
                    <a:pos x="112" y="8"/>
                  </a:cxn>
                  <a:cxn ang="0">
                    <a:pos x="113" y="6"/>
                  </a:cxn>
                  <a:cxn ang="0">
                    <a:pos x="113" y="4"/>
                  </a:cxn>
                  <a:cxn ang="0">
                    <a:pos x="112" y="1"/>
                  </a:cxn>
                  <a:cxn ang="0">
                    <a:pos x="111" y="0"/>
                  </a:cxn>
                  <a:cxn ang="0">
                    <a:pos x="109" y="0"/>
                  </a:cxn>
                  <a:cxn ang="0">
                    <a:pos x="107" y="0"/>
                  </a:cxn>
                  <a:cxn ang="0">
                    <a:pos x="106" y="1"/>
                  </a:cxn>
                  <a:cxn ang="0">
                    <a:pos x="106" y="1"/>
                  </a:cxn>
                </a:cxnLst>
                <a:rect l="0" t="0" r="r" b="b"/>
                <a:pathLst>
                  <a:path w="113" h="189">
                    <a:moveTo>
                      <a:pt x="106" y="1"/>
                    </a:moveTo>
                    <a:lnTo>
                      <a:pt x="106" y="1"/>
                    </a:lnTo>
                    <a:lnTo>
                      <a:pt x="89" y="20"/>
                    </a:lnTo>
                    <a:lnTo>
                      <a:pt x="74" y="41"/>
                    </a:lnTo>
                    <a:lnTo>
                      <a:pt x="59" y="62"/>
                    </a:lnTo>
                    <a:lnTo>
                      <a:pt x="53" y="73"/>
                    </a:lnTo>
                    <a:lnTo>
                      <a:pt x="47" y="84"/>
                    </a:lnTo>
                    <a:lnTo>
                      <a:pt x="47" y="84"/>
                    </a:lnTo>
                    <a:lnTo>
                      <a:pt x="35" y="109"/>
                    </a:lnTo>
                    <a:lnTo>
                      <a:pt x="23" y="133"/>
                    </a:lnTo>
                    <a:lnTo>
                      <a:pt x="13" y="158"/>
                    </a:lnTo>
                    <a:lnTo>
                      <a:pt x="0" y="183"/>
                    </a:lnTo>
                    <a:lnTo>
                      <a:pt x="0" y="183"/>
                    </a:lnTo>
                    <a:lnTo>
                      <a:pt x="0" y="184"/>
                    </a:lnTo>
                    <a:lnTo>
                      <a:pt x="0" y="186"/>
                    </a:lnTo>
                    <a:lnTo>
                      <a:pt x="1" y="188"/>
                    </a:lnTo>
                    <a:lnTo>
                      <a:pt x="3" y="189"/>
                    </a:lnTo>
                    <a:lnTo>
                      <a:pt x="5" y="189"/>
                    </a:lnTo>
                    <a:lnTo>
                      <a:pt x="6" y="189"/>
                    </a:lnTo>
                    <a:lnTo>
                      <a:pt x="8" y="189"/>
                    </a:lnTo>
                    <a:lnTo>
                      <a:pt x="9" y="187"/>
                    </a:lnTo>
                    <a:lnTo>
                      <a:pt x="9" y="187"/>
                    </a:lnTo>
                    <a:lnTo>
                      <a:pt x="19" y="166"/>
                    </a:lnTo>
                    <a:lnTo>
                      <a:pt x="28" y="144"/>
                    </a:lnTo>
                    <a:lnTo>
                      <a:pt x="38" y="124"/>
                    </a:lnTo>
                    <a:lnTo>
                      <a:pt x="48" y="103"/>
                    </a:lnTo>
                    <a:lnTo>
                      <a:pt x="48" y="103"/>
                    </a:lnTo>
                    <a:lnTo>
                      <a:pt x="62" y="78"/>
                    </a:lnTo>
                    <a:lnTo>
                      <a:pt x="78" y="53"/>
                    </a:lnTo>
                    <a:lnTo>
                      <a:pt x="94" y="31"/>
                    </a:lnTo>
                    <a:lnTo>
                      <a:pt x="112" y="8"/>
                    </a:lnTo>
                    <a:lnTo>
                      <a:pt x="112" y="8"/>
                    </a:lnTo>
                    <a:lnTo>
                      <a:pt x="113" y="6"/>
                    </a:lnTo>
                    <a:lnTo>
                      <a:pt x="113" y="4"/>
                    </a:lnTo>
                    <a:lnTo>
                      <a:pt x="112" y="1"/>
                    </a:lnTo>
                    <a:lnTo>
                      <a:pt x="111" y="0"/>
                    </a:lnTo>
                    <a:lnTo>
                      <a:pt x="109" y="0"/>
                    </a:lnTo>
                    <a:lnTo>
                      <a:pt x="107" y="0"/>
                    </a:lnTo>
                    <a:lnTo>
                      <a:pt x="106" y="1"/>
                    </a:lnTo>
                    <a:lnTo>
                      <a:pt x="106" y="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rgbClr val="605448"/>
                  </a:solidFill>
                </a:endParaRPr>
              </a:p>
            </p:txBody>
          </p:sp>
          <p:sp>
            <p:nvSpPr>
              <p:cNvPr id="271" name="chenying0907 896"/>
              <p:cNvSpPr/>
              <p:nvPr/>
            </p:nvSpPr>
            <p:spPr bwMode="auto">
              <a:xfrm>
                <a:off x="4706938" y="1471613"/>
                <a:ext cx="66675" cy="106363"/>
              </a:xfrm>
              <a:custGeom>
                <a:avLst/>
                <a:gdLst/>
                <a:ahLst/>
                <a:cxnLst>
                  <a:cxn ang="0">
                    <a:pos x="120" y="2"/>
                  </a:cxn>
                  <a:cxn ang="0">
                    <a:pos x="120" y="2"/>
                  </a:cxn>
                  <a:cxn ang="0">
                    <a:pos x="112" y="12"/>
                  </a:cxn>
                  <a:cxn ang="0">
                    <a:pos x="104" y="23"/>
                  </a:cxn>
                  <a:cxn ang="0">
                    <a:pos x="90" y="46"/>
                  </a:cxn>
                  <a:cxn ang="0">
                    <a:pos x="77" y="70"/>
                  </a:cxn>
                  <a:cxn ang="0">
                    <a:pos x="62" y="93"/>
                  </a:cxn>
                  <a:cxn ang="0">
                    <a:pos x="62" y="93"/>
                  </a:cxn>
                  <a:cxn ang="0">
                    <a:pos x="32" y="138"/>
                  </a:cxn>
                  <a:cxn ang="0">
                    <a:pos x="18" y="162"/>
                  </a:cxn>
                  <a:cxn ang="0">
                    <a:pos x="4" y="186"/>
                  </a:cxn>
                  <a:cxn ang="0">
                    <a:pos x="4" y="186"/>
                  </a:cxn>
                  <a:cxn ang="0">
                    <a:pos x="1" y="187"/>
                  </a:cxn>
                  <a:cxn ang="0">
                    <a:pos x="0" y="188"/>
                  </a:cxn>
                  <a:cxn ang="0">
                    <a:pos x="0" y="190"/>
                  </a:cxn>
                  <a:cxn ang="0">
                    <a:pos x="0" y="195"/>
                  </a:cxn>
                  <a:cxn ang="0">
                    <a:pos x="0" y="195"/>
                  </a:cxn>
                  <a:cxn ang="0">
                    <a:pos x="1" y="198"/>
                  </a:cxn>
                  <a:cxn ang="0">
                    <a:pos x="4" y="199"/>
                  </a:cxn>
                  <a:cxn ang="0">
                    <a:pos x="6" y="199"/>
                  </a:cxn>
                  <a:cxn ang="0">
                    <a:pos x="8" y="198"/>
                  </a:cxn>
                  <a:cxn ang="0">
                    <a:pos x="9" y="197"/>
                  </a:cxn>
                  <a:cxn ang="0">
                    <a:pos x="9" y="197"/>
                  </a:cxn>
                  <a:cxn ang="0">
                    <a:pos x="22" y="174"/>
                  </a:cxn>
                  <a:cxn ang="0">
                    <a:pos x="35" y="154"/>
                  </a:cxn>
                  <a:cxn ang="0">
                    <a:pos x="63" y="110"/>
                  </a:cxn>
                  <a:cxn ang="0">
                    <a:pos x="63" y="110"/>
                  </a:cxn>
                  <a:cxn ang="0">
                    <a:pos x="79" y="84"/>
                  </a:cxn>
                  <a:cxn ang="0">
                    <a:pos x="93" y="59"/>
                  </a:cxn>
                  <a:cxn ang="0">
                    <a:pos x="110" y="33"/>
                  </a:cxn>
                  <a:cxn ang="0">
                    <a:pos x="118" y="20"/>
                  </a:cxn>
                  <a:cxn ang="0">
                    <a:pos x="127" y="8"/>
                  </a:cxn>
                  <a:cxn ang="0">
                    <a:pos x="127" y="8"/>
                  </a:cxn>
                  <a:cxn ang="0">
                    <a:pos x="128" y="7"/>
                  </a:cxn>
                  <a:cxn ang="0">
                    <a:pos x="128" y="5"/>
                  </a:cxn>
                  <a:cxn ang="0">
                    <a:pos x="126" y="2"/>
                  </a:cxn>
                  <a:cxn ang="0">
                    <a:pos x="125" y="1"/>
                  </a:cxn>
                  <a:cxn ang="0">
                    <a:pos x="123" y="0"/>
                  </a:cxn>
                  <a:cxn ang="0">
                    <a:pos x="122" y="1"/>
                  </a:cxn>
                  <a:cxn ang="0">
                    <a:pos x="120" y="2"/>
                  </a:cxn>
                  <a:cxn ang="0">
                    <a:pos x="120" y="2"/>
                  </a:cxn>
                </a:cxnLst>
                <a:rect l="0" t="0" r="r" b="b"/>
                <a:pathLst>
                  <a:path w="128" h="199">
                    <a:moveTo>
                      <a:pt x="120" y="2"/>
                    </a:moveTo>
                    <a:lnTo>
                      <a:pt x="120" y="2"/>
                    </a:lnTo>
                    <a:lnTo>
                      <a:pt x="112" y="12"/>
                    </a:lnTo>
                    <a:lnTo>
                      <a:pt x="104" y="23"/>
                    </a:lnTo>
                    <a:lnTo>
                      <a:pt x="90" y="46"/>
                    </a:lnTo>
                    <a:lnTo>
                      <a:pt x="77" y="70"/>
                    </a:lnTo>
                    <a:lnTo>
                      <a:pt x="62" y="93"/>
                    </a:lnTo>
                    <a:lnTo>
                      <a:pt x="62" y="93"/>
                    </a:lnTo>
                    <a:lnTo>
                      <a:pt x="32" y="138"/>
                    </a:lnTo>
                    <a:lnTo>
                      <a:pt x="18" y="162"/>
                    </a:lnTo>
                    <a:lnTo>
                      <a:pt x="4" y="186"/>
                    </a:lnTo>
                    <a:lnTo>
                      <a:pt x="4" y="186"/>
                    </a:lnTo>
                    <a:lnTo>
                      <a:pt x="1" y="187"/>
                    </a:lnTo>
                    <a:lnTo>
                      <a:pt x="0" y="188"/>
                    </a:lnTo>
                    <a:lnTo>
                      <a:pt x="0" y="190"/>
                    </a:lnTo>
                    <a:lnTo>
                      <a:pt x="0" y="195"/>
                    </a:lnTo>
                    <a:lnTo>
                      <a:pt x="0" y="195"/>
                    </a:lnTo>
                    <a:lnTo>
                      <a:pt x="1" y="198"/>
                    </a:lnTo>
                    <a:lnTo>
                      <a:pt x="4" y="199"/>
                    </a:lnTo>
                    <a:lnTo>
                      <a:pt x="6" y="199"/>
                    </a:lnTo>
                    <a:lnTo>
                      <a:pt x="8" y="198"/>
                    </a:lnTo>
                    <a:lnTo>
                      <a:pt x="9" y="197"/>
                    </a:lnTo>
                    <a:lnTo>
                      <a:pt x="9" y="197"/>
                    </a:lnTo>
                    <a:lnTo>
                      <a:pt x="22" y="174"/>
                    </a:lnTo>
                    <a:lnTo>
                      <a:pt x="35" y="154"/>
                    </a:lnTo>
                    <a:lnTo>
                      <a:pt x="63" y="110"/>
                    </a:lnTo>
                    <a:lnTo>
                      <a:pt x="63" y="110"/>
                    </a:lnTo>
                    <a:lnTo>
                      <a:pt x="79" y="84"/>
                    </a:lnTo>
                    <a:lnTo>
                      <a:pt x="93" y="59"/>
                    </a:lnTo>
                    <a:lnTo>
                      <a:pt x="110" y="33"/>
                    </a:lnTo>
                    <a:lnTo>
                      <a:pt x="118" y="20"/>
                    </a:lnTo>
                    <a:lnTo>
                      <a:pt x="127" y="8"/>
                    </a:lnTo>
                    <a:lnTo>
                      <a:pt x="127" y="8"/>
                    </a:lnTo>
                    <a:lnTo>
                      <a:pt x="128" y="7"/>
                    </a:lnTo>
                    <a:lnTo>
                      <a:pt x="128" y="5"/>
                    </a:lnTo>
                    <a:lnTo>
                      <a:pt x="126" y="2"/>
                    </a:lnTo>
                    <a:lnTo>
                      <a:pt x="125" y="1"/>
                    </a:lnTo>
                    <a:lnTo>
                      <a:pt x="123" y="0"/>
                    </a:lnTo>
                    <a:lnTo>
                      <a:pt x="122" y="1"/>
                    </a:lnTo>
                    <a:lnTo>
                      <a:pt x="120" y="2"/>
                    </a:lnTo>
                    <a:lnTo>
                      <a:pt x="120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rgbClr val="605448"/>
                  </a:solidFill>
                </a:endParaRPr>
              </a:p>
            </p:txBody>
          </p:sp>
          <p:sp>
            <p:nvSpPr>
              <p:cNvPr id="272" name="chenying0907 897"/>
              <p:cNvSpPr/>
              <p:nvPr/>
            </p:nvSpPr>
            <p:spPr bwMode="auto">
              <a:xfrm>
                <a:off x="4729163" y="1522413"/>
                <a:ext cx="65088" cy="112713"/>
              </a:xfrm>
              <a:custGeom>
                <a:avLst/>
                <a:gdLst/>
                <a:ahLst/>
                <a:cxnLst>
                  <a:cxn ang="0">
                    <a:pos x="115" y="4"/>
                  </a:cxn>
                  <a:cxn ang="0">
                    <a:pos x="115" y="4"/>
                  </a:cxn>
                  <a:cxn ang="0">
                    <a:pos x="110" y="18"/>
                  </a:cxn>
                  <a:cxn ang="0">
                    <a:pos x="105" y="32"/>
                  </a:cxn>
                  <a:cxn ang="0">
                    <a:pos x="99" y="45"/>
                  </a:cxn>
                  <a:cxn ang="0">
                    <a:pos x="91" y="59"/>
                  </a:cxn>
                  <a:cxn ang="0">
                    <a:pos x="77" y="85"/>
                  </a:cxn>
                  <a:cxn ang="0">
                    <a:pos x="63" y="111"/>
                  </a:cxn>
                  <a:cxn ang="0">
                    <a:pos x="63" y="111"/>
                  </a:cxn>
                  <a:cxn ang="0">
                    <a:pos x="56" y="124"/>
                  </a:cxn>
                  <a:cxn ang="0">
                    <a:pos x="49" y="137"/>
                  </a:cxn>
                  <a:cxn ang="0">
                    <a:pos x="35" y="162"/>
                  </a:cxn>
                  <a:cxn ang="0">
                    <a:pos x="35" y="162"/>
                  </a:cxn>
                  <a:cxn ang="0">
                    <a:pos x="26" y="173"/>
                  </a:cxn>
                  <a:cxn ang="0">
                    <a:pos x="18" y="185"/>
                  </a:cxn>
                  <a:cxn ang="0">
                    <a:pos x="10" y="195"/>
                  </a:cxn>
                  <a:cxn ang="0">
                    <a:pos x="1" y="206"/>
                  </a:cxn>
                  <a:cxn ang="0">
                    <a:pos x="1" y="206"/>
                  </a:cxn>
                  <a:cxn ang="0">
                    <a:pos x="0" y="208"/>
                  </a:cxn>
                  <a:cxn ang="0">
                    <a:pos x="1" y="210"/>
                  </a:cxn>
                  <a:cxn ang="0">
                    <a:pos x="1" y="212"/>
                  </a:cxn>
                  <a:cxn ang="0">
                    <a:pos x="4" y="213"/>
                  </a:cxn>
                  <a:cxn ang="0">
                    <a:pos x="5" y="214"/>
                  </a:cxn>
                  <a:cxn ang="0">
                    <a:pos x="7" y="214"/>
                  </a:cxn>
                  <a:cxn ang="0">
                    <a:pos x="9" y="213"/>
                  </a:cxn>
                  <a:cxn ang="0">
                    <a:pos x="10" y="212"/>
                  </a:cxn>
                  <a:cxn ang="0">
                    <a:pos x="10" y="212"/>
                  </a:cxn>
                  <a:cxn ang="0">
                    <a:pos x="18" y="200"/>
                  </a:cxn>
                  <a:cxn ang="0">
                    <a:pos x="26" y="189"/>
                  </a:cxn>
                  <a:cxn ang="0">
                    <a:pos x="35" y="178"/>
                  </a:cxn>
                  <a:cxn ang="0">
                    <a:pos x="42" y="167"/>
                  </a:cxn>
                  <a:cxn ang="0">
                    <a:pos x="42" y="167"/>
                  </a:cxn>
                  <a:cxn ang="0">
                    <a:pos x="59" y="138"/>
                  </a:cxn>
                  <a:cxn ang="0">
                    <a:pos x="75" y="109"/>
                  </a:cxn>
                  <a:cxn ang="0">
                    <a:pos x="75" y="109"/>
                  </a:cxn>
                  <a:cxn ang="0">
                    <a:pos x="88" y="83"/>
                  </a:cxn>
                  <a:cxn ang="0">
                    <a:pos x="102" y="59"/>
                  </a:cxn>
                  <a:cxn ang="0">
                    <a:pos x="109" y="46"/>
                  </a:cxn>
                  <a:cxn ang="0">
                    <a:pos x="114" y="33"/>
                  </a:cxn>
                  <a:cxn ang="0">
                    <a:pos x="119" y="19"/>
                  </a:cxn>
                  <a:cxn ang="0">
                    <a:pos x="124" y="6"/>
                  </a:cxn>
                  <a:cxn ang="0">
                    <a:pos x="124" y="6"/>
                  </a:cxn>
                  <a:cxn ang="0">
                    <a:pos x="124" y="4"/>
                  </a:cxn>
                  <a:cxn ang="0">
                    <a:pos x="123" y="3"/>
                  </a:cxn>
                  <a:cxn ang="0">
                    <a:pos x="122" y="1"/>
                  </a:cxn>
                  <a:cxn ang="0">
                    <a:pos x="120" y="1"/>
                  </a:cxn>
                  <a:cxn ang="0">
                    <a:pos x="119" y="0"/>
                  </a:cxn>
                  <a:cxn ang="0">
                    <a:pos x="117" y="1"/>
                  </a:cxn>
                  <a:cxn ang="0">
                    <a:pos x="116" y="2"/>
                  </a:cxn>
                  <a:cxn ang="0">
                    <a:pos x="115" y="4"/>
                  </a:cxn>
                  <a:cxn ang="0">
                    <a:pos x="115" y="4"/>
                  </a:cxn>
                </a:cxnLst>
                <a:rect l="0" t="0" r="r" b="b"/>
                <a:pathLst>
                  <a:path w="124" h="214">
                    <a:moveTo>
                      <a:pt x="115" y="4"/>
                    </a:moveTo>
                    <a:lnTo>
                      <a:pt x="115" y="4"/>
                    </a:lnTo>
                    <a:lnTo>
                      <a:pt x="110" y="18"/>
                    </a:lnTo>
                    <a:lnTo>
                      <a:pt x="105" y="32"/>
                    </a:lnTo>
                    <a:lnTo>
                      <a:pt x="99" y="45"/>
                    </a:lnTo>
                    <a:lnTo>
                      <a:pt x="91" y="59"/>
                    </a:lnTo>
                    <a:lnTo>
                      <a:pt x="77" y="85"/>
                    </a:lnTo>
                    <a:lnTo>
                      <a:pt x="63" y="111"/>
                    </a:lnTo>
                    <a:lnTo>
                      <a:pt x="63" y="111"/>
                    </a:lnTo>
                    <a:lnTo>
                      <a:pt x="56" y="124"/>
                    </a:lnTo>
                    <a:lnTo>
                      <a:pt x="49" y="137"/>
                    </a:lnTo>
                    <a:lnTo>
                      <a:pt x="35" y="162"/>
                    </a:lnTo>
                    <a:lnTo>
                      <a:pt x="35" y="162"/>
                    </a:lnTo>
                    <a:lnTo>
                      <a:pt x="26" y="173"/>
                    </a:lnTo>
                    <a:lnTo>
                      <a:pt x="18" y="185"/>
                    </a:lnTo>
                    <a:lnTo>
                      <a:pt x="10" y="195"/>
                    </a:lnTo>
                    <a:lnTo>
                      <a:pt x="1" y="206"/>
                    </a:lnTo>
                    <a:lnTo>
                      <a:pt x="1" y="206"/>
                    </a:lnTo>
                    <a:lnTo>
                      <a:pt x="0" y="208"/>
                    </a:lnTo>
                    <a:lnTo>
                      <a:pt x="1" y="210"/>
                    </a:lnTo>
                    <a:lnTo>
                      <a:pt x="1" y="212"/>
                    </a:lnTo>
                    <a:lnTo>
                      <a:pt x="4" y="213"/>
                    </a:lnTo>
                    <a:lnTo>
                      <a:pt x="5" y="214"/>
                    </a:lnTo>
                    <a:lnTo>
                      <a:pt x="7" y="214"/>
                    </a:lnTo>
                    <a:lnTo>
                      <a:pt x="9" y="213"/>
                    </a:lnTo>
                    <a:lnTo>
                      <a:pt x="10" y="212"/>
                    </a:lnTo>
                    <a:lnTo>
                      <a:pt x="10" y="212"/>
                    </a:lnTo>
                    <a:lnTo>
                      <a:pt x="18" y="200"/>
                    </a:lnTo>
                    <a:lnTo>
                      <a:pt x="26" y="189"/>
                    </a:lnTo>
                    <a:lnTo>
                      <a:pt x="35" y="178"/>
                    </a:lnTo>
                    <a:lnTo>
                      <a:pt x="42" y="167"/>
                    </a:lnTo>
                    <a:lnTo>
                      <a:pt x="42" y="167"/>
                    </a:lnTo>
                    <a:lnTo>
                      <a:pt x="59" y="138"/>
                    </a:lnTo>
                    <a:lnTo>
                      <a:pt x="75" y="109"/>
                    </a:lnTo>
                    <a:lnTo>
                      <a:pt x="75" y="109"/>
                    </a:lnTo>
                    <a:lnTo>
                      <a:pt x="88" y="83"/>
                    </a:lnTo>
                    <a:lnTo>
                      <a:pt x="102" y="59"/>
                    </a:lnTo>
                    <a:lnTo>
                      <a:pt x="109" y="46"/>
                    </a:lnTo>
                    <a:lnTo>
                      <a:pt x="114" y="33"/>
                    </a:lnTo>
                    <a:lnTo>
                      <a:pt x="119" y="19"/>
                    </a:lnTo>
                    <a:lnTo>
                      <a:pt x="124" y="6"/>
                    </a:lnTo>
                    <a:lnTo>
                      <a:pt x="124" y="6"/>
                    </a:lnTo>
                    <a:lnTo>
                      <a:pt x="124" y="4"/>
                    </a:lnTo>
                    <a:lnTo>
                      <a:pt x="123" y="3"/>
                    </a:lnTo>
                    <a:lnTo>
                      <a:pt x="122" y="1"/>
                    </a:lnTo>
                    <a:lnTo>
                      <a:pt x="120" y="1"/>
                    </a:lnTo>
                    <a:lnTo>
                      <a:pt x="119" y="0"/>
                    </a:lnTo>
                    <a:lnTo>
                      <a:pt x="117" y="1"/>
                    </a:lnTo>
                    <a:lnTo>
                      <a:pt x="116" y="2"/>
                    </a:lnTo>
                    <a:lnTo>
                      <a:pt x="115" y="4"/>
                    </a:lnTo>
                    <a:lnTo>
                      <a:pt x="115" y="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rgbClr val="605448"/>
                  </a:solidFill>
                </a:endParaRPr>
              </a:p>
            </p:txBody>
          </p:sp>
          <p:sp>
            <p:nvSpPr>
              <p:cNvPr id="273" name="chenying0907 898"/>
              <p:cNvSpPr/>
              <p:nvPr/>
            </p:nvSpPr>
            <p:spPr bwMode="auto">
              <a:xfrm>
                <a:off x="4733925" y="1582738"/>
                <a:ext cx="63500" cy="107950"/>
              </a:xfrm>
              <a:custGeom>
                <a:avLst/>
                <a:gdLst/>
                <a:ahLst/>
                <a:cxnLst>
                  <a:cxn ang="0">
                    <a:pos x="109" y="2"/>
                  </a:cxn>
                  <a:cxn ang="0">
                    <a:pos x="109" y="2"/>
                  </a:cxn>
                  <a:cxn ang="0">
                    <a:pos x="101" y="14"/>
                  </a:cxn>
                  <a:cxn ang="0">
                    <a:pos x="94" y="25"/>
                  </a:cxn>
                  <a:cxn ang="0">
                    <a:pos x="80" y="48"/>
                  </a:cxn>
                  <a:cxn ang="0">
                    <a:pos x="68" y="73"/>
                  </a:cxn>
                  <a:cxn ang="0">
                    <a:pos x="57" y="99"/>
                  </a:cxn>
                  <a:cxn ang="0">
                    <a:pos x="57" y="99"/>
                  </a:cxn>
                  <a:cxn ang="0">
                    <a:pos x="50" y="111"/>
                  </a:cxn>
                  <a:cxn ang="0">
                    <a:pos x="44" y="123"/>
                  </a:cxn>
                  <a:cxn ang="0">
                    <a:pos x="29" y="148"/>
                  </a:cxn>
                  <a:cxn ang="0">
                    <a:pos x="14" y="173"/>
                  </a:cxn>
                  <a:cxn ang="0">
                    <a:pos x="7" y="185"/>
                  </a:cxn>
                  <a:cxn ang="0">
                    <a:pos x="0" y="198"/>
                  </a:cxn>
                  <a:cxn ang="0">
                    <a:pos x="0" y="198"/>
                  </a:cxn>
                  <a:cxn ang="0">
                    <a:pos x="0" y="200"/>
                  </a:cxn>
                  <a:cxn ang="0">
                    <a:pos x="0" y="202"/>
                  </a:cxn>
                  <a:cxn ang="0">
                    <a:pos x="1" y="203"/>
                  </a:cxn>
                  <a:cxn ang="0">
                    <a:pos x="2" y="204"/>
                  </a:cxn>
                  <a:cxn ang="0">
                    <a:pos x="4" y="205"/>
                  </a:cxn>
                  <a:cxn ang="0">
                    <a:pos x="5" y="205"/>
                  </a:cxn>
                  <a:cxn ang="0">
                    <a:pos x="7" y="204"/>
                  </a:cxn>
                  <a:cxn ang="0">
                    <a:pos x="8" y="203"/>
                  </a:cxn>
                  <a:cxn ang="0">
                    <a:pos x="8" y="203"/>
                  </a:cxn>
                  <a:cxn ang="0">
                    <a:pos x="19" y="180"/>
                  </a:cxn>
                  <a:cxn ang="0">
                    <a:pos x="32" y="158"/>
                  </a:cxn>
                  <a:cxn ang="0">
                    <a:pos x="58" y="116"/>
                  </a:cxn>
                  <a:cxn ang="0">
                    <a:pos x="58" y="116"/>
                  </a:cxn>
                  <a:cxn ang="0">
                    <a:pos x="65" y="103"/>
                  </a:cxn>
                  <a:cxn ang="0">
                    <a:pos x="72" y="89"/>
                  </a:cxn>
                  <a:cxn ang="0">
                    <a:pos x="84" y="61"/>
                  </a:cxn>
                  <a:cxn ang="0">
                    <a:pos x="92" y="48"/>
                  </a:cxn>
                  <a:cxn ang="0">
                    <a:pos x="99" y="34"/>
                  </a:cxn>
                  <a:cxn ang="0">
                    <a:pos x="107" y="21"/>
                  </a:cxn>
                  <a:cxn ang="0">
                    <a:pos x="116" y="9"/>
                  </a:cxn>
                  <a:cxn ang="0">
                    <a:pos x="116" y="9"/>
                  </a:cxn>
                  <a:cxn ang="0">
                    <a:pos x="118" y="8"/>
                  </a:cxn>
                  <a:cxn ang="0">
                    <a:pos x="118" y="6"/>
                  </a:cxn>
                  <a:cxn ang="0">
                    <a:pos x="115" y="2"/>
                  </a:cxn>
                  <a:cxn ang="0">
                    <a:pos x="114" y="1"/>
                  </a:cxn>
                  <a:cxn ang="0">
                    <a:pos x="113" y="0"/>
                  </a:cxn>
                  <a:cxn ang="0">
                    <a:pos x="111" y="1"/>
                  </a:cxn>
                  <a:cxn ang="0">
                    <a:pos x="109" y="2"/>
                  </a:cxn>
                  <a:cxn ang="0">
                    <a:pos x="109" y="2"/>
                  </a:cxn>
                </a:cxnLst>
                <a:rect l="0" t="0" r="r" b="b"/>
                <a:pathLst>
                  <a:path w="118" h="205">
                    <a:moveTo>
                      <a:pt x="109" y="2"/>
                    </a:moveTo>
                    <a:lnTo>
                      <a:pt x="109" y="2"/>
                    </a:lnTo>
                    <a:lnTo>
                      <a:pt x="101" y="14"/>
                    </a:lnTo>
                    <a:lnTo>
                      <a:pt x="94" y="25"/>
                    </a:lnTo>
                    <a:lnTo>
                      <a:pt x="80" y="48"/>
                    </a:lnTo>
                    <a:lnTo>
                      <a:pt x="68" y="73"/>
                    </a:lnTo>
                    <a:lnTo>
                      <a:pt x="57" y="99"/>
                    </a:lnTo>
                    <a:lnTo>
                      <a:pt x="57" y="99"/>
                    </a:lnTo>
                    <a:lnTo>
                      <a:pt x="50" y="111"/>
                    </a:lnTo>
                    <a:lnTo>
                      <a:pt x="44" y="123"/>
                    </a:lnTo>
                    <a:lnTo>
                      <a:pt x="29" y="148"/>
                    </a:lnTo>
                    <a:lnTo>
                      <a:pt x="14" y="173"/>
                    </a:lnTo>
                    <a:lnTo>
                      <a:pt x="7" y="185"/>
                    </a:lnTo>
                    <a:lnTo>
                      <a:pt x="0" y="198"/>
                    </a:lnTo>
                    <a:lnTo>
                      <a:pt x="0" y="198"/>
                    </a:lnTo>
                    <a:lnTo>
                      <a:pt x="0" y="200"/>
                    </a:lnTo>
                    <a:lnTo>
                      <a:pt x="0" y="202"/>
                    </a:lnTo>
                    <a:lnTo>
                      <a:pt x="1" y="203"/>
                    </a:lnTo>
                    <a:lnTo>
                      <a:pt x="2" y="204"/>
                    </a:lnTo>
                    <a:lnTo>
                      <a:pt x="4" y="205"/>
                    </a:lnTo>
                    <a:lnTo>
                      <a:pt x="5" y="205"/>
                    </a:lnTo>
                    <a:lnTo>
                      <a:pt x="7" y="204"/>
                    </a:lnTo>
                    <a:lnTo>
                      <a:pt x="8" y="203"/>
                    </a:lnTo>
                    <a:lnTo>
                      <a:pt x="8" y="203"/>
                    </a:lnTo>
                    <a:lnTo>
                      <a:pt x="19" y="180"/>
                    </a:lnTo>
                    <a:lnTo>
                      <a:pt x="32" y="158"/>
                    </a:lnTo>
                    <a:lnTo>
                      <a:pt x="58" y="116"/>
                    </a:lnTo>
                    <a:lnTo>
                      <a:pt x="58" y="116"/>
                    </a:lnTo>
                    <a:lnTo>
                      <a:pt x="65" y="103"/>
                    </a:lnTo>
                    <a:lnTo>
                      <a:pt x="72" y="89"/>
                    </a:lnTo>
                    <a:lnTo>
                      <a:pt x="84" y="61"/>
                    </a:lnTo>
                    <a:lnTo>
                      <a:pt x="92" y="48"/>
                    </a:lnTo>
                    <a:lnTo>
                      <a:pt x="99" y="34"/>
                    </a:lnTo>
                    <a:lnTo>
                      <a:pt x="107" y="21"/>
                    </a:lnTo>
                    <a:lnTo>
                      <a:pt x="116" y="9"/>
                    </a:lnTo>
                    <a:lnTo>
                      <a:pt x="116" y="9"/>
                    </a:lnTo>
                    <a:lnTo>
                      <a:pt x="118" y="8"/>
                    </a:lnTo>
                    <a:lnTo>
                      <a:pt x="118" y="6"/>
                    </a:lnTo>
                    <a:lnTo>
                      <a:pt x="115" y="2"/>
                    </a:lnTo>
                    <a:lnTo>
                      <a:pt x="114" y="1"/>
                    </a:lnTo>
                    <a:lnTo>
                      <a:pt x="113" y="0"/>
                    </a:lnTo>
                    <a:lnTo>
                      <a:pt x="111" y="1"/>
                    </a:lnTo>
                    <a:lnTo>
                      <a:pt x="109" y="2"/>
                    </a:lnTo>
                    <a:lnTo>
                      <a:pt x="109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rgbClr val="605448"/>
                  </a:solidFill>
                </a:endParaRPr>
              </a:p>
            </p:txBody>
          </p:sp>
          <p:sp>
            <p:nvSpPr>
              <p:cNvPr id="274" name="chenying0907 899"/>
              <p:cNvSpPr/>
              <p:nvPr/>
            </p:nvSpPr>
            <p:spPr bwMode="auto">
              <a:xfrm>
                <a:off x="4746625" y="1630363"/>
                <a:ext cx="68263" cy="120650"/>
              </a:xfrm>
              <a:custGeom>
                <a:avLst/>
                <a:gdLst/>
                <a:ahLst/>
                <a:cxnLst>
                  <a:cxn ang="0">
                    <a:pos x="119" y="3"/>
                  </a:cxn>
                  <a:cxn ang="0">
                    <a:pos x="119" y="3"/>
                  </a:cxn>
                  <a:cxn ang="0">
                    <a:pos x="118" y="10"/>
                  </a:cxn>
                  <a:cxn ang="0">
                    <a:pos x="116" y="16"/>
                  </a:cxn>
                  <a:cxn ang="0">
                    <a:pos x="109" y="29"/>
                  </a:cxn>
                  <a:cxn ang="0">
                    <a:pos x="96" y="54"/>
                  </a:cxn>
                  <a:cxn ang="0">
                    <a:pos x="96" y="54"/>
                  </a:cxn>
                  <a:cxn ang="0">
                    <a:pos x="86" y="69"/>
                  </a:cxn>
                  <a:cxn ang="0">
                    <a:pos x="77" y="84"/>
                  </a:cxn>
                  <a:cxn ang="0">
                    <a:pos x="58" y="112"/>
                  </a:cxn>
                  <a:cxn ang="0">
                    <a:pos x="58" y="112"/>
                  </a:cxn>
                  <a:cxn ang="0">
                    <a:pos x="43" y="137"/>
                  </a:cxn>
                  <a:cxn ang="0">
                    <a:pos x="27" y="161"/>
                  </a:cxn>
                  <a:cxn ang="0">
                    <a:pos x="20" y="174"/>
                  </a:cxn>
                  <a:cxn ang="0">
                    <a:pos x="14" y="187"/>
                  </a:cxn>
                  <a:cxn ang="0">
                    <a:pos x="9" y="201"/>
                  </a:cxn>
                  <a:cxn ang="0">
                    <a:pos x="4" y="214"/>
                  </a:cxn>
                  <a:cxn ang="0">
                    <a:pos x="4" y="214"/>
                  </a:cxn>
                  <a:cxn ang="0">
                    <a:pos x="2" y="215"/>
                  </a:cxn>
                  <a:cxn ang="0">
                    <a:pos x="0" y="218"/>
                  </a:cxn>
                  <a:cxn ang="0">
                    <a:pos x="0" y="222"/>
                  </a:cxn>
                  <a:cxn ang="0">
                    <a:pos x="0" y="222"/>
                  </a:cxn>
                  <a:cxn ang="0">
                    <a:pos x="2" y="224"/>
                  </a:cxn>
                  <a:cxn ang="0">
                    <a:pos x="3" y="226"/>
                  </a:cxn>
                  <a:cxn ang="0">
                    <a:pos x="5" y="228"/>
                  </a:cxn>
                  <a:cxn ang="0">
                    <a:pos x="9" y="226"/>
                  </a:cxn>
                  <a:cxn ang="0">
                    <a:pos x="10" y="225"/>
                  </a:cxn>
                  <a:cxn ang="0">
                    <a:pos x="10" y="224"/>
                  </a:cxn>
                  <a:cxn ang="0">
                    <a:pos x="10" y="224"/>
                  </a:cxn>
                  <a:cxn ang="0">
                    <a:pos x="15" y="208"/>
                  </a:cxn>
                  <a:cxn ang="0">
                    <a:pos x="22" y="192"/>
                  </a:cxn>
                  <a:cxn ang="0">
                    <a:pos x="29" y="176"/>
                  </a:cxn>
                  <a:cxn ang="0">
                    <a:pos x="39" y="160"/>
                  </a:cxn>
                  <a:cxn ang="0">
                    <a:pos x="57" y="130"/>
                  </a:cxn>
                  <a:cxn ang="0">
                    <a:pos x="76" y="101"/>
                  </a:cxn>
                  <a:cxn ang="0">
                    <a:pos x="76" y="101"/>
                  </a:cxn>
                  <a:cxn ang="0">
                    <a:pos x="94" y="74"/>
                  </a:cxn>
                  <a:cxn ang="0">
                    <a:pos x="103" y="59"/>
                  </a:cxn>
                  <a:cxn ang="0">
                    <a:pos x="111" y="44"/>
                  </a:cxn>
                  <a:cxn ang="0">
                    <a:pos x="111" y="44"/>
                  </a:cxn>
                  <a:cxn ang="0">
                    <a:pos x="116" y="34"/>
                  </a:cxn>
                  <a:cxn ang="0">
                    <a:pos x="121" y="25"/>
                  </a:cxn>
                  <a:cxn ang="0">
                    <a:pos x="125" y="16"/>
                  </a:cxn>
                  <a:cxn ang="0">
                    <a:pos x="128" y="12"/>
                  </a:cxn>
                  <a:cxn ang="0">
                    <a:pos x="129" y="6"/>
                  </a:cxn>
                  <a:cxn ang="0">
                    <a:pos x="129" y="6"/>
                  </a:cxn>
                  <a:cxn ang="0">
                    <a:pos x="129" y="4"/>
                  </a:cxn>
                  <a:cxn ang="0">
                    <a:pos x="128" y="2"/>
                  </a:cxn>
                  <a:cxn ang="0">
                    <a:pos x="124" y="0"/>
                  </a:cxn>
                  <a:cxn ang="0">
                    <a:pos x="123" y="0"/>
                  </a:cxn>
                  <a:cxn ang="0">
                    <a:pos x="121" y="0"/>
                  </a:cxn>
                  <a:cxn ang="0">
                    <a:pos x="120" y="1"/>
                  </a:cxn>
                  <a:cxn ang="0">
                    <a:pos x="119" y="3"/>
                  </a:cxn>
                  <a:cxn ang="0">
                    <a:pos x="119" y="3"/>
                  </a:cxn>
                </a:cxnLst>
                <a:rect l="0" t="0" r="r" b="b"/>
                <a:pathLst>
                  <a:path w="129" h="228">
                    <a:moveTo>
                      <a:pt x="119" y="3"/>
                    </a:moveTo>
                    <a:lnTo>
                      <a:pt x="119" y="3"/>
                    </a:lnTo>
                    <a:lnTo>
                      <a:pt x="118" y="10"/>
                    </a:lnTo>
                    <a:lnTo>
                      <a:pt x="116" y="16"/>
                    </a:lnTo>
                    <a:lnTo>
                      <a:pt x="109" y="29"/>
                    </a:lnTo>
                    <a:lnTo>
                      <a:pt x="96" y="54"/>
                    </a:lnTo>
                    <a:lnTo>
                      <a:pt x="96" y="54"/>
                    </a:lnTo>
                    <a:lnTo>
                      <a:pt x="86" y="69"/>
                    </a:lnTo>
                    <a:lnTo>
                      <a:pt x="77" y="84"/>
                    </a:lnTo>
                    <a:lnTo>
                      <a:pt x="58" y="112"/>
                    </a:lnTo>
                    <a:lnTo>
                      <a:pt x="58" y="112"/>
                    </a:lnTo>
                    <a:lnTo>
                      <a:pt x="43" y="137"/>
                    </a:lnTo>
                    <a:lnTo>
                      <a:pt x="27" y="161"/>
                    </a:lnTo>
                    <a:lnTo>
                      <a:pt x="20" y="174"/>
                    </a:lnTo>
                    <a:lnTo>
                      <a:pt x="14" y="187"/>
                    </a:lnTo>
                    <a:lnTo>
                      <a:pt x="9" y="201"/>
                    </a:lnTo>
                    <a:lnTo>
                      <a:pt x="4" y="214"/>
                    </a:lnTo>
                    <a:lnTo>
                      <a:pt x="4" y="214"/>
                    </a:lnTo>
                    <a:lnTo>
                      <a:pt x="2" y="215"/>
                    </a:lnTo>
                    <a:lnTo>
                      <a:pt x="0" y="218"/>
                    </a:lnTo>
                    <a:lnTo>
                      <a:pt x="0" y="222"/>
                    </a:lnTo>
                    <a:lnTo>
                      <a:pt x="0" y="222"/>
                    </a:lnTo>
                    <a:lnTo>
                      <a:pt x="2" y="224"/>
                    </a:lnTo>
                    <a:lnTo>
                      <a:pt x="3" y="226"/>
                    </a:lnTo>
                    <a:lnTo>
                      <a:pt x="5" y="228"/>
                    </a:lnTo>
                    <a:lnTo>
                      <a:pt x="9" y="226"/>
                    </a:lnTo>
                    <a:lnTo>
                      <a:pt x="10" y="225"/>
                    </a:lnTo>
                    <a:lnTo>
                      <a:pt x="10" y="224"/>
                    </a:lnTo>
                    <a:lnTo>
                      <a:pt x="10" y="224"/>
                    </a:lnTo>
                    <a:lnTo>
                      <a:pt x="15" y="208"/>
                    </a:lnTo>
                    <a:lnTo>
                      <a:pt x="22" y="192"/>
                    </a:lnTo>
                    <a:lnTo>
                      <a:pt x="29" y="176"/>
                    </a:lnTo>
                    <a:lnTo>
                      <a:pt x="39" y="160"/>
                    </a:lnTo>
                    <a:lnTo>
                      <a:pt x="57" y="130"/>
                    </a:lnTo>
                    <a:lnTo>
                      <a:pt x="76" y="101"/>
                    </a:lnTo>
                    <a:lnTo>
                      <a:pt x="76" y="101"/>
                    </a:lnTo>
                    <a:lnTo>
                      <a:pt x="94" y="74"/>
                    </a:lnTo>
                    <a:lnTo>
                      <a:pt x="103" y="59"/>
                    </a:lnTo>
                    <a:lnTo>
                      <a:pt x="111" y="44"/>
                    </a:lnTo>
                    <a:lnTo>
                      <a:pt x="111" y="44"/>
                    </a:lnTo>
                    <a:lnTo>
                      <a:pt x="116" y="34"/>
                    </a:lnTo>
                    <a:lnTo>
                      <a:pt x="121" y="25"/>
                    </a:lnTo>
                    <a:lnTo>
                      <a:pt x="125" y="16"/>
                    </a:lnTo>
                    <a:lnTo>
                      <a:pt x="128" y="12"/>
                    </a:lnTo>
                    <a:lnTo>
                      <a:pt x="129" y="6"/>
                    </a:lnTo>
                    <a:lnTo>
                      <a:pt x="129" y="6"/>
                    </a:lnTo>
                    <a:lnTo>
                      <a:pt x="129" y="4"/>
                    </a:lnTo>
                    <a:lnTo>
                      <a:pt x="128" y="2"/>
                    </a:lnTo>
                    <a:lnTo>
                      <a:pt x="124" y="0"/>
                    </a:lnTo>
                    <a:lnTo>
                      <a:pt x="123" y="0"/>
                    </a:lnTo>
                    <a:lnTo>
                      <a:pt x="121" y="0"/>
                    </a:lnTo>
                    <a:lnTo>
                      <a:pt x="120" y="1"/>
                    </a:lnTo>
                    <a:lnTo>
                      <a:pt x="119" y="3"/>
                    </a:lnTo>
                    <a:lnTo>
                      <a:pt x="119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rgbClr val="605448"/>
                  </a:solidFill>
                </a:endParaRPr>
              </a:p>
            </p:txBody>
          </p:sp>
          <p:sp>
            <p:nvSpPr>
              <p:cNvPr id="275" name="chenying0907 900"/>
              <p:cNvSpPr/>
              <p:nvPr/>
            </p:nvSpPr>
            <p:spPr bwMode="auto">
              <a:xfrm>
                <a:off x="4746625" y="1685925"/>
                <a:ext cx="85725" cy="127000"/>
              </a:xfrm>
              <a:custGeom>
                <a:avLst/>
                <a:gdLst/>
                <a:ahLst/>
                <a:cxnLst>
                  <a:cxn ang="0">
                    <a:pos x="153" y="2"/>
                  </a:cxn>
                  <a:cxn ang="0">
                    <a:pos x="153" y="2"/>
                  </a:cxn>
                  <a:cxn ang="0">
                    <a:pos x="130" y="34"/>
                  </a:cxn>
                  <a:cxn ang="0">
                    <a:pos x="119" y="49"/>
                  </a:cxn>
                  <a:cxn ang="0">
                    <a:pos x="109" y="67"/>
                  </a:cxn>
                  <a:cxn ang="0">
                    <a:pos x="109" y="67"/>
                  </a:cxn>
                  <a:cxn ang="0">
                    <a:pos x="89" y="101"/>
                  </a:cxn>
                  <a:cxn ang="0">
                    <a:pos x="69" y="135"/>
                  </a:cxn>
                  <a:cxn ang="0">
                    <a:pos x="69" y="135"/>
                  </a:cxn>
                  <a:cxn ang="0">
                    <a:pos x="57" y="151"/>
                  </a:cxn>
                  <a:cxn ang="0">
                    <a:pos x="45" y="167"/>
                  </a:cxn>
                  <a:cxn ang="0">
                    <a:pos x="33" y="183"/>
                  </a:cxn>
                  <a:cxn ang="0">
                    <a:pos x="20" y="199"/>
                  </a:cxn>
                  <a:cxn ang="0">
                    <a:pos x="20" y="199"/>
                  </a:cxn>
                  <a:cxn ang="0">
                    <a:pos x="13" y="208"/>
                  </a:cxn>
                  <a:cxn ang="0">
                    <a:pos x="6" y="217"/>
                  </a:cxn>
                  <a:cxn ang="0">
                    <a:pos x="4" y="222"/>
                  </a:cxn>
                  <a:cxn ang="0">
                    <a:pos x="2" y="227"/>
                  </a:cxn>
                  <a:cxn ang="0">
                    <a:pos x="0" y="232"/>
                  </a:cxn>
                  <a:cxn ang="0">
                    <a:pos x="2" y="237"/>
                  </a:cxn>
                  <a:cxn ang="0">
                    <a:pos x="2" y="237"/>
                  </a:cxn>
                  <a:cxn ang="0">
                    <a:pos x="2" y="239"/>
                  </a:cxn>
                  <a:cxn ang="0">
                    <a:pos x="4" y="240"/>
                  </a:cxn>
                  <a:cxn ang="0">
                    <a:pos x="5" y="241"/>
                  </a:cxn>
                  <a:cxn ang="0">
                    <a:pos x="7" y="241"/>
                  </a:cxn>
                  <a:cxn ang="0">
                    <a:pos x="9" y="240"/>
                  </a:cxn>
                  <a:cxn ang="0">
                    <a:pos x="10" y="239"/>
                  </a:cxn>
                  <a:cxn ang="0">
                    <a:pos x="11" y="237"/>
                  </a:cxn>
                  <a:cxn ang="0">
                    <a:pos x="10" y="235"/>
                  </a:cxn>
                  <a:cxn ang="0">
                    <a:pos x="10" y="235"/>
                  </a:cxn>
                  <a:cxn ang="0">
                    <a:pos x="10" y="232"/>
                  </a:cxn>
                  <a:cxn ang="0">
                    <a:pos x="11" y="229"/>
                  </a:cxn>
                  <a:cxn ang="0">
                    <a:pos x="14" y="222"/>
                  </a:cxn>
                  <a:cxn ang="0">
                    <a:pos x="19" y="214"/>
                  </a:cxn>
                  <a:cxn ang="0">
                    <a:pos x="25" y="205"/>
                  </a:cxn>
                  <a:cxn ang="0">
                    <a:pos x="38" y="190"/>
                  </a:cxn>
                  <a:cxn ang="0">
                    <a:pos x="47" y="179"/>
                  </a:cxn>
                  <a:cxn ang="0">
                    <a:pos x="47" y="179"/>
                  </a:cxn>
                  <a:cxn ang="0">
                    <a:pos x="67" y="152"/>
                  </a:cxn>
                  <a:cxn ang="0">
                    <a:pos x="77" y="139"/>
                  </a:cxn>
                  <a:cxn ang="0">
                    <a:pos x="85" y="125"/>
                  </a:cxn>
                  <a:cxn ang="0">
                    <a:pos x="85" y="125"/>
                  </a:cxn>
                  <a:cxn ang="0">
                    <a:pos x="104" y="95"/>
                  </a:cxn>
                  <a:cxn ang="0">
                    <a:pos x="120" y="64"/>
                  </a:cxn>
                  <a:cxn ang="0">
                    <a:pos x="120" y="64"/>
                  </a:cxn>
                  <a:cxn ang="0">
                    <a:pos x="130" y="49"/>
                  </a:cxn>
                  <a:cxn ang="0">
                    <a:pos x="140" y="35"/>
                  </a:cxn>
                  <a:cxn ang="0">
                    <a:pos x="162" y="7"/>
                  </a:cxn>
                  <a:cxn ang="0">
                    <a:pos x="162" y="7"/>
                  </a:cxn>
                  <a:cxn ang="0">
                    <a:pos x="163" y="5"/>
                  </a:cxn>
                  <a:cxn ang="0">
                    <a:pos x="163" y="3"/>
                  </a:cxn>
                  <a:cxn ang="0">
                    <a:pos x="162" y="2"/>
                  </a:cxn>
                  <a:cxn ang="0">
                    <a:pos x="161" y="1"/>
                  </a:cxn>
                  <a:cxn ang="0">
                    <a:pos x="156" y="0"/>
                  </a:cxn>
                  <a:cxn ang="0">
                    <a:pos x="154" y="1"/>
                  </a:cxn>
                  <a:cxn ang="0">
                    <a:pos x="153" y="2"/>
                  </a:cxn>
                  <a:cxn ang="0">
                    <a:pos x="153" y="2"/>
                  </a:cxn>
                </a:cxnLst>
                <a:rect l="0" t="0" r="r" b="b"/>
                <a:pathLst>
                  <a:path w="163" h="241">
                    <a:moveTo>
                      <a:pt x="153" y="2"/>
                    </a:moveTo>
                    <a:lnTo>
                      <a:pt x="153" y="2"/>
                    </a:lnTo>
                    <a:lnTo>
                      <a:pt x="130" y="34"/>
                    </a:lnTo>
                    <a:lnTo>
                      <a:pt x="119" y="49"/>
                    </a:lnTo>
                    <a:lnTo>
                      <a:pt x="109" y="67"/>
                    </a:lnTo>
                    <a:lnTo>
                      <a:pt x="109" y="67"/>
                    </a:lnTo>
                    <a:lnTo>
                      <a:pt x="89" y="101"/>
                    </a:lnTo>
                    <a:lnTo>
                      <a:pt x="69" y="135"/>
                    </a:lnTo>
                    <a:lnTo>
                      <a:pt x="69" y="135"/>
                    </a:lnTo>
                    <a:lnTo>
                      <a:pt x="57" y="151"/>
                    </a:lnTo>
                    <a:lnTo>
                      <a:pt x="45" y="167"/>
                    </a:lnTo>
                    <a:lnTo>
                      <a:pt x="33" y="183"/>
                    </a:lnTo>
                    <a:lnTo>
                      <a:pt x="20" y="199"/>
                    </a:lnTo>
                    <a:lnTo>
                      <a:pt x="20" y="199"/>
                    </a:lnTo>
                    <a:lnTo>
                      <a:pt x="13" y="208"/>
                    </a:lnTo>
                    <a:lnTo>
                      <a:pt x="6" y="217"/>
                    </a:lnTo>
                    <a:lnTo>
                      <a:pt x="4" y="222"/>
                    </a:lnTo>
                    <a:lnTo>
                      <a:pt x="2" y="227"/>
                    </a:lnTo>
                    <a:lnTo>
                      <a:pt x="0" y="232"/>
                    </a:lnTo>
                    <a:lnTo>
                      <a:pt x="2" y="237"/>
                    </a:lnTo>
                    <a:lnTo>
                      <a:pt x="2" y="237"/>
                    </a:lnTo>
                    <a:lnTo>
                      <a:pt x="2" y="239"/>
                    </a:lnTo>
                    <a:lnTo>
                      <a:pt x="4" y="240"/>
                    </a:lnTo>
                    <a:lnTo>
                      <a:pt x="5" y="241"/>
                    </a:lnTo>
                    <a:lnTo>
                      <a:pt x="7" y="241"/>
                    </a:lnTo>
                    <a:lnTo>
                      <a:pt x="9" y="240"/>
                    </a:lnTo>
                    <a:lnTo>
                      <a:pt x="10" y="239"/>
                    </a:lnTo>
                    <a:lnTo>
                      <a:pt x="11" y="237"/>
                    </a:lnTo>
                    <a:lnTo>
                      <a:pt x="10" y="235"/>
                    </a:lnTo>
                    <a:lnTo>
                      <a:pt x="10" y="235"/>
                    </a:lnTo>
                    <a:lnTo>
                      <a:pt x="10" y="232"/>
                    </a:lnTo>
                    <a:lnTo>
                      <a:pt x="11" y="229"/>
                    </a:lnTo>
                    <a:lnTo>
                      <a:pt x="14" y="222"/>
                    </a:lnTo>
                    <a:lnTo>
                      <a:pt x="19" y="214"/>
                    </a:lnTo>
                    <a:lnTo>
                      <a:pt x="25" y="205"/>
                    </a:lnTo>
                    <a:lnTo>
                      <a:pt x="38" y="190"/>
                    </a:lnTo>
                    <a:lnTo>
                      <a:pt x="47" y="179"/>
                    </a:lnTo>
                    <a:lnTo>
                      <a:pt x="47" y="179"/>
                    </a:lnTo>
                    <a:lnTo>
                      <a:pt x="67" y="152"/>
                    </a:lnTo>
                    <a:lnTo>
                      <a:pt x="77" y="139"/>
                    </a:lnTo>
                    <a:lnTo>
                      <a:pt x="85" y="125"/>
                    </a:lnTo>
                    <a:lnTo>
                      <a:pt x="85" y="125"/>
                    </a:lnTo>
                    <a:lnTo>
                      <a:pt x="104" y="95"/>
                    </a:lnTo>
                    <a:lnTo>
                      <a:pt x="120" y="64"/>
                    </a:lnTo>
                    <a:lnTo>
                      <a:pt x="120" y="64"/>
                    </a:lnTo>
                    <a:lnTo>
                      <a:pt x="130" y="49"/>
                    </a:lnTo>
                    <a:lnTo>
                      <a:pt x="140" y="35"/>
                    </a:lnTo>
                    <a:lnTo>
                      <a:pt x="162" y="7"/>
                    </a:lnTo>
                    <a:lnTo>
                      <a:pt x="162" y="7"/>
                    </a:lnTo>
                    <a:lnTo>
                      <a:pt x="163" y="5"/>
                    </a:lnTo>
                    <a:lnTo>
                      <a:pt x="163" y="3"/>
                    </a:lnTo>
                    <a:lnTo>
                      <a:pt x="162" y="2"/>
                    </a:lnTo>
                    <a:lnTo>
                      <a:pt x="161" y="1"/>
                    </a:lnTo>
                    <a:lnTo>
                      <a:pt x="156" y="0"/>
                    </a:lnTo>
                    <a:lnTo>
                      <a:pt x="154" y="1"/>
                    </a:lnTo>
                    <a:lnTo>
                      <a:pt x="153" y="2"/>
                    </a:lnTo>
                    <a:lnTo>
                      <a:pt x="153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rgbClr val="605448"/>
                  </a:solidFill>
                </a:endParaRPr>
              </a:p>
            </p:txBody>
          </p:sp>
          <p:sp>
            <p:nvSpPr>
              <p:cNvPr id="276" name="chenying0907 901"/>
              <p:cNvSpPr/>
              <p:nvPr/>
            </p:nvSpPr>
            <p:spPr bwMode="auto">
              <a:xfrm>
                <a:off x="4772025" y="1747838"/>
                <a:ext cx="61913" cy="90488"/>
              </a:xfrm>
              <a:custGeom>
                <a:avLst/>
                <a:gdLst/>
                <a:ahLst/>
                <a:cxnLst>
                  <a:cxn ang="0">
                    <a:pos x="109" y="3"/>
                  </a:cxn>
                  <a:cxn ang="0">
                    <a:pos x="109" y="3"/>
                  </a:cxn>
                  <a:cxn ang="0">
                    <a:pos x="105" y="12"/>
                  </a:cxn>
                  <a:cxn ang="0">
                    <a:pos x="101" y="21"/>
                  </a:cxn>
                  <a:cxn ang="0">
                    <a:pos x="95" y="29"/>
                  </a:cxn>
                  <a:cxn ang="0">
                    <a:pos x="88" y="38"/>
                  </a:cxn>
                  <a:cxn ang="0">
                    <a:pos x="74" y="53"/>
                  </a:cxn>
                  <a:cxn ang="0">
                    <a:pos x="67" y="61"/>
                  </a:cxn>
                  <a:cxn ang="0">
                    <a:pos x="62" y="69"/>
                  </a:cxn>
                  <a:cxn ang="0">
                    <a:pos x="62" y="69"/>
                  </a:cxn>
                  <a:cxn ang="0">
                    <a:pos x="29" y="114"/>
                  </a:cxn>
                  <a:cxn ang="0">
                    <a:pos x="13" y="138"/>
                  </a:cxn>
                  <a:cxn ang="0">
                    <a:pos x="6" y="150"/>
                  </a:cxn>
                  <a:cxn ang="0">
                    <a:pos x="0" y="164"/>
                  </a:cxn>
                  <a:cxn ang="0">
                    <a:pos x="0" y="164"/>
                  </a:cxn>
                  <a:cxn ang="0">
                    <a:pos x="0" y="166"/>
                  </a:cxn>
                  <a:cxn ang="0">
                    <a:pos x="0" y="168"/>
                  </a:cxn>
                  <a:cxn ang="0">
                    <a:pos x="2" y="170"/>
                  </a:cxn>
                  <a:cxn ang="0">
                    <a:pos x="4" y="171"/>
                  </a:cxn>
                  <a:cxn ang="0">
                    <a:pos x="5" y="171"/>
                  </a:cxn>
                  <a:cxn ang="0">
                    <a:pos x="7" y="170"/>
                  </a:cxn>
                  <a:cxn ang="0">
                    <a:pos x="8" y="168"/>
                  </a:cxn>
                  <a:cxn ang="0">
                    <a:pos x="8" y="168"/>
                  </a:cxn>
                  <a:cxn ang="0">
                    <a:pos x="15" y="155"/>
                  </a:cxn>
                  <a:cxn ang="0">
                    <a:pos x="22" y="143"/>
                  </a:cxn>
                  <a:cxn ang="0">
                    <a:pos x="36" y="119"/>
                  </a:cxn>
                  <a:cxn ang="0">
                    <a:pos x="53" y="96"/>
                  </a:cxn>
                  <a:cxn ang="0">
                    <a:pos x="70" y="74"/>
                  </a:cxn>
                  <a:cxn ang="0">
                    <a:pos x="70" y="74"/>
                  </a:cxn>
                  <a:cxn ang="0">
                    <a:pos x="83" y="58"/>
                  </a:cxn>
                  <a:cxn ang="0">
                    <a:pos x="97" y="42"/>
                  </a:cxn>
                  <a:cxn ang="0">
                    <a:pos x="103" y="32"/>
                  </a:cxn>
                  <a:cxn ang="0">
                    <a:pos x="110" y="24"/>
                  </a:cxn>
                  <a:cxn ang="0">
                    <a:pos x="115" y="15"/>
                  </a:cxn>
                  <a:cxn ang="0">
                    <a:pos x="118" y="6"/>
                  </a:cxn>
                  <a:cxn ang="0">
                    <a:pos x="118" y="6"/>
                  </a:cxn>
                  <a:cxn ang="0">
                    <a:pos x="118" y="3"/>
                  </a:cxn>
                  <a:cxn ang="0">
                    <a:pos x="117" y="2"/>
                  </a:cxn>
                  <a:cxn ang="0">
                    <a:pos x="116" y="0"/>
                  </a:cxn>
                  <a:cxn ang="0">
                    <a:pos x="115" y="0"/>
                  </a:cxn>
                  <a:cxn ang="0">
                    <a:pos x="113" y="0"/>
                  </a:cxn>
                  <a:cxn ang="0">
                    <a:pos x="111" y="0"/>
                  </a:cxn>
                  <a:cxn ang="0">
                    <a:pos x="110" y="1"/>
                  </a:cxn>
                  <a:cxn ang="0">
                    <a:pos x="109" y="3"/>
                  </a:cxn>
                  <a:cxn ang="0">
                    <a:pos x="109" y="3"/>
                  </a:cxn>
                </a:cxnLst>
                <a:rect l="0" t="0" r="r" b="b"/>
                <a:pathLst>
                  <a:path w="118" h="171">
                    <a:moveTo>
                      <a:pt x="109" y="3"/>
                    </a:moveTo>
                    <a:lnTo>
                      <a:pt x="109" y="3"/>
                    </a:lnTo>
                    <a:lnTo>
                      <a:pt x="105" y="12"/>
                    </a:lnTo>
                    <a:lnTo>
                      <a:pt x="101" y="21"/>
                    </a:lnTo>
                    <a:lnTo>
                      <a:pt x="95" y="29"/>
                    </a:lnTo>
                    <a:lnTo>
                      <a:pt x="88" y="38"/>
                    </a:lnTo>
                    <a:lnTo>
                      <a:pt x="74" y="53"/>
                    </a:lnTo>
                    <a:lnTo>
                      <a:pt x="67" y="61"/>
                    </a:lnTo>
                    <a:lnTo>
                      <a:pt x="62" y="69"/>
                    </a:lnTo>
                    <a:lnTo>
                      <a:pt x="62" y="69"/>
                    </a:lnTo>
                    <a:lnTo>
                      <a:pt x="29" y="114"/>
                    </a:lnTo>
                    <a:lnTo>
                      <a:pt x="13" y="138"/>
                    </a:lnTo>
                    <a:lnTo>
                      <a:pt x="6" y="150"/>
                    </a:lnTo>
                    <a:lnTo>
                      <a:pt x="0" y="164"/>
                    </a:lnTo>
                    <a:lnTo>
                      <a:pt x="0" y="164"/>
                    </a:lnTo>
                    <a:lnTo>
                      <a:pt x="0" y="166"/>
                    </a:lnTo>
                    <a:lnTo>
                      <a:pt x="0" y="168"/>
                    </a:lnTo>
                    <a:lnTo>
                      <a:pt x="2" y="170"/>
                    </a:lnTo>
                    <a:lnTo>
                      <a:pt x="4" y="171"/>
                    </a:lnTo>
                    <a:lnTo>
                      <a:pt x="5" y="171"/>
                    </a:lnTo>
                    <a:lnTo>
                      <a:pt x="7" y="170"/>
                    </a:lnTo>
                    <a:lnTo>
                      <a:pt x="8" y="168"/>
                    </a:lnTo>
                    <a:lnTo>
                      <a:pt x="8" y="168"/>
                    </a:lnTo>
                    <a:lnTo>
                      <a:pt x="15" y="155"/>
                    </a:lnTo>
                    <a:lnTo>
                      <a:pt x="22" y="143"/>
                    </a:lnTo>
                    <a:lnTo>
                      <a:pt x="36" y="119"/>
                    </a:lnTo>
                    <a:lnTo>
                      <a:pt x="53" y="96"/>
                    </a:lnTo>
                    <a:lnTo>
                      <a:pt x="70" y="74"/>
                    </a:lnTo>
                    <a:lnTo>
                      <a:pt x="70" y="74"/>
                    </a:lnTo>
                    <a:lnTo>
                      <a:pt x="83" y="58"/>
                    </a:lnTo>
                    <a:lnTo>
                      <a:pt x="97" y="42"/>
                    </a:lnTo>
                    <a:lnTo>
                      <a:pt x="103" y="32"/>
                    </a:lnTo>
                    <a:lnTo>
                      <a:pt x="110" y="24"/>
                    </a:lnTo>
                    <a:lnTo>
                      <a:pt x="115" y="15"/>
                    </a:lnTo>
                    <a:lnTo>
                      <a:pt x="118" y="6"/>
                    </a:lnTo>
                    <a:lnTo>
                      <a:pt x="118" y="6"/>
                    </a:lnTo>
                    <a:lnTo>
                      <a:pt x="118" y="3"/>
                    </a:lnTo>
                    <a:lnTo>
                      <a:pt x="117" y="2"/>
                    </a:lnTo>
                    <a:lnTo>
                      <a:pt x="116" y="0"/>
                    </a:lnTo>
                    <a:lnTo>
                      <a:pt x="115" y="0"/>
                    </a:lnTo>
                    <a:lnTo>
                      <a:pt x="113" y="0"/>
                    </a:lnTo>
                    <a:lnTo>
                      <a:pt x="111" y="0"/>
                    </a:lnTo>
                    <a:lnTo>
                      <a:pt x="110" y="1"/>
                    </a:lnTo>
                    <a:lnTo>
                      <a:pt x="109" y="3"/>
                    </a:lnTo>
                    <a:lnTo>
                      <a:pt x="109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rgbClr val="605448"/>
                  </a:solidFill>
                </a:endParaRPr>
              </a:p>
            </p:txBody>
          </p:sp>
          <p:sp>
            <p:nvSpPr>
              <p:cNvPr id="277" name="chenying0907 902"/>
              <p:cNvSpPr>
                <a:spLocks noEditPoints="1"/>
              </p:cNvSpPr>
              <p:nvPr/>
            </p:nvSpPr>
            <p:spPr bwMode="auto">
              <a:xfrm>
                <a:off x="4194175" y="1665288"/>
                <a:ext cx="217488" cy="206375"/>
              </a:xfrm>
              <a:custGeom>
                <a:avLst/>
                <a:gdLst/>
                <a:ahLst/>
                <a:cxnLst>
                  <a:cxn ang="0">
                    <a:pos x="213" y="391"/>
                  </a:cxn>
                  <a:cxn ang="0">
                    <a:pos x="160" y="381"/>
                  </a:cxn>
                  <a:cxn ang="0">
                    <a:pos x="109" y="359"/>
                  </a:cxn>
                  <a:cxn ang="0">
                    <a:pos x="63" y="328"/>
                  </a:cxn>
                  <a:cxn ang="0">
                    <a:pos x="27" y="289"/>
                  </a:cxn>
                  <a:cxn ang="0">
                    <a:pos x="5" y="241"/>
                  </a:cxn>
                  <a:cxn ang="0">
                    <a:pos x="1" y="216"/>
                  </a:cxn>
                  <a:cxn ang="0">
                    <a:pos x="0" y="182"/>
                  </a:cxn>
                  <a:cxn ang="0">
                    <a:pos x="6" y="151"/>
                  </a:cxn>
                  <a:cxn ang="0">
                    <a:pos x="29" y="103"/>
                  </a:cxn>
                  <a:cxn ang="0">
                    <a:pos x="46" y="80"/>
                  </a:cxn>
                  <a:cxn ang="0">
                    <a:pos x="75" y="52"/>
                  </a:cxn>
                  <a:cxn ang="0">
                    <a:pos x="109" y="30"/>
                  </a:cxn>
                  <a:cxn ang="0">
                    <a:pos x="146" y="14"/>
                  </a:cxn>
                  <a:cxn ang="0">
                    <a:pos x="186" y="3"/>
                  </a:cxn>
                  <a:cxn ang="0">
                    <a:pos x="227" y="0"/>
                  </a:cxn>
                  <a:cxn ang="0">
                    <a:pos x="234" y="0"/>
                  </a:cxn>
                  <a:cxn ang="0">
                    <a:pos x="246" y="5"/>
                  </a:cxn>
                  <a:cxn ang="0">
                    <a:pos x="267" y="6"/>
                  </a:cxn>
                  <a:cxn ang="0">
                    <a:pos x="312" y="18"/>
                  </a:cxn>
                  <a:cxn ang="0">
                    <a:pos x="348" y="41"/>
                  </a:cxn>
                  <a:cxn ang="0">
                    <a:pos x="376" y="72"/>
                  </a:cxn>
                  <a:cxn ang="0">
                    <a:pos x="396" y="108"/>
                  </a:cxn>
                  <a:cxn ang="0">
                    <a:pos x="407" y="146"/>
                  </a:cxn>
                  <a:cxn ang="0">
                    <a:pos x="411" y="179"/>
                  </a:cxn>
                  <a:cxn ang="0">
                    <a:pos x="408" y="230"/>
                  </a:cxn>
                  <a:cxn ang="0">
                    <a:pos x="395" y="278"/>
                  </a:cxn>
                  <a:cxn ang="0">
                    <a:pos x="369" y="324"/>
                  </a:cxn>
                  <a:cxn ang="0">
                    <a:pos x="331" y="360"/>
                  </a:cxn>
                  <a:cxn ang="0">
                    <a:pos x="299" y="378"/>
                  </a:cxn>
                  <a:cxn ang="0">
                    <a:pos x="249" y="390"/>
                  </a:cxn>
                  <a:cxn ang="0">
                    <a:pos x="203" y="45"/>
                  </a:cxn>
                  <a:cxn ang="0">
                    <a:pos x="178" y="51"/>
                  </a:cxn>
                  <a:cxn ang="0">
                    <a:pos x="141" y="65"/>
                  </a:cxn>
                  <a:cxn ang="0">
                    <a:pos x="106" y="87"/>
                  </a:cxn>
                  <a:cxn ang="0">
                    <a:pos x="75" y="113"/>
                  </a:cxn>
                  <a:cxn ang="0">
                    <a:pos x="52" y="144"/>
                  </a:cxn>
                  <a:cxn ang="0">
                    <a:pos x="42" y="167"/>
                  </a:cxn>
                  <a:cxn ang="0">
                    <a:pos x="37" y="203"/>
                  </a:cxn>
                  <a:cxn ang="0">
                    <a:pos x="47" y="239"/>
                  </a:cxn>
                  <a:cxn ang="0">
                    <a:pos x="60" y="263"/>
                  </a:cxn>
                  <a:cxn ang="0">
                    <a:pos x="75" y="278"/>
                  </a:cxn>
                  <a:cxn ang="0">
                    <a:pos x="125" y="316"/>
                  </a:cxn>
                  <a:cxn ang="0">
                    <a:pos x="188" y="344"/>
                  </a:cxn>
                  <a:cxn ang="0">
                    <a:pos x="222" y="350"/>
                  </a:cxn>
                  <a:cxn ang="0">
                    <a:pos x="245" y="350"/>
                  </a:cxn>
                  <a:cxn ang="0">
                    <a:pos x="278" y="342"/>
                  </a:cxn>
                  <a:cxn ang="0">
                    <a:pos x="306" y="327"/>
                  </a:cxn>
                  <a:cxn ang="0">
                    <a:pos x="324" y="310"/>
                  </a:cxn>
                  <a:cxn ang="0">
                    <a:pos x="346" y="278"/>
                  </a:cxn>
                  <a:cxn ang="0">
                    <a:pos x="362" y="241"/>
                  </a:cxn>
                  <a:cxn ang="0">
                    <a:pos x="370" y="203"/>
                  </a:cxn>
                  <a:cxn ang="0">
                    <a:pos x="369" y="164"/>
                  </a:cxn>
                  <a:cxn ang="0">
                    <a:pos x="359" y="126"/>
                  </a:cxn>
                  <a:cxn ang="0">
                    <a:pos x="350" y="108"/>
                  </a:cxn>
                  <a:cxn ang="0">
                    <a:pos x="334" y="85"/>
                  </a:cxn>
                  <a:cxn ang="0">
                    <a:pos x="313" y="68"/>
                  </a:cxn>
                  <a:cxn ang="0">
                    <a:pos x="289" y="55"/>
                  </a:cxn>
                  <a:cxn ang="0">
                    <a:pos x="262" y="48"/>
                  </a:cxn>
                  <a:cxn ang="0">
                    <a:pos x="241" y="47"/>
                  </a:cxn>
                  <a:cxn ang="0">
                    <a:pos x="218" y="49"/>
                  </a:cxn>
                  <a:cxn ang="0">
                    <a:pos x="210" y="47"/>
                  </a:cxn>
                </a:cxnLst>
                <a:rect l="0" t="0" r="r" b="b"/>
                <a:pathLst>
                  <a:path w="411" h="391">
                    <a:moveTo>
                      <a:pt x="231" y="391"/>
                    </a:moveTo>
                    <a:lnTo>
                      <a:pt x="231" y="391"/>
                    </a:lnTo>
                    <a:lnTo>
                      <a:pt x="213" y="391"/>
                    </a:lnTo>
                    <a:lnTo>
                      <a:pt x="195" y="389"/>
                    </a:lnTo>
                    <a:lnTo>
                      <a:pt x="178" y="385"/>
                    </a:lnTo>
                    <a:lnTo>
                      <a:pt x="160" y="381"/>
                    </a:lnTo>
                    <a:lnTo>
                      <a:pt x="143" y="374"/>
                    </a:lnTo>
                    <a:lnTo>
                      <a:pt x="125" y="367"/>
                    </a:lnTo>
                    <a:lnTo>
                      <a:pt x="109" y="359"/>
                    </a:lnTo>
                    <a:lnTo>
                      <a:pt x="92" y="350"/>
                    </a:lnTo>
                    <a:lnTo>
                      <a:pt x="78" y="339"/>
                    </a:lnTo>
                    <a:lnTo>
                      <a:pt x="63" y="328"/>
                    </a:lnTo>
                    <a:lnTo>
                      <a:pt x="50" y="315"/>
                    </a:lnTo>
                    <a:lnTo>
                      <a:pt x="37" y="303"/>
                    </a:lnTo>
                    <a:lnTo>
                      <a:pt x="27" y="289"/>
                    </a:lnTo>
                    <a:lnTo>
                      <a:pt x="18" y="273"/>
                    </a:lnTo>
                    <a:lnTo>
                      <a:pt x="11" y="258"/>
                    </a:lnTo>
                    <a:lnTo>
                      <a:pt x="5" y="241"/>
                    </a:lnTo>
                    <a:lnTo>
                      <a:pt x="5" y="241"/>
                    </a:lnTo>
                    <a:lnTo>
                      <a:pt x="3" y="229"/>
                    </a:lnTo>
                    <a:lnTo>
                      <a:pt x="1" y="216"/>
                    </a:lnTo>
                    <a:lnTo>
                      <a:pt x="0" y="204"/>
                    </a:lnTo>
                    <a:lnTo>
                      <a:pt x="0" y="193"/>
                    </a:lnTo>
                    <a:lnTo>
                      <a:pt x="0" y="182"/>
                    </a:lnTo>
                    <a:lnTo>
                      <a:pt x="1" y="171"/>
                    </a:lnTo>
                    <a:lnTo>
                      <a:pt x="3" y="160"/>
                    </a:lnTo>
                    <a:lnTo>
                      <a:pt x="6" y="151"/>
                    </a:lnTo>
                    <a:lnTo>
                      <a:pt x="13" y="133"/>
                    </a:lnTo>
                    <a:lnTo>
                      <a:pt x="20" y="117"/>
                    </a:lnTo>
                    <a:lnTo>
                      <a:pt x="29" y="103"/>
                    </a:lnTo>
                    <a:lnTo>
                      <a:pt x="37" y="89"/>
                    </a:lnTo>
                    <a:lnTo>
                      <a:pt x="37" y="89"/>
                    </a:lnTo>
                    <a:lnTo>
                      <a:pt x="46" y="80"/>
                    </a:lnTo>
                    <a:lnTo>
                      <a:pt x="55" y="70"/>
                    </a:lnTo>
                    <a:lnTo>
                      <a:pt x="64" y="61"/>
                    </a:lnTo>
                    <a:lnTo>
                      <a:pt x="75" y="52"/>
                    </a:lnTo>
                    <a:lnTo>
                      <a:pt x="86" y="45"/>
                    </a:lnTo>
                    <a:lnTo>
                      <a:pt x="97" y="38"/>
                    </a:lnTo>
                    <a:lnTo>
                      <a:pt x="109" y="30"/>
                    </a:lnTo>
                    <a:lnTo>
                      <a:pt x="121" y="24"/>
                    </a:lnTo>
                    <a:lnTo>
                      <a:pt x="134" y="19"/>
                    </a:lnTo>
                    <a:lnTo>
                      <a:pt x="146" y="14"/>
                    </a:lnTo>
                    <a:lnTo>
                      <a:pt x="159" y="10"/>
                    </a:lnTo>
                    <a:lnTo>
                      <a:pt x="173" y="7"/>
                    </a:lnTo>
                    <a:lnTo>
                      <a:pt x="186" y="3"/>
                    </a:lnTo>
                    <a:lnTo>
                      <a:pt x="200" y="1"/>
                    </a:lnTo>
                    <a:lnTo>
                      <a:pt x="213" y="0"/>
                    </a:lnTo>
                    <a:lnTo>
                      <a:pt x="227" y="0"/>
                    </a:lnTo>
                    <a:lnTo>
                      <a:pt x="227" y="0"/>
                    </a:lnTo>
                    <a:lnTo>
                      <a:pt x="234" y="0"/>
                    </a:lnTo>
                    <a:lnTo>
                      <a:pt x="234" y="0"/>
                    </a:lnTo>
                    <a:lnTo>
                      <a:pt x="239" y="1"/>
                    </a:lnTo>
                    <a:lnTo>
                      <a:pt x="243" y="3"/>
                    </a:lnTo>
                    <a:lnTo>
                      <a:pt x="246" y="5"/>
                    </a:lnTo>
                    <a:lnTo>
                      <a:pt x="249" y="5"/>
                    </a:lnTo>
                    <a:lnTo>
                      <a:pt x="249" y="5"/>
                    </a:lnTo>
                    <a:lnTo>
                      <a:pt x="267" y="6"/>
                    </a:lnTo>
                    <a:lnTo>
                      <a:pt x="283" y="9"/>
                    </a:lnTo>
                    <a:lnTo>
                      <a:pt x="299" y="13"/>
                    </a:lnTo>
                    <a:lnTo>
                      <a:pt x="312" y="18"/>
                    </a:lnTo>
                    <a:lnTo>
                      <a:pt x="326" y="24"/>
                    </a:lnTo>
                    <a:lnTo>
                      <a:pt x="338" y="32"/>
                    </a:lnTo>
                    <a:lnTo>
                      <a:pt x="348" y="41"/>
                    </a:lnTo>
                    <a:lnTo>
                      <a:pt x="359" y="50"/>
                    </a:lnTo>
                    <a:lnTo>
                      <a:pt x="368" y="60"/>
                    </a:lnTo>
                    <a:lnTo>
                      <a:pt x="376" y="72"/>
                    </a:lnTo>
                    <a:lnTo>
                      <a:pt x="383" y="83"/>
                    </a:lnTo>
                    <a:lnTo>
                      <a:pt x="390" y="95"/>
                    </a:lnTo>
                    <a:lnTo>
                      <a:pt x="396" y="108"/>
                    </a:lnTo>
                    <a:lnTo>
                      <a:pt x="400" y="120"/>
                    </a:lnTo>
                    <a:lnTo>
                      <a:pt x="404" y="134"/>
                    </a:lnTo>
                    <a:lnTo>
                      <a:pt x="407" y="146"/>
                    </a:lnTo>
                    <a:lnTo>
                      <a:pt x="407" y="146"/>
                    </a:lnTo>
                    <a:lnTo>
                      <a:pt x="409" y="163"/>
                    </a:lnTo>
                    <a:lnTo>
                      <a:pt x="411" y="179"/>
                    </a:lnTo>
                    <a:lnTo>
                      <a:pt x="411" y="196"/>
                    </a:lnTo>
                    <a:lnTo>
                      <a:pt x="410" y="212"/>
                    </a:lnTo>
                    <a:lnTo>
                      <a:pt x="408" y="230"/>
                    </a:lnTo>
                    <a:lnTo>
                      <a:pt x="405" y="246"/>
                    </a:lnTo>
                    <a:lnTo>
                      <a:pt x="400" y="263"/>
                    </a:lnTo>
                    <a:lnTo>
                      <a:pt x="395" y="278"/>
                    </a:lnTo>
                    <a:lnTo>
                      <a:pt x="388" y="295"/>
                    </a:lnTo>
                    <a:lnTo>
                      <a:pt x="378" y="309"/>
                    </a:lnTo>
                    <a:lnTo>
                      <a:pt x="369" y="324"/>
                    </a:lnTo>
                    <a:lnTo>
                      <a:pt x="358" y="337"/>
                    </a:lnTo>
                    <a:lnTo>
                      <a:pt x="345" y="348"/>
                    </a:lnTo>
                    <a:lnTo>
                      <a:pt x="331" y="360"/>
                    </a:lnTo>
                    <a:lnTo>
                      <a:pt x="315" y="370"/>
                    </a:lnTo>
                    <a:lnTo>
                      <a:pt x="299" y="378"/>
                    </a:lnTo>
                    <a:lnTo>
                      <a:pt x="299" y="378"/>
                    </a:lnTo>
                    <a:lnTo>
                      <a:pt x="283" y="384"/>
                    </a:lnTo>
                    <a:lnTo>
                      <a:pt x="267" y="388"/>
                    </a:lnTo>
                    <a:lnTo>
                      <a:pt x="249" y="390"/>
                    </a:lnTo>
                    <a:lnTo>
                      <a:pt x="231" y="391"/>
                    </a:lnTo>
                    <a:lnTo>
                      <a:pt x="231" y="391"/>
                    </a:lnTo>
                    <a:close/>
                    <a:moveTo>
                      <a:pt x="203" y="45"/>
                    </a:moveTo>
                    <a:lnTo>
                      <a:pt x="203" y="45"/>
                    </a:lnTo>
                    <a:lnTo>
                      <a:pt x="190" y="48"/>
                    </a:lnTo>
                    <a:lnTo>
                      <a:pt x="178" y="51"/>
                    </a:lnTo>
                    <a:lnTo>
                      <a:pt x="166" y="55"/>
                    </a:lnTo>
                    <a:lnTo>
                      <a:pt x="153" y="60"/>
                    </a:lnTo>
                    <a:lnTo>
                      <a:pt x="141" y="65"/>
                    </a:lnTo>
                    <a:lnTo>
                      <a:pt x="128" y="72"/>
                    </a:lnTo>
                    <a:lnTo>
                      <a:pt x="117" y="79"/>
                    </a:lnTo>
                    <a:lnTo>
                      <a:pt x="106" y="87"/>
                    </a:lnTo>
                    <a:lnTo>
                      <a:pt x="95" y="95"/>
                    </a:lnTo>
                    <a:lnTo>
                      <a:pt x="85" y="104"/>
                    </a:lnTo>
                    <a:lnTo>
                      <a:pt x="75" y="113"/>
                    </a:lnTo>
                    <a:lnTo>
                      <a:pt x="66" y="123"/>
                    </a:lnTo>
                    <a:lnTo>
                      <a:pt x="58" y="134"/>
                    </a:lnTo>
                    <a:lnTo>
                      <a:pt x="52" y="144"/>
                    </a:lnTo>
                    <a:lnTo>
                      <a:pt x="46" y="155"/>
                    </a:lnTo>
                    <a:lnTo>
                      <a:pt x="42" y="167"/>
                    </a:lnTo>
                    <a:lnTo>
                      <a:pt x="42" y="167"/>
                    </a:lnTo>
                    <a:lnTo>
                      <a:pt x="40" y="178"/>
                    </a:lnTo>
                    <a:lnTo>
                      <a:pt x="37" y="189"/>
                    </a:lnTo>
                    <a:lnTo>
                      <a:pt x="37" y="203"/>
                    </a:lnTo>
                    <a:lnTo>
                      <a:pt x="38" y="217"/>
                    </a:lnTo>
                    <a:lnTo>
                      <a:pt x="44" y="232"/>
                    </a:lnTo>
                    <a:lnTo>
                      <a:pt x="47" y="239"/>
                    </a:lnTo>
                    <a:lnTo>
                      <a:pt x="50" y="247"/>
                    </a:lnTo>
                    <a:lnTo>
                      <a:pt x="55" y="254"/>
                    </a:lnTo>
                    <a:lnTo>
                      <a:pt x="60" y="263"/>
                    </a:lnTo>
                    <a:lnTo>
                      <a:pt x="67" y="270"/>
                    </a:lnTo>
                    <a:lnTo>
                      <a:pt x="75" y="278"/>
                    </a:lnTo>
                    <a:lnTo>
                      <a:pt x="75" y="278"/>
                    </a:lnTo>
                    <a:lnTo>
                      <a:pt x="89" y="292"/>
                    </a:lnTo>
                    <a:lnTo>
                      <a:pt x="107" y="305"/>
                    </a:lnTo>
                    <a:lnTo>
                      <a:pt x="125" y="316"/>
                    </a:lnTo>
                    <a:lnTo>
                      <a:pt x="145" y="328"/>
                    </a:lnTo>
                    <a:lnTo>
                      <a:pt x="167" y="337"/>
                    </a:lnTo>
                    <a:lnTo>
                      <a:pt x="188" y="344"/>
                    </a:lnTo>
                    <a:lnTo>
                      <a:pt x="200" y="346"/>
                    </a:lnTo>
                    <a:lnTo>
                      <a:pt x="211" y="348"/>
                    </a:lnTo>
                    <a:lnTo>
                      <a:pt x="222" y="350"/>
                    </a:lnTo>
                    <a:lnTo>
                      <a:pt x="233" y="351"/>
                    </a:lnTo>
                    <a:lnTo>
                      <a:pt x="233" y="351"/>
                    </a:lnTo>
                    <a:lnTo>
                      <a:pt x="245" y="350"/>
                    </a:lnTo>
                    <a:lnTo>
                      <a:pt x="256" y="348"/>
                    </a:lnTo>
                    <a:lnTo>
                      <a:pt x="267" y="346"/>
                    </a:lnTo>
                    <a:lnTo>
                      <a:pt x="278" y="342"/>
                    </a:lnTo>
                    <a:lnTo>
                      <a:pt x="287" y="338"/>
                    </a:lnTo>
                    <a:lnTo>
                      <a:pt x="297" y="333"/>
                    </a:lnTo>
                    <a:lnTo>
                      <a:pt x="306" y="327"/>
                    </a:lnTo>
                    <a:lnTo>
                      <a:pt x="314" y="320"/>
                    </a:lnTo>
                    <a:lnTo>
                      <a:pt x="314" y="320"/>
                    </a:lnTo>
                    <a:lnTo>
                      <a:pt x="324" y="310"/>
                    </a:lnTo>
                    <a:lnTo>
                      <a:pt x="332" y="300"/>
                    </a:lnTo>
                    <a:lnTo>
                      <a:pt x="340" y="290"/>
                    </a:lnTo>
                    <a:lnTo>
                      <a:pt x="346" y="278"/>
                    </a:lnTo>
                    <a:lnTo>
                      <a:pt x="352" y="266"/>
                    </a:lnTo>
                    <a:lnTo>
                      <a:pt x="358" y="254"/>
                    </a:lnTo>
                    <a:lnTo>
                      <a:pt x="362" y="241"/>
                    </a:lnTo>
                    <a:lnTo>
                      <a:pt x="366" y="229"/>
                    </a:lnTo>
                    <a:lnTo>
                      <a:pt x="368" y="215"/>
                    </a:lnTo>
                    <a:lnTo>
                      <a:pt x="370" y="203"/>
                    </a:lnTo>
                    <a:lnTo>
                      <a:pt x="370" y="189"/>
                    </a:lnTo>
                    <a:lnTo>
                      <a:pt x="370" y="176"/>
                    </a:lnTo>
                    <a:lnTo>
                      <a:pt x="369" y="164"/>
                    </a:lnTo>
                    <a:lnTo>
                      <a:pt x="367" y="151"/>
                    </a:lnTo>
                    <a:lnTo>
                      <a:pt x="364" y="138"/>
                    </a:lnTo>
                    <a:lnTo>
                      <a:pt x="359" y="126"/>
                    </a:lnTo>
                    <a:lnTo>
                      <a:pt x="359" y="126"/>
                    </a:lnTo>
                    <a:lnTo>
                      <a:pt x="356" y="117"/>
                    </a:lnTo>
                    <a:lnTo>
                      <a:pt x="350" y="108"/>
                    </a:lnTo>
                    <a:lnTo>
                      <a:pt x="345" y="101"/>
                    </a:lnTo>
                    <a:lnTo>
                      <a:pt x="340" y="92"/>
                    </a:lnTo>
                    <a:lnTo>
                      <a:pt x="334" y="85"/>
                    </a:lnTo>
                    <a:lnTo>
                      <a:pt x="328" y="79"/>
                    </a:lnTo>
                    <a:lnTo>
                      <a:pt x="320" y="73"/>
                    </a:lnTo>
                    <a:lnTo>
                      <a:pt x="313" y="68"/>
                    </a:lnTo>
                    <a:lnTo>
                      <a:pt x="306" y="63"/>
                    </a:lnTo>
                    <a:lnTo>
                      <a:pt x="298" y="59"/>
                    </a:lnTo>
                    <a:lnTo>
                      <a:pt x="289" y="55"/>
                    </a:lnTo>
                    <a:lnTo>
                      <a:pt x="280" y="52"/>
                    </a:lnTo>
                    <a:lnTo>
                      <a:pt x="271" y="50"/>
                    </a:lnTo>
                    <a:lnTo>
                      <a:pt x="262" y="48"/>
                    </a:lnTo>
                    <a:lnTo>
                      <a:pt x="251" y="47"/>
                    </a:lnTo>
                    <a:lnTo>
                      <a:pt x="241" y="47"/>
                    </a:lnTo>
                    <a:lnTo>
                      <a:pt x="241" y="47"/>
                    </a:lnTo>
                    <a:lnTo>
                      <a:pt x="221" y="48"/>
                    </a:lnTo>
                    <a:lnTo>
                      <a:pt x="221" y="48"/>
                    </a:lnTo>
                    <a:lnTo>
                      <a:pt x="218" y="49"/>
                    </a:lnTo>
                    <a:lnTo>
                      <a:pt x="218" y="49"/>
                    </a:lnTo>
                    <a:lnTo>
                      <a:pt x="214" y="48"/>
                    </a:lnTo>
                    <a:lnTo>
                      <a:pt x="210" y="47"/>
                    </a:lnTo>
                    <a:lnTo>
                      <a:pt x="207" y="45"/>
                    </a:lnTo>
                    <a:lnTo>
                      <a:pt x="203" y="45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rgbClr val="605448"/>
                  </a:solidFill>
                </a:endParaRPr>
              </a:p>
            </p:txBody>
          </p:sp>
          <p:sp>
            <p:nvSpPr>
              <p:cNvPr id="278" name="chenying0907 903"/>
              <p:cNvSpPr>
                <a:spLocks noEditPoints="1"/>
              </p:cNvSpPr>
              <p:nvPr/>
            </p:nvSpPr>
            <p:spPr bwMode="auto">
              <a:xfrm>
                <a:off x="4197350" y="1404938"/>
                <a:ext cx="449263" cy="444500"/>
              </a:xfrm>
              <a:custGeom>
                <a:avLst/>
                <a:gdLst/>
                <a:ahLst/>
                <a:cxnLst>
                  <a:cxn ang="0">
                    <a:pos x="735" y="833"/>
                  </a:cxn>
                  <a:cxn ang="0">
                    <a:pos x="616" y="832"/>
                  </a:cxn>
                  <a:cxn ang="0">
                    <a:pos x="603" y="831"/>
                  </a:cxn>
                  <a:cxn ang="0">
                    <a:pos x="588" y="829"/>
                  </a:cxn>
                  <a:cxn ang="0">
                    <a:pos x="575" y="811"/>
                  </a:cxn>
                  <a:cxn ang="0">
                    <a:pos x="562" y="767"/>
                  </a:cxn>
                  <a:cxn ang="0">
                    <a:pos x="559" y="714"/>
                  </a:cxn>
                  <a:cxn ang="0">
                    <a:pos x="551" y="661"/>
                  </a:cxn>
                  <a:cxn ang="0">
                    <a:pos x="522" y="582"/>
                  </a:cxn>
                  <a:cxn ang="0">
                    <a:pos x="482" y="510"/>
                  </a:cxn>
                  <a:cxn ang="0">
                    <a:pos x="432" y="444"/>
                  </a:cxn>
                  <a:cxn ang="0">
                    <a:pos x="375" y="389"/>
                  </a:cxn>
                  <a:cxn ang="0">
                    <a:pos x="339" y="363"/>
                  </a:cxn>
                  <a:cxn ang="0">
                    <a:pos x="270" y="330"/>
                  </a:cxn>
                  <a:cxn ang="0">
                    <a:pos x="134" y="299"/>
                  </a:cxn>
                  <a:cxn ang="0">
                    <a:pos x="93" y="296"/>
                  </a:cxn>
                  <a:cxn ang="0">
                    <a:pos x="50" y="287"/>
                  </a:cxn>
                  <a:cxn ang="0">
                    <a:pos x="35" y="271"/>
                  </a:cxn>
                  <a:cxn ang="0">
                    <a:pos x="27" y="263"/>
                  </a:cxn>
                  <a:cxn ang="0">
                    <a:pos x="14" y="223"/>
                  </a:cxn>
                  <a:cxn ang="0">
                    <a:pos x="0" y="99"/>
                  </a:cxn>
                  <a:cxn ang="0">
                    <a:pos x="11" y="14"/>
                  </a:cxn>
                  <a:cxn ang="0">
                    <a:pos x="19" y="3"/>
                  </a:cxn>
                  <a:cxn ang="0">
                    <a:pos x="34" y="1"/>
                  </a:cxn>
                  <a:cxn ang="0">
                    <a:pos x="50" y="11"/>
                  </a:cxn>
                  <a:cxn ang="0">
                    <a:pos x="151" y="17"/>
                  </a:cxn>
                  <a:cxn ang="0">
                    <a:pos x="325" y="50"/>
                  </a:cxn>
                  <a:cxn ang="0">
                    <a:pos x="471" y="111"/>
                  </a:cxn>
                  <a:cxn ang="0">
                    <a:pos x="593" y="201"/>
                  </a:cxn>
                  <a:cxn ang="0">
                    <a:pos x="667" y="284"/>
                  </a:cxn>
                  <a:cxn ang="0">
                    <a:pos x="739" y="398"/>
                  </a:cxn>
                  <a:cxn ang="0">
                    <a:pos x="792" y="526"/>
                  </a:cxn>
                  <a:cxn ang="0">
                    <a:pos x="825" y="672"/>
                  </a:cxn>
                  <a:cxn ang="0">
                    <a:pos x="837" y="799"/>
                  </a:cxn>
                  <a:cxn ang="0">
                    <a:pos x="847" y="815"/>
                  </a:cxn>
                  <a:cxn ang="0">
                    <a:pos x="843" y="833"/>
                  </a:cxn>
                  <a:cxn ang="0">
                    <a:pos x="831" y="838"/>
                  </a:cxn>
                  <a:cxn ang="0">
                    <a:pos x="45" y="65"/>
                  </a:cxn>
                  <a:cxn ang="0">
                    <a:pos x="46" y="157"/>
                  </a:cxn>
                  <a:cxn ang="0">
                    <a:pos x="61" y="237"/>
                  </a:cxn>
                  <a:cxn ang="0">
                    <a:pos x="76" y="249"/>
                  </a:cxn>
                  <a:cxn ang="0">
                    <a:pos x="92" y="257"/>
                  </a:cxn>
                  <a:cxn ang="0">
                    <a:pos x="174" y="267"/>
                  </a:cxn>
                  <a:cxn ang="0">
                    <a:pos x="232" y="274"/>
                  </a:cxn>
                  <a:cxn ang="0">
                    <a:pos x="298" y="295"/>
                  </a:cxn>
                  <a:cxn ang="0">
                    <a:pos x="376" y="335"/>
                  </a:cxn>
                  <a:cxn ang="0">
                    <a:pos x="406" y="360"/>
                  </a:cxn>
                  <a:cxn ang="0">
                    <a:pos x="498" y="465"/>
                  </a:cxn>
                  <a:cxn ang="0">
                    <a:pos x="565" y="574"/>
                  </a:cxn>
                  <a:cxn ang="0">
                    <a:pos x="578" y="611"/>
                  </a:cxn>
                  <a:cxn ang="0">
                    <a:pos x="588" y="680"/>
                  </a:cxn>
                  <a:cxn ang="0">
                    <a:pos x="601" y="759"/>
                  </a:cxn>
                  <a:cxn ang="0">
                    <a:pos x="625" y="791"/>
                  </a:cxn>
                  <a:cxn ang="0">
                    <a:pos x="781" y="793"/>
                  </a:cxn>
                  <a:cxn ang="0">
                    <a:pos x="791" y="740"/>
                  </a:cxn>
                  <a:cxn ang="0">
                    <a:pos x="768" y="594"/>
                  </a:cxn>
                  <a:cxn ang="0">
                    <a:pos x="728" y="467"/>
                  </a:cxn>
                  <a:cxn ang="0">
                    <a:pos x="671" y="358"/>
                  </a:cxn>
                  <a:cxn ang="0">
                    <a:pos x="616" y="287"/>
                  </a:cxn>
                  <a:cxn ang="0">
                    <a:pos x="506" y="187"/>
                  </a:cxn>
                  <a:cxn ang="0">
                    <a:pos x="379" y="115"/>
                  </a:cxn>
                  <a:cxn ang="0">
                    <a:pos x="231" y="71"/>
                  </a:cxn>
                  <a:cxn ang="0">
                    <a:pos x="58" y="53"/>
                  </a:cxn>
                </a:cxnLst>
                <a:rect l="0" t="0" r="r" b="b"/>
                <a:pathLst>
                  <a:path w="847" h="838">
                    <a:moveTo>
                      <a:pt x="829" y="838"/>
                    </a:moveTo>
                    <a:lnTo>
                      <a:pt x="829" y="838"/>
                    </a:lnTo>
                    <a:lnTo>
                      <a:pt x="782" y="835"/>
                    </a:lnTo>
                    <a:lnTo>
                      <a:pt x="735" y="833"/>
                    </a:lnTo>
                    <a:lnTo>
                      <a:pt x="686" y="833"/>
                    </a:lnTo>
                    <a:lnTo>
                      <a:pt x="635" y="832"/>
                    </a:lnTo>
                    <a:lnTo>
                      <a:pt x="616" y="832"/>
                    </a:lnTo>
                    <a:lnTo>
                      <a:pt x="616" y="832"/>
                    </a:lnTo>
                    <a:lnTo>
                      <a:pt x="609" y="831"/>
                    </a:lnTo>
                    <a:lnTo>
                      <a:pt x="606" y="830"/>
                    </a:lnTo>
                    <a:lnTo>
                      <a:pt x="603" y="831"/>
                    </a:lnTo>
                    <a:lnTo>
                      <a:pt x="603" y="831"/>
                    </a:lnTo>
                    <a:lnTo>
                      <a:pt x="599" y="831"/>
                    </a:lnTo>
                    <a:lnTo>
                      <a:pt x="599" y="831"/>
                    </a:lnTo>
                    <a:lnTo>
                      <a:pt x="593" y="831"/>
                    </a:lnTo>
                    <a:lnTo>
                      <a:pt x="588" y="829"/>
                    </a:lnTo>
                    <a:lnTo>
                      <a:pt x="584" y="826"/>
                    </a:lnTo>
                    <a:lnTo>
                      <a:pt x="581" y="822"/>
                    </a:lnTo>
                    <a:lnTo>
                      <a:pt x="581" y="822"/>
                    </a:lnTo>
                    <a:lnTo>
                      <a:pt x="575" y="811"/>
                    </a:lnTo>
                    <a:lnTo>
                      <a:pt x="571" y="800"/>
                    </a:lnTo>
                    <a:lnTo>
                      <a:pt x="567" y="789"/>
                    </a:lnTo>
                    <a:lnTo>
                      <a:pt x="564" y="779"/>
                    </a:lnTo>
                    <a:lnTo>
                      <a:pt x="562" y="767"/>
                    </a:lnTo>
                    <a:lnTo>
                      <a:pt x="561" y="756"/>
                    </a:lnTo>
                    <a:lnTo>
                      <a:pt x="560" y="732"/>
                    </a:lnTo>
                    <a:lnTo>
                      <a:pt x="560" y="732"/>
                    </a:lnTo>
                    <a:lnTo>
                      <a:pt x="559" y="714"/>
                    </a:lnTo>
                    <a:lnTo>
                      <a:pt x="558" y="697"/>
                    </a:lnTo>
                    <a:lnTo>
                      <a:pt x="555" y="679"/>
                    </a:lnTo>
                    <a:lnTo>
                      <a:pt x="551" y="661"/>
                    </a:lnTo>
                    <a:lnTo>
                      <a:pt x="551" y="661"/>
                    </a:lnTo>
                    <a:lnTo>
                      <a:pt x="545" y="641"/>
                    </a:lnTo>
                    <a:lnTo>
                      <a:pt x="538" y="622"/>
                    </a:lnTo>
                    <a:lnTo>
                      <a:pt x="530" y="602"/>
                    </a:lnTo>
                    <a:lnTo>
                      <a:pt x="522" y="582"/>
                    </a:lnTo>
                    <a:lnTo>
                      <a:pt x="513" y="564"/>
                    </a:lnTo>
                    <a:lnTo>
                      <a:pt x="504" y="545"/>
                    </a:lnTo>
                    <a:lnTo>
                      <a:pt x="493" y="528"/>
                    </a:lnTo>
                    <a:lnTo>
                      <a:pt x="482" y="510"/>
                    </a:lnTo>
                    <a:lnTo>
                      <a:pt x="470" y="492"/>
                    </a:lnTo>
                    <a:lnTo>
                      <a:pt x="458" y="476"/>
                    </a:lnTo>
                    <a:lnTo>
                      <a:pt x="446" y="459"/>
                    </a:lnTo>
                    <a:lnTo>
                      <a:pt x="432" y="444"/>
                    </a:lnTo>
                    <a:lnTo>
                      <a:pt x="419" y="429"/>
                    </a:lnTo>
                    <a:lnTo>
                      <a:pt x="404" y="415"/>
                    </a:lnTo>
                    <a:lnTo>
                      <a:pt x="390" y="403"/>
                    </a:lnTo>
                    <a:lnTo>
                      <a:pt x="375" y="389"/>
                    </a:lnTo>
                    <a:lnTo>
                      <a:pt x="375" y="389"/>
                    </a:lnTo>
                    <a:lnTo>
                      <a:pt x="364" y="380"/>
                    </a:lnTo>
                    <a:lnTo>
                      <a:pt x="352" y="372"/>
                    </a:lnTo>
                    <a:lnTo>
                      <a:pt x="339" y="363"/>
                    </a:lnTo>
                    <a:lnTo>
                      <a:pt x="326" y="356"/>
                    </a:lnTo>
                    <a:lnTo>
                      <a:pt x="313" y="349"/>
                    </a:lnTo>
                    <a:lnTo>
                      <a:pt x="299" y="342"/>
                    </a:lnTo>
                    <a:lnTo>
                      <a:pt x="270" y="330"/>
                    </a:lnTo>
                    <a:lnTo>
                      <a:pt x="239" y="320"/>
                    </a:lnTo>
                    <a:lnTo>
                      <a:pt x="206" y="312"/>
                    </a:lnTo>
                    <a:lnTo>
                      <a:pt x="171" y="304"/>
                    </a:lnTo>
                    <a:lnTo>
                      <a:pt x="134" y="299"/>
                    </a:lnTo>
                    <a:lnTo>
                      <a:pt x="134" y="299"/>
                    </a:lnTo>
                    <a:lnTo>
                      <a:pt x="112" y="297"/>
                    </a:lnTo>
                    <a:lnTo>
                      <a:pt x="112" y="297"/>
                    </a:lnTo>
                    <a:lnTo>
                      <a:pt x="93" y="296"/>
                    </a:lnTo>
                    <a:lnTo>
                      <a:pt x="75" y="294"/>
                    </a:lnTo>
                    <a:lnTo>
                      <a:pt x="66" y="292"/>
                    </a:lnTo>
                    <a:lnTo>
                      <a:pt x="57" y="290"/>
                    </a:lnTo>
                    <a:lnTo>
                      <a:pt x="50" y="287"/>
                    </a:lnTo>
                    <a:lnTo>
                      <a:pt x="43" y="283"/>
                    </a:lnTo>
                    <a:lnTo>
                      <a:pt x="43" y="283"/>
                    </a:lnTo>
                    <a:lnTo>
                      <a:pt x="38" y="278"/>
                    </a:lnTo>
                    <a:lnTo>
                      <a:pt x="35" y="271"/>
                    </a:lnTo>
                    <a:lnTo>
                      <a:pt x="33" y="268"/>
                    </a:lnTo>
                    <a:lnTo>
                      <a:pt x="29" y="266"/>
                    </a:lnTo>
                    <a:lnTo>
                      <a:pt x="29" y="266"/>
                    </a:lnTo>
                    <a:lnTo>
                      <a:pt x="27" y="263"/>
                    </a:lnTo>
                    <a:lnTo>
                      <a:pt x="25" y="261"/>
                    </a:lnTo>
                    <a:lnTo>
                      <a:pt x="22" y="255"/>
                    </a:lnTo>
                    <a:lnTo>
                      <a:pt x="22" y="255"/>
                    </a:lnTo>
                    <a:lnTo>
                      <a:pt x="14" y="223"/>
                    </a:lnTo>
                    <a:lnTo>
                      <a:pt x="8" y="191"/>
                    </a:lnTo>
                    <a:lnTo>
                      <a:pt x="4" y="160"/>
                    </a:lnTo>
                    <a:lnTo>
                      <a:pt x="2" y="129"/>
                    </a:lnTo>
                    <a:lnTo>
                      <a:pt x="0" y="99"/>
                    </a:lnTo>
                    <a:lnTo>
                      <a:pt x="3" y="70"/>
                    </a:lnTo>
                    <a:lnTo>
                      <a:pt x="6" y="41"/>
                    </a:lnTo>
                    <a:lnTo>
                      <a:pt x="11" y="14"/>
                    </a:lnTo>
                    <a:lnTo>
                      <a:pt x="11" y="14"/>
                    </a:lnTo>
                    <a:lnTo>
                      <a:pt x="13" y="10"/>
                    </a:lnTo>
                    <a:lnTo>
                      <a:pt x="14" y="7"/>
                    </a:lnTo>
                    <a:lnTo>
                      <a:pt x="16" y="5"/>
                    </a:lnTo>
                    <a:lnTo>
                      <a:pt x="19" y="3"/>
                    </a:lnTo>
                    <a:lnTo>
                      <a:pt x="23" y="1"/>
                    </a:lnTo>
                    <a:lnTo>
                      <a:pt x="28" y="0"/>
                    </a:lnTo>
                    <a:lnTo>
                      <a:pt x="28" y="0"/>
                    </a:lnTo>
                    <a:lnTo>
                      <a:pt x="34" y="1"/>
                    </a:lnTo>
                    <a:lnTo>
                      <a:pt x="39" y="2"/>
                    </a:lnTo>
                    <a:lnTo>
                      <a:pt x="43" y="5"/>
                    </a:lnTo>
                    <a:lnTo>
                      <a:pt x="47" y="8"/>
                    </a:lnTo>
                    <a:lnTo>
                      <a:pt x="50" y="11"/>
                    </a:lnTo>
                    <a:lnTo>
                      <a:pt x="55" y="11"/>
                    </a:lnTo>
                    <a:lnTo>
                      <a:pt x="55" y="11"/>
                    </a:lnTo>
                    <a:lnTo>
                      <a:pt x="105" y="13"/>
                    </a:lnTo>
                    <a:lnTo>
                      <a:pt x="151" y="17"/>
                    </a:lnTo>
                    <a:lnTo>
                      <a:pt x="198" y="23"/>
                    </a:lnTo>
                    <a:lnTo>
                      <a:pt x="241" y="31"/>
                    </a:lnTo>
                    <a:lnTo>
                      <a:pt x="284" y="40"/>
                    </a:lnTo>
                    <a:lnTo>
                      <a:pt x="325" y="50"/>
                    </a:lnTo>
                    <a:lnTo>
                      <a:pt x="364" y="63"/>
                    </a:lnTo>
                    <a:lnTo>
                      <a:pt x="401" y="77"/>
                    </a:lnTo>
                    <a:lnTo>
                      <a:pt x="437" y="94"/>
                    </a:lnTo>
                    <a:lnTo>
                      <a:pt x="471" y="111"/>
                    </a:lnTo>
                    <a:lnTo>
                      <a:pt x="504" y="131"/>
                    </a:lnTo>
                    <a:lnTo>
                      <a:pt x="536" y="153"/>
                    </a:lnTo>
                    <a:lnTo>
                      <a:pt x="564" y="175"/>
                    </a:lnTo>
                    <a:lnTo>
                      <a:pt x="593" y="201"/>
                    </a:lnTo>
                    <a:lnTo>
                      <a:pt x="620" y="228"/>
                    </a:lnTo>
                    <a:lnTo>
                      <a:pt x="645" y="256"/>
                    </a:lnTo>
                    <a:lnTo>
                      <a:pt x="645" y="256"/>
                    </a:lnTo>
                    <a:lnTo>
                      <a:pt x="667" y="284"/>
                    </a:lnTo>
                    <a:lnTo>
                      <a:pt x="686" y="312"/>
                    </a:lnTo>
                    <a:lnTo>
                      <a:pt x="706" y="340"/>
                    </a:lnTo>
                    <a:lnTo>
                      <a:pt x="724" y="368"/>
                    </a:lnTo>
                    <a:lnTo>
                      <a:pt x="739" y="398"/>
                    </a:lnTo>
                    <a:lnTo>
                      <a:pt x="755" y="429"/>
                    </a:lnTo>
                    <a:lnTo>
                      <a:pt x="768" y="460"/>
                    </a:lnTo>
                    <a:lnTo>
                      <a:pt x="780" y="493"/>
                    </a:lnTo>
                    <a:lnTo>
                      <a:pt x="792" y="526"/>
                    </a:lnTo>
                    <a:lnTo>
                      <a:pt x="801" y="562"/>
                    </a:lnTo>
                    <a:lnTo>
                      <a:pt x="810" y="597"/>
                    </a:lnTo>
                    <a:lnTo>
                      <a:pt x="818" y="634"/>
                    </a:lnTo>
                    <a:lnTo>
                      <a:pt x="825" y="672"/>
                    </a:lnTo>
                    <a:lnTo>
                      <a:pt x="830" y="711"/>
                    </a:lnTo>
                    <a:lnTo>
                      <a:pt x="834" y="752"/>
                    </a:lnTo>
                    <a:lnTo>
                      <a:pt x="837" y="794"/>
                    </a:lnTo>
                    <a:lnTo>
                      <a:pt x="837" y="799"/>
                    </a:lnTo>
                    <a:lnTo>
                      <a:pt x="840" y="802"/>
                    </a:lnTo>
                    <a:lnTo>
                      <a:pt x="840" y="802"/>
                    </a:lnTo>
                    <a:lnTo>
                      <a:pt x="844" y="808"/>
                    </a:lnTo>
                    <a:lnTo>
                      <a:pt x="847" y="815"/>
                    </a:lnTo>
                    <a:lnTo>
                      <a:pt x="847" y="822"/>
                    </a:lnTo>
                    <a:lnTo>
                      <a:pt x="846" y="829"/>
                    </a:lnTo>
                    <a:lnTo>
                      <a:pt x="846" y="829"/>
                    </a:lnTo>
                    <a:lnTo>
                      <a:pt x="843" y="833"/>
                    </a:lnTo>
                    <a:lnTo>
                      <a:pt x="840" y="836"/>
                    </a:lnTo>
                    <a:lnTo>
                      <a:pt x="836" y="837"/>
                    </a:lnTo>
                    <a:lnTo>
                      <a:pt x="831" y="838"/>
                    </a:lnTo>
                    <a:lnTo>
                      <a:pt x="831" y="838"/>
                    </a:lnTo>
                    <a:lnTo>
                      <a:pt x="829" y="838"/>
                    </a:lnTo>
                    <a:lnTo>
                      <a:pt x="829" y="838"/>
                    </a:lnTo>
                    <a:close/>
                    <a:moveTo>
                      <a:pt x="45" y="65"/>
                    </a:moveTo>
                    <a:lnTo>
                      <a:pt x="45" y="65"/>
                    </a:lnTo>
                    <a:lnTo>
                      <a:pt x="44" y="89"/>
                    </a:lnTo>
                    <a:lnTo>
                      <a:pt x="43" y="112"/>
                    </a:lnTo>
                    <a:lnTo>
                      <a:pt x="44" y="135"/>
                    </a:lnTo>
                    <a:lnTo>
                      <a:pt x="46" y="157"/>
                    </a:lnTo>
                    <a:lnTo>
                      <a:pt x="49" y="177"/>
                    </a:lnTo>
                    <a:lnTo>
                      <a:pt x="52" y="197"/>
                    </a:lnTo>
                    <a:lnTo>
                      <a:pt x="59" y="232"/>
                    </a:lnTo>
                    <a:lnTo>
                      <a:pt x="61" y="237"/>
                    </a:lnTo>
                    <a:lnTo>
                      <a:pt x="67" y="239"/>
                    </a:lnTo>
                    <a:lnTo>
                      <a:pt x="67" y="239"/>
                    </a:lnTo>
                    <a:lnTo>
                      <a:pt x="72" y="243"/>
                    </a:lnTo>
                    <a:lnTo>
                      <a:pt x="76" y="249"/>
                    </a:lnTo>
                    <a:lnTo>
                      <a:pt x="78" y="253"/>
                    </a:lnTo>
                    <a:lnTo>
                      <a:pt x="82" y="254"/>
                    </a:lnTo>
                    <a:lnTo>
                      <a:pt x="82" y="254"/>
                    </a:lnTo>
                    <a:lnTo>
                      <a:pt x="92" y="257"/>
                    </a:lnTo>
                    <a:lnTo>
                      <a:pt x="103" y="259"/>
                    </a:lnTo>
                    <a:lnTo>
                      <a:pt x="125" y="263"/>
                    </a:lnTo>
                    <a:lnTo>
                      <a:pt x="149" y="265"/>
                    </a:lnTo>
                    <a:lnTo>
                      <a:pt x="174" y="267"/>
                    </a:lnTo>
                    <a:lnTo>
                      <a:pt x="174" y="267"/>
                    </a:lnTo>
                    <a:lnTo>
                      <a:pt x="207" y="270"/>
                    </a:lnTo>
                    <a:lnTo>
                      <a:pt x="220" y="272"/>
                    </a:lnTo>
                    <a:lnTo>
                      <a:pt x="232" y="274"/>
                    </a:lnTo>
                    <a:lnTo>
                      <a:pt x="232" y="274"/>
                    </a:lnTo>
                    <a:lnTo>
                      <a:pt x="254" y="281"/>
                    </a:lnTo>
                    <a:lnTo>
                      <a:pt x="275" y="287"/>
                    </a:lnTo>
                    <a:lnTo>
                      <a:pt x="298" y="295"/>
                    </a:lnTo>
                    <a:lnTo>
                      <a:pt x="321" y="304"/>
                    </a:lnTo>
                    <a:lnTo>
                      <a:pt x="343" y="316"/>
                    </a:lnTo>
                    <a:lnTo>
                      <a:pt x="366" y="328"/>
                    </a:lnTo>
                    <a:lnTo>
                      <a:pt x="376" y="335"/>
                    </a:lnTo>
                    <a:lnTo>
                      <a:pt x="387" y="344"/>
                    </a:lnTo>
                    <a:lnTo>
                      <a:pt x="397" y="352"/>
                    </a:lnTo>
                    <a:lnTo>
                      <a:pt x="406" y="360"/>
                    </a:lnTo>
                    <a:lnTo>
                      <a:pt x="406" y="360"/>
                    </a:lnTo>
                    <a:lnTo>
                      <a:pt x="432" y="386"/>
                    </a:lnTo>
                    <a:lnTo>
                      <a:pt x="456" y="413"/>
                    </a:lnTo>
                    <a:lnTo>
                      <a:pt x="478" y="439"/>
                    </a:lnTo>
                    <a:lnTo>
                      <a:pt x="498" y="465"/>
                    </a:lnTo>
                    <a:lnTo>
                      <a:pt x="517" y="491"/>
                    </a:lnTo>
                    <a:lnTo>
                      <a:pt x="535" y="518"/>
                    </a:lnTo>
                    <a:lnTo>
                      <a:pt x="550" y="545"/>
                    </a:lnTo>
                    <a:lnTo>
                      <a:pt x="565" y="574"/>
                    </a:lnTo>
                    <a:lnTo>
                      <a:pt x="565" y="574"/>
                    </a:lnTo>
                    <a:lnTo>
                      <a:pt x="571" y="585"/>
                    </a:lnTo>
                    <a:lnTo>
                      <a:pt x="575" y="598"/>
                    </a:lnTo>
                    <a:lnTo>
                      <a:pt x="578" y="611"/>
                    </a:lnTo>
                    <a:lnTo>
                      <a:pt x="581" y="625"/>
                    </a:lnTo>
                    <a:lnTo>
                      <a:pt x="585" y="653"/>
                    </a:lnTo>
                    <a:lnTo>
                      <a:pt x="588" y="680"/>
                    </a:lnTo>
                    <a:lnTo>
                      <a:pt x="588" y="680"/>
                    </a:lnTo>
                    <a:lnTo>
                      <a:pt x="591" y="707"/>
                    </a:lnTo>
                    <a:lnTo>
                      <a:pt x="594" y="734"/>
                    </a:lnTo>
                    <a:lnTo>
                      <a:pt x="598" y="747"/>
                    </a:lnTo>
                    <a:lnTo>
                      <a:pt x="601" y="759"/>
                    </a:lnTo>
                    <a:lnTo>
                      <a:pt x="604" y="771"/>
                    </a:lnTo>
                    <a:lnTo>
                      <a:pt x="609" y="783"/>
                    </a:lnTo>
                    <a:lnTo>
                      <a:pt x="612" y="791"/>
                    </a:lnTo>
                    <a:lnTo>
                      <a:pt x="625" y="791"/>
                    </a:lnTo>
                    <a:lnTo>
                      <a:pt x="625" y="791"/>
                    </a:lnTo>
                    <a:lnTo>
                      <a:pt x="704" y="791"/>
                    </a:lnTo>
                    <a:lnTo>
                      <a:pt x="742" y="792"/>
                    </a:lnTo>
                    <a:lnTo>
                      <a:pt x="781" y="793"/>
                    </a:lnTo>
                    <a:lnTo>
                      <a:pt x="795" y="794"/>
                    </a:lnTo>
                    <a:lnTo>
                      <a:pt x="794" y="780"/>
                    </a:lnTo>
                    <a:lnTo>
                      <a:pt x="794" y="780"/>
                    </a:lnTo>
                    <a:lnTo>
                      <a:pt x="791" y="740"/>
                    </a:lnTo>
                    <a:lnTo>
                      <a:pt x="787" y="701"/>
                    </a:lnTo>
                    <a:lnTo>
                      <a:pt x="781" y="664"/>
                    </a:lnTo>
                    <a:lnTo>
                      <a:pt x="775" y="628"/>
                    </a:lnTo>
                    <a:lnTo>
                      <a:pt x="768" y="594"/>
                    </a:lnTo>
                    <a:lnTo>
                      <a:pt x="760" y="560"/>
                    </a:lnTo>
                    <a:lnTo>
                      <a:pt x="750" y="528"/>
                    </a:lnTo>
                    <a:lnTo>
                      <a:pt x="739" y="497"/>
                    </a:lnTo>
                    <a:lnTo>
                      <a:pt x="728" y="467"/>
                    </a:lnTo>
                    <a:lnTo>
                      <a:pt x="715" y="439"/>
                    </a:lnTo>
                    <a:lnTo>
                      <a:pt x="702" y="411"/>
                    </a:lnTo>
                    <a:lnTo>
                      <a:pt x="686" y="384"/>
                    </a:lnTo>
                    <a:lnTo>
                      <a:pt x="671" y="358"/>
                    </a:lnTo>
                    <a:lnTo>
                      <a:pt x="654" y="333"/>
                    </a:lnTo>
                    <a:lnTo>
                      <a:pt x="636" y="310"/>
                    </a:lnTo>
                    <a:lnTo>
                      <a:pt x="616" y="287"/>
                    </a:lnTo>
                    <a:lnTo>
                      <a:pt x="616" y="287"/>
                    </a:lnTo>
                    <a:lnTo>
                      <a:pt x="590" y="259"/>
                    </a:lnTo>
                    <a:lnTo>
                      <a:pt x="562" y="233"/>
                    </a:lnTo>
                    <a:lnTo>
                      <a:pt x="535" y="209"/>
                    </a:lnTo>
                    <a:lnTo>
                      <a:pt x="506" y="187"/>
                    </a:lnTo>
                    <a:lnTo>
                      <a:pt x="476" y="166"/>
                    </a:lnTo>
                    <a:lnTo>
                      <a:pt x="445" y="147"/>
                    </a:lnTo>
                    <a:lnTo>
                      <a:pt x="412" y="131"/>
                    </a:lnTo>
                    <a:lnTo>
                      <a:pt x="379" y="115"/>
                    </a:lnTo>
                    <a:lnTo>
                      <a:pt x="343" y="102"/>
                    </a:lnTo>
                    <a:lnTo>
                      <a:pt x="307" y="90"/>
                    </a:lnTo>
                    <a:lnTo>
                      <a:pt x="270" y="80"/>
                    </a:lnTo>
                    <a:lnTo>
                      <a:pt x="231" y="71"/>
                    </a:lnTo>
                    <a:lnTo>
                      <a:pt x="190" y="65"/>
                    </a:lnTo>
                    <a:lnTo>
                      <a:pt x="147" y="60"/>
                    </a:lnTo>
                    <a:lnTo>
                      <a:pt x="104" y="55"/>
                    </a:lnTo>
                    <a:lnTo>
                      <a:pt x="58" y="53"/>
                    </a:lnTo>
                    <a:lnTo>
                      <a:pt x="47" y="53"/>
                    </a:lnTo>
                    <a:lnTo>
                      <a:pt x="45" y="65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rgbClr val="605448"/>
                  </a:solidFill>
                </a:endParaRPr>
              </a:p>
            </p:txBody>
          </p:sp>
          <p:sp>
            <p:nvSpPr>
              <p:cNvPr id="279" name="chenying0907 904"/>
              <p:cNvSpPr>
                <a:spLocks noEditPoints="1"/>
              </p:cNvSpPr>
              <p:nvPr/>
            </p:nvSpPr>
            <p:spPr bwMode="auto">
              <a:xfrm>
                <a:off x="4214813" y="1193800"/>
                <a:ext cx="649288" cy="658813"/>
              </a:xfrm>
              <a:custGeom>
                <a:avLst/>
                <a:gdLst/>
                <a:ahLst/>
                <a:cxnLst>
                  <a:cxn ang="0">
                    <a:pos x="980" y="1233"/>
                  </a:cxn>
                  <a:cxn ang="0">
                    <a:pos x="957" y="1244"/>
                  </a:cxn>
                  <a:cxn ang="0">
                    <a:pos x="943" y="1233"/>
                  </a:cxn>
                  <a:cxn ang="0">
                    <a:pos x="933" y="1152"/>
                  </a:cxn>
                  <a:cxn ang="0">
                    <a:pos x="929" y="1000"/>
                  </a:cxn>
                  <a:cxn ang="0">
                    <a:pos x="911" y="872"/>
                  </a:cxn>
                  <a:cxn ang="0">
                    <a:pos x="879" y="776"/>
                  </a:cxn>
                  <a:cxn ang="0">
                    <a:pos x="828" y="668"/>
                  </a:cxn>
                  <a:cxn ang="0">
                    <a:pos x="764" y="576"/>
                  </a:cxn>
                  <a:cxn ang="0">
                    <a:pos x="699" y="508"/>
                  </a:cxn>
                  <a:cxn ang="0">
                    <a:pos x="604" y="435"/>
                  </a:cxn>
                  <a:cxn ang="0">
                    <a:pos x="504" y="380"/>
                  </a:cxn>
                  <a:cxn ang="0">
                    <a:pos x="287" y="307"/>
                  </a:cxn>
                  <a:cxn ang="0">
                    <a:pos x="25" y="257"/>
                  </a:cxn>
                  <a:cxn ang="0">
                    <a:pos x="14" y="251"/>
                  </a:cxn>
                  <a:cxn ang="0">
                    <a:pos x="13" y="231"/>
                  </a:cxn>
                  <a:cxn ang="0">
                    <a:pos x="5" y="215"/>
                  </a:cxn>
                  <a:cxn ang="0">
                    <a:pos x="1" y="69"/>
                  </a:cxn>
                  <a:cxn ang="0">
                    <a:pos x="3" y="8"/>
                  </a:cxn>
                  <a:cxn ang="0">
                    <a:pos x="16" y="0"/>
                  </a:cxn>
                  <a:cxn ang="0">
                    <a:pos x="33" y="2"/>
                  </a:cxn>
                  <a:cxn ang="0">
                    <a:pos x="79" y="13"/>
                  </a:cxn>
                  <a:cxn ang="0">
                    <a:pos x="281" y="38"/>
                  </a:cxn>
                  <a:cxn ang="0">
                    <a:pos x="459" y="74"/>
                  </a:cxn>
                  <a:cxn ang="0">
                    <a:pos x="545" y="107"/>
                  </a:cxn>
                  <a:cxn ang="0">
                    <a:pos x="768" y="239"/>
                  </a:cxn>
                  <a:cxn ang="0">
                    <a:pos x="867" y="321"/>
                  </a:cxn>
                  <a:cxn ang="0">
                    <a:pos x="942" y="400"/>
                  </a:cxn>
                  <a:cxn ang="0">
                    <a:pos x="1027" y="510"/>
                  </a:cxn>
                  <a:cxn ang="0">
                    <a:pos x="1093" y="622"/>
                  </a:cxn>
                  <a:cxn ang="0">
                    <a:pos x="1131" y="712"/>
                  </a:cxn>
                  <a:cxn ang="0">
                    <a:pos x="1178" y="904"/>
                  </a:cxn>
                  <a:cxn ang="0">
                    <a:pos x="1215" y="1189"/>
                  </a:cxn>
                  <a:cxn ang="0">
                    <a:pos x="1227" y="1208"/>
                  </a:cxn>
                  <a:cxn ang="0">
                    <a:pos x="1219" y="1230"/>
                  </a:cxn>
                  <a:cxn ang="0">
                    <a:pos x="1208" y="1232"/>
                  </a:cxn>
                  <a:cxn ang="0">
                    <a:pos x="1106" y="1233"/>
                  </a:cxn>
                  <a:cxn ang="0">
                    <a:pos x="997" y="1244"/>
                  </a:cxn>
                  <a:cxn ang="0">
                    <a:pos x="45" y="117"/>
                  </a:cxn>
                  <a:cxn ang="0">
                    <a:pos x="66" y="221"/>
                  </a:cxn>
                  <a:cxn ang="0">
                    <a:pos x="362" y="283"/>
                  </a:cxn>
                  <a:cxn ang="0">
                    <a:pos x="548" y="352"/>
                  </a:cxn>
                  <a:cxn ang="0">
                    <a:pos x="654" y="414"/>
                  </a:cxn>
                  <a:cxn ang="0">
                    <a:pos x="750" y="498"/>
                  </a:cxn>
                  <a:cxn ang="0">
                    <a:pos x="839" y="609"/>
                  </a:cxn>
                  <a:cxn ang="0">
                    <a:pos x="931" y="792"/>
                  </a:cxn>
                  <a:cxn ang="0">
                    <a:pos x="958" y="912"/>
                  </a:cxn>
                  <a:cxn ang="0">
                    <a:pos x="968" y="1048"/>
                  </a:cxn>
                  <a:cxn ang="0">
                    <a:pos x="995" y="1203"/>
                  </a:cxn>
                  <a:cxn ang="0">
                    <a:pos x="1048" y="1197"/>
                  </a:cxn>
                  <a:cxn ang="0">
                    <a:pos x="1172" y="1175"/>
                  </a:cxn>
                  <a:cxn ang="0">
                    <a:pos x="1146" y="947"/>
                  </a:cxn>
                  <a:cxn ang="0">
                    <a:pos x="1106" y="764"/>
                  </a:cxn>
                  <a:cxn ang="0">
                    <a:pos x="1065" y="665"/>
                  </a:cxn>
                  <a:cxn ang="0">
                    <a:pos x="993" y="536"/>
                  </a:cxn>
                  <a:cxn ang="0">
                    <a:pos x="905" y="420"/>
                  </a:cxn>
                  <a:cxn ang="0">
                    <a:pos x="825" y="340"/>
                  </a:cxn>
                  <a:cxn ang="0">
                    <a:pos x="671" y="222"/>
                  </a:cxn>
                  <a:cxn ang="0">
                    <a:pos x="536" y="148"/>
                  </a:cxn>
                  <a:cxn ang="0">
                    <a:pos x="419" y="106"/>
                  </a:cxn>
                  <a:cxn ang="0">
                    <a:pos x="181" y="68"/>
                  </a:cxn>
                  <a:cxn ang="0">
                    <a:pos x="43" y="65"/>
                  </a:cxn>
                </a:cxnLst>
                <a:rect l="0" t="0" r="r" b="b"/>
                <a:pathLst>
                  <a:path w="1227" h="1244">
                    <a:moveTo>
                      <a:pt x="997" y="1244"/>
                    </a:moveTo>
                    <a:lnTo>
                      <a:pt x="997" y="1244"/>
                    </a:lnTo>
                    <a:lnTo>
                      <a:pt x="992" y="1243"/>
                    </a:lnTo>
                    <a:lnTo>
                      <a:pt x="987" y="1241"/>
                    </a:lnTo>
                    <a:lnTo>
                      <a:pt x="980" y="1233"/>
                    </a:lnTo>
                    <a:lnTo>
                      <a:pt x="971" y="1239"/>
                    </a:lnTo>
                    <a:lnTo>
                      <a:pt x="971" y="1239"/>
                    </a:lnTo>
                    <a:lnTo>
                      <a:pt x="965" y="1243"/>
                    </a:lnTo>
                    <a:lnTo>
                      <a:pt x="957" y="1244"/>
                    </a:lnTo>
                    <a:lnTo>
                      <a:pt x="957" y="1244"/>
                    </a:lnTo>
                    <a:lnTo>
                      <a:pt x="953" y="1243"/>
                    </a:lnTo>
                    <a:lnTo>
                      <a:pt x="948" y="1241"/>
                    </a:lnTo>
                    <a:lnTo>
                      <a:pt x="946" y="1239"/>
                    </a:lnTo>
                    <a:lnTo>
                      <a:pt x="945" y="1236"/>
                    </a:lnTo>
                    <a:lnTo>
                      <a:pt x="943" y="1233"/>
                    </a:lnTo>
                    <a:lnTo>
                      <a:pt x="942" y="1229"/>
                    </a:lnTo>
                    <a:lnTo>
                      <a:pt x="942" y="1229"/>
                    </a:lnTo>
                    <a:lnTo>
                      <a:pt x="939" y="1211"/>
                    </a:lnTo>
                    <a:lnTo>
                      <a:pt x="936" y="1191"/>
                    </a:lnTo>
                    <a:lnTo>
                      <a:pt x="933" y="1152"/>
                    </a:lnTo>
                    <a:lnTo>
                      <a:pt x="932" y="1113"/>
                    </a:lnTo>
                    <a:lnTo>
                      <a:pt x="931" y="1075"/>
                    </a:lnTo>
                    <a:lnTo>
                      <a:pt x="931" y="1075"/>
                    </a:lnTo>
                    <a:lnTo>
                      <a:pt x="930" y="1025"/>
                    </a:lnTo>
                    <a:lnTo>
                      <a:pt x="929" y="1000"/>
                    </a:lnTo>
                    <a:lnTo>
                      <a:pt x="927" y="974"/>
                    </a:lnTo>
                    <a:lnTo>
                      <a:pt x="925" y="948"/>
                    </a:lnTo>
                    <a:lnTo>
                      <a:pt x="921" y="923"/>
                    </a:lnTo>
                    <a:lnTo>
                      <a:pt x="917" y="898"/>
                    </a:lnTo>
                    <a:lnTo>
                      <a:pt x="911" y="872"/>
                    </a:lnTo>
                    <a:lnTo>
                      <a:pt x="911" y="872"/>
                    </a:lnTo>
                    <a:lnTo>
                      <a:pt x="903" y="847"/>
                    </a:lnTo>
                    <a:lnTo>
                      <a:pt x="896" y="822"/>
                    </a:lnTo>
                    <a:lnTo>
                      <a:pt x="888" y="798"/>
                    </a:lnTo>
                    <a:lnTo>
                      <a:pt x="879" y="776"/>
                    </a:lnTo>
                    <a:lnTo>
                      <a:pt x="870" y="753"/>
                    </a:lnTo>
                    <a:lnTo>
                      <a:pt x="860" y="730"/>
                    </a:lnTo>
                    <a:lnTo>
                      <a:pt x="850" y="710"/>
                    </a:lnTo>
                    <a:lnTo>
                      <a:pt x="839" y="688"/>
                    </a:lnTo>
                    <a:lnTo>
                      <a:pt x="828" y="668"/>
                    </a:lnTo>
                    <a:lnTo>
                      <a:pt x="817" y="649"/>
                    </a:lnTo>
                    <a:lnTo>
                      <a:pt x="804" y="629"/>
                    </a:lnTo>
                    <a:lnTo>
                      <a:pt x="791" y="610"/>
                    </a:lnTo>
                    <a:lnTo>
                      <a:pt x="777" y="593"/>
                    </a:lnTo>
                    <a:lnTo>
                      <a:pt x="764" y="576"/>
                    </a:lnTo>
                    <a:lnTo>
                      <a:pt x="749" y="559"/>
                    </a:lnTo>
                    <a:lnTo>
                      <a:pt x="735" y="543"/>
                    </a:lnTo>
                    <a:lnTo>
                      <a:pt x="735" y="543"/>
                    </a:lnTo>
                    <a:lnTo>
                      <a:pt x="717" y="526"/>
                    </a:lnTo>
                    <a:lnTo>
                      <a:pt x="699" y="508"/>
                    </a:lnTo>
                    <a:lnTo>
                      <a:pt x="680" y="493"/>
                    </a:lnTo>
                    <a:lnTo>
                      <a:pt x="662" y="477"/>
                    </a:lnTo>
                    <a:lnTo>
                      <a:pt x="643" y="462"/>
                    </a:lnTo>
                    <a:lnTo>
                      <a:pt x="623" y="448"/>
                    </a:lnTo>
                    <a:lnTo>
                      <a:pt x="604" y="435"/>
                    </a:lnTo>
                    <a:lnTo>
                      <a:pt x="584" y="422"/>
                    </a:lnTo>
                    <a:lnTo>
                      <a:pt x="565" y="411"/>
                    </a:lnTo>
                    <a:lnTo>
                      <a:pt x="544" y="400"/>
                    </a:lnTo>
                    <a:lnTo>
                      <a:pt x="523" y="389"/>
                    </a:lnTo>
                    <a:lnTo>
                      <a:pt x="504" y="380"/>
                    </a:lnTo>
                    <a:lnTo>
                      <a:pt x="461" y="361"/>
                    </a:lnTo>
                    <a:lnTo>
                      <a:pt x="419" y="346"/>
                    </a:lnTo>
                    <a:lnTo>
                      <a:pt x="375" y="332"/>
                    </a:lnTo>
                    <a:lnTo>
                      <a:pt x="331" y="318"/>
                    </a:lnTo>
                    <a:lnTo>
                      <a:pt x="287" y="307"/>
                    </a:lnTo>
                    <a:lnTo>
                      <a:pt x="241" y="296"/>
                    </a:lnTo>
                    <a:lnTo>
                      <a:pt x="195" y="287"/>
                    </a:lnTo>
                    <a:lnTo>
                      <a:pt x="149" y="279"/>
                    </a:lnTo>
                    <a:lnTo>
                      <a:pt x="55" y="262"/>
                    </a:lnTo>
                    <a:lnTo>
                      <a:pt x="25" y="257"/>
                    </a:lnTo>
                    <a:lnTo>
                      <a:pt x="25" y="257"/>
                    </a:lnTo>
                    <a:lnTo>
                      <a:pt x="18" y="254"/>
                    </a:lnTo>
                    <a:lnTo>
                      <a:pt x="16" y="253"/>
                    </a:lnTo>
                    <a:lnTo>
                      <a:pt x="14" y="251"/>
                    </a:lnTo>
                    <a:lnTo>
                      <a:pt x="14" y="251"/>
                    </a:lnTo>
                    <a:lnTo>
                      <a:pt x="12" y="248"/>
                    </a:lnTo>
                    <a:lnTo>
                      <a:pt x="11" y="245"/>
                    </a:lnTo>
                    <a:lnTo>
                      <a:pt x="11" y="241"/>
                    </a:lnTo>
                    <a:lnTo>
                      <a:pt x="12" y="236"/>
                    </a:lnTo>
                    <a:lnTo>
                      <a:pt x="13" y="231"/>
                    </a:lnTo>
                    <a:lnTo>
                      <a:pt x="9" y="227"/>
                    </a:lnTo>
                    <a:lnTo>
                      <a:pt x="9" y="227"/>
                    </a:lnTo>
                    <a:lnTo>
                      <a:pt x="6" y="221"/>
                    </a:lnTo>
                    <a:lnTo>
                      <a:pt x="5" y="215"/>
                    </a:lnTo>
                    <a:lnTo>
                      <a:pt x="5" y="215"/>
                    </a:lnTo>
                    <a:lnTo>
                      <a:pt x="4" y="165"/>
                    </a:lnTo>
                    <a:lnTo>
                      <a:pt x="3" y="117"/>
                    </a:lnTo>
                    <a:lnTo>
                      <a:pt x="3" y="116"/>
                    </a:lnTo>
                    <a:lnTo>
                      <a:pt x="3" y="116"/>
                    </a:lnTo>
                    <a:lnTo>
                      <a:pt x="1" y="69"/>
                    </a:lnTo>
                    <a:lnTo>
                      <a:pt x="0" y="20"/>
                    </a:lnTo>
                    <a:lnTo>
                      <a:pt x="0" y="20"/>
                    </a:lnTo>
                    <a:lnTo>
                      <a:pt x="0" y="15"/>
                    </a:lnTo>
                    <a:lnTo>
                      <a:pt x="1" y="11"/>
                    </a:lnTo>
                    <a:lnTo>
                      <a:pt x="3" y="8"/>
                    </a:lnTo>
                    <a:lnTo>
                      <a:pt x="5" y="5"/>
                    </a:lnTo>
                    <a:lnTo>
                      <a:pt x="5" y="5"/>
                    </a:lnTo>
                    <a:lnTo>
                      <a:pt x="8" y="3"/>
                    </a:lnTo>
                    <a:lnTo>
                      <a:pt x="12" y="1"/>
                    </a:lnTo>
                    <a:lnTo>
                      <a:pt x="16" y="0"/>
                    </a:lnTo>
                    <a:lnTo>
                      <a:pt x="20" y="0"/>
                    </a:lnTo>
                    <a:lnTo>
                      <a:pt x="20" y="0"/>
                    </a:lnTo>
                    <a:lnTo>
                      <a:pt x="24" y="0"/>
                    </a:lnTo>
                    <a:lnTo>
                      <a:pt x="28" y="1"/>
                    </a:lnTo>
                    <a:lnTo>
                      <a:pt x="33" y="2"/>
                    </a:lnTo>
                    <a:lnTo>
                      <a:pt x="36" y="4"/>
                    </a:lnTo>
                    <a:lnTo>
                      <a:pt x="38" y="7"/>
                    </a:lnTo>
                    <a:lnTo>
                      <a:pt x="41" y="7"/>
                    </a:lnTo>
                    <a:lnTo>
                      <a:pt x="41" y="7"/>
                    </a:lnTo>
                    <a:lnTo>
                      <a:pt x="79" y="13"/>
                    </a:lnTo>
                    <a:lnTo>
                      <a:pt x="116" y="19"/>
                    </a:lnTo>
                    <a:lnTo>
                      <a:pt x="191" y="27"/>
                    </a:lnTo>
                    <a:lnTo>
                      <a:pt x="191" y="27"/>
                    </a:lnTo>
                    <a:lnTo>
                      <a:pt x="236" y="32"/>
                    </a:lnTo>
                    <a:lnTo>
                      <a:pt x="281" y="38"/>
                    </a:lnTo>
                    <a:lnTo>
                      <a:pt x="326" y="44"/>
                    </a:lnTo>
                    <a:lnTo>
                      <a:pt x="371" y="53"/>
                    </a:lnTo>
                    <a:lnTo>
                      <a:pt x="416" y="62"/>
                    </a:lnTo>
                    <a:lnTo>
                      <a:pt x="437" y="68"/>
                    </a:lnTo>
                    <a:lnTo>
                      <a:pt x="459" y="74"/>
                    </a:lnTo>
                    <a:lnTo>
                      <a:pt x="481" y="82"/>
                    </a:lnTo>
                    <a:lnTo>
                      <a:pt x="503" y="90"/>
                    </a:lnTo>
                    <a:lnTo>
                      <a:pt x="524" y="98"/>
                    </a:lnTo>
                    <a:lnTo>
                      <a:pt x="545" y="107"/>
                    </a:lnTo>
                    <a:lnTo>
                      <a:pt x="545" y="107"/>
                    </a:lnTo>
                    <a:lnTo>
                      <a:pt x="600" y="135"/>
                    </a:lnTo>
                    <a:lnTo>
                      <a:pt x="651" y="163"/>
                    </a:lnTo>
                    <a:lnTo>
                      <a:pt x="701" y="193"/>
                    </a:lnTo>
                    <a:lnTo>
                      <a:pt x="746" y="223"/>
                    </a:lnTo>
                    <a:lnTo>
                      <a:pt x="768" y="239"/>
                    </a:lnTo>
                    <a:lnTo>
                      <a:pt x="790" y="255"/>
                    </a:lnTo>
                    <a:lnTo>
                      <a:pt x="809" y="271"/>
                    </a:lnTo>
                    <a:lnTo>
                      <a:pt x="830" y="287"/>
                    </a:lnTo>
                    <a:lnTo>
                      <a:pt x="849" y="304"/>
                    </a:lnTo>
                    <a:lnTo>
                      <a:pt x="867" y="321"/>
                    </a:lnTo>
                    <a:lnTo>
                      <a:pt x="885" y="338"/>
                    </a:lnTo>
                    <a:lnTo>
                      <a:pt x="902" y="355"/>
                    </a:lnTo>
                    <a:lnTo>
                      <a:pt x="902" y="355"/>
                    </a:lnTo>
                    <a:lnTo>
                      <a:pt x="922" y="377"/>
                    </a:lnTo>
                    <a:lnTo>
                      <a:pt x="942" y="400"/>
                    </a:lnTo>
                    <a:lnTo>
                      <a:pt x="960" y="421"/>
                    </a:lnTo>
                    <a:lnTo>
                      <a:pt x="979" y="443"/>
                    </a:lnTo>
                    <a:lnTo>
                      <a:pt x="995" y="466"/>
                    </a:lnTo>
                    <a:lnTo>
                      <a:pt x="1012" y="487"/>
                    </a:lnTo>
                    <a:lnTo>
                      <a:pt x="1027" y="510"/>
                    </a:lnTo>
                    <a:lnTo>
                      <a:pt x="1042" y="532"/>
                    </a:lnTo>
                    <a:lnTo>
                      <a:pt x="1056" y="555"/>
                    </a:lnTo>
                    <a:lnTo>
                      <a:pt x="1070" y="577"/>
                    </a:lnTo>
                    <a:lnTo>
                      <a:pt x="1082" y="599"/>
                    </a:lnTo>
                    <a:lnTo>
                      <a:pt x="1093" y="622"/>
                    </a:lnTo>
                    <a:lnTo>
                      <a:pt x="1104" y="645"/>
                    </a:lnTo>
                    <a:lnTo>
                      <a:pt x="1114" y="666"/>
                    </a:lnTo>
                    <a:lnTo>
                      <a:pt x="1122" y="689"/>
                    </a:lnTo>
                    <a:lnTo>
                      <a:pt x="1131" y="712"/>
                    </a:lnTo>
                    <a:lnTo>
                      <a:pt x="1131" y="712"/>
                    </a:lnTo>
                    <a:lnTo>
                      <a:pt x="1139" y="735"/>
                    </a:lnTo>
                    <a:lnTo>
                      <a:pt x="1146" y="759"/>
                    </a:lnTo>
                    <a:lnTo>
                      <a:pt x="1158" y="807"/>
                    </a:lnTo>
                    <a:lnTo>
                      <a:pt x="1169" y="855"/>
                    </a:lnTo>
                    <a:lnTo>
                      <a:pt x="1178" y="904"/>
                    </a:lnTo>
                    <a:lnTo>
                      <a:pt x="1186" y="952"/>
                    </a:lnTo>
                    <a:lnTo>
                      <a:pt x="1193" y="1002"/>
                    </a:lnTo>
                    <a:lnTo>
                      <a:pt x="1205" y="1099"/>
                    </a:lnTo>
                    <a:lnTo>
                      <a:pt x="1205" y="1099"/>
                    </a:lnTo>
                    <a:lnTo>
                      <a:pt x="1215" y="1189"/>
                    </a:lnTo>
                    <a:lnTo>
                      <a:pt x="1216" y="1193"/>
                    </a:lnTo>
                    <a:lnTo>
                      <a:pt x="1219" y="1196"/>
                    </a:lnTo>
                    <a:lnTo>
                      <a:pt x="1219" y="1196"/>
                    </a:lnTo>
                    <a:lnTo>
                      <a:pt x="1224" y="1201"/>
                    </a:lnTo>
                    <a:lnTo>
                      <a:pt x="1227" y="1208"/>
                    </a:lnTo>
                    <a:lnTo>
                      <a:pt x="1227" y="1216"/>
                    </a:lnTo>
                    <a:lnTo>
                      <a:pt x="1226" y="1223"/>
                    </a:lnTo>
                    <a:lnTo>
                      <a:pt x="1226" y="1223"/>
                    </a:lnTo>
                    <a:lnTo>
                      <a:pt x="1222" y="1227"/>
                    </a:lnTo>
                    <a:lnTo>
                      <a:pt x="1219" y="1230"/>
                    </a:lnTo>
                    <a:lnTo>
                      <a:pt x="1215" y="1232"/>
                    </a:lnTo>
                    <a:lnTo>
                      <a:pt x="1210" y="1233"/>
                    </a:lnTo>
                    <a:lnTo>
                      <a:pt x="1210" y="1233"/>
                    </a:lnTo>
                    <a:lnTo>
                      <a:pt x="1208" y="1232"/>
                    </a:lnTo>
                    <a:lnTo>
                      <a:pt x="1208" y="1232"/>
                    </a:lnTo>
                    <a:lnTo>
                      <a:pt x="1188" y="1231"/>
                    </a:lnTo>
                    <a:lnTo>
                      <a:pt x="1167" y="1231"/>
                    </a:lnTo>
                    <a:lnTo>
                      <a:pt x="1167" y="1231"/>
                    </a:lnTo>
                    <a:lnTo>
                      <a:pt x="1137" y="1232"/>
                    </a:lnTo>
                    <a:lnTo>
                      <a:pt x="1106" y="1233"/>
                    </a:lnTo>
                    <a:lnTo>
                      <a:pt x="1046" y="1239"/>
                    </a:lnTo>
                    <a:lnTo>
                      <a:pt x="1046" y="1239"/>
                    </a:lnTo>
                    <a:lnTo>
                      <a:pt x="1000" y="1244"/>
                    </a:lnTo>
                    <a:lnTo>
                      <a:pt x="1000" y="1244"/>
                    </a:lnTo>
                    <a:lnTo>
                      <a:pt x="997" y="1244"/>
                    </a:lnTo>
                    <a:lnTo>
                      <a:pt x="997" y="1244"/>
                    </a:lnTo>
                    <a:close/>
                    <a:moveTo>
                      <a:pt x="43" y="65"/>
                    </a:moveTo>
                    <a:lnTo>
                      <a:pt x="43" y="65"/>
                    </a:lnTo>
                    <a:lnTo>
                      <a:pt x="45" y="117"/>
                    </a:lnTo>
                    <a:lnTo>
                      <a:pt x="45" y="117"/>
                    </a:lnTo>
                    <a:lnTo>
                      <a:pt x="46" y="162"/>
                    </a:lnTo>
                    <a:lnTo>
                      <a:pt x="47" y="208"/>
                    </a:lnTo>
                    <a:lnTo>
                      <a:pt x="47" y="218"/>
                    </a:lnTo>
                    <a:lnTo>
                      <a:pt x="66" y="221"/>
                    </a:lnTo>
                    <a:lnTo>
                      <a:pt x="66" y="221"/>
                    </a:lnTo>
                    <a:lnTo>
                      <a:pt x="166" y="240"/>
                    </a:lnTo>
                    <a:lnTo>
                      <a:pt x="215" y="249"/>
                    </a:lnTo>
                    <a:lnTo>
                      <a:pt x="265" y="259"/>
                    </a:lnTo>
                    <a:lnTo>
                      <a:pt x="314" y="271"/>
                    </a:lnTo>
                    <a:lnTo>
                      <a:pt x="362" y="283"/>
                    </a:lnTo>
                    <a:lnTo>
                      <a:pt x="411" y="297"/>
                    </a:lnTo>
                    <a:lnTo>
                      <a:pt x="457" y="313"/>
                    </a:lnTo>
                    <a:lnTo>
                      <a:pt x="504" y="332"/>
                    </a:lnTo>
                    <a:lnTo>
                      <a:pt x="526" y="341"/>
                    </a:lnTo>
                    <a:lnTo>
                      <a:pt x="548" y="352"/>
                    </a:lnTo>
                    <a:lnTo>
                      <a:pt x="571" y="363"/>
                    </a:lnTo>
                    <a:lnTo>
                      <a:pt x="592" y="375"/>
                    </a:lnTo>
                    <a:lnTo>
                      <a:pt x="613" y="387"/>
                    </a:lnTo>
                    <a:lnTo>
                      <a:pt x="634" y="401"/>
                    </a:lnTo>
                    <a:lnTo>
                      <a:pt x="654" y="414"/>
                    </a:lnTo>
                    <a:lnTo>
                      <a:pt x="675" y="430"/>
                    </a:lnTo>
                    <a:lnTo>
                      <a:pt x="695" y="445"/>
                    </a:lnTo>
                    <a:lnTo>
                      <a:pt x="713" y="462"/>
                    </a:lnTo>
                    <a:lnTo>
                      <a:pt x="732" y="479"/>
                    </a:lnTo>
                    <a:lnTo>
                      <a:pt x="750" y="498"/>
                    </a:lnTo>
                    <a:lnTo>
                      <a:pt x="768" y="516"/>
                    </a:lnTo>
                    <a:lnTo>
                      <a:pt x="786" y="537"/>
                    </a:lnTo>
                    <a:lnTo>
                      <a:pt x="786" y="537"/>
                    </a:lnTo>
                    <a:lnTo>
                      <a:pt x="813" y="573"/>
                    </a:lnTo>
                    <a:lnTo>
                      <a:pt x="839" y="609"/>
                    </a:lnTo>
                    <a:lnTo>
                      <a:pt x="862" y="646"/>
                    </a:lnTo>
                    <a:lnTo>
                      <a:pt x="884" y="683"/>
                    </a:lnTo>
                    <a:lnTo>
                      <a:pt x="902" y="719"/>
                    </a:lnTo>
                    <a:lnTo>
                      <a:pt x="918" y="756"/>
                    </a:lnTo>
                    <a:lnTo>
                      <a:pt x="931" y="792"/>
                    </a:lnTo>
                    <a:lnTo>
                      <a:pt x="943" y="829"/>
                    </a:lnTo>
                    <a:lnTo>
                      <a:pt x="943" y="829"/>
                    </a:lnTo>
                    <a:lnTo>
                      <a:pt x="949" y="856"/>
                    </a:lnTo>
                    <a:lnTo>
                      <a:pt x="954" y="884"/>
                    </a:lnTo>
                    <a:lnTo>
                      <a:pt x="958" y="912"/>
                    </a:lnTo>
                    <a:lnTo>
                      <a:pt x="961" y="939"/>
                    </a:lnTo>
                    <a:lnTo>
                      <a:pt x="964" y="967"/>
                    </a:lnTo>
                    <a:lnTo>
                      <a:pt x="965" y="994"/>
                    </a:lnTo>
                    <a:lnTo>
                      <a:pt x="968" y="1048"/>
                    </a:lnTo>
                    <a:lnTo>
                      <a:pt x="968" y="1048"/>
                    </a:lnTo>
                    <a:lnTo>
                      <a:pt x="971" y="1120"/>
                    </a:lnTo>
                    <a:lnTo>
                      <a:pt x="975" y="1157"/>
                    </a:lnTo>
                    <a:lnTo>
                      <a:pt x="979" y="1193"/>
                    </a:lnTo>
                    <a:lnTo>
                      <a:pt x="981" y="1208"/>
                    </a:lnTo>
                    <a:lnTo>
                      <a:pt x="995" y="1203"/>
                    </a:lnTo>
                    <a:lnTo>
                      <a:pt x="995" y="1203"/>
                    </a:lnTo>
                    <a:lnTo>
                      <a:pt x="1002" y="1201"/>
                    </a:lnTo>
                    <a:lnTo>
                      <a:pt x="1002" y="1201"/>
                    </a:lnTo>
                    <a:lnTo>
                      <a:pt x="1048" y="1197"/>
                    </a:lnTo>
                    <a:lnTo>
                      <a:pt x="1048" y="1197"/>
                    </a:lnTo>
                    <a:lnTo>
                      <a:pt x="1104" y="1192"/>
                    </a:lnTo>
                    <a:lnTo>
                      <a:pt x="1132" y="1190"/>
                    </a:lnTo>
                    <a:lnTo>
                      <a:pt x="1159" y="1189"/>
                    </a:lnTo>
                    <a:lnTo>
                      <a:pt x="1174" y="1189"/>
                    </a:lnTo>
                    <a:lnTo>
                      <a:pt x="1172" y="1175"/>
                    </a:lnTo>
                    <a:lnTo>
                      <a:pt x="1172" y="1175"/>
                    </a:lnTo>
                    <a:lnTo>
                      <a:pt x="1162" y="1087"/>
                    </a:lnTo>
                    <a:lnTo>
                      <a:pt x="1162" y="1087"/>
                    </a:lnTo>
                    <a:lnTo>
                      <a:pt x="1151" y="994"/>
                    </a:lnTo>
                    <a:lnTo>
                      <a:pt x="1146" y="947"/>
                    </a:lnTo>
                    <a:lnTo>
                      <a:pt x="1138" y="901"/>
                    </a:lnTo>
                    <a:lnTo>
                      <a:pt x="1130" y="855"/>
                    </a:lnTo>
                    <a:lnTo>
                      <a:pt x="1118" y="810"/>
                    </a:lnTo>
                    <a:lnTo>
                      <a:pt x="1112" y="787"/>
                    </a:lnTo>
                    <a:lnTo>
                      <a:pt x="1106" y="764"/>
                    </a:lnTo>
                    <a:lnTo>
                      <a:pt x="1097" y="743"/>
                    </a:lnTo>
                    <a:lnTo>
                      <a:pt x="1089" y="721"/>
                    </a:lnTo>
                    <a:lnTo>
                      <a:pt x="1089" y="721"/>
                    </a:lnTo>
                    <a:lnTo>
                      <a:pt x="1078" y="693"/>
                    </a:lnTo>
                    <a:lnTo>
                      <a:pt x="1065" y="665"/>
                    </a:lnTo>
                    <a:lnTo>
                      <a:pt x="1052" y="638"/>
                    </a:lnTo>
                    <a:lnTo>
                      <a:pt x="1039" y="612"/>
                    </a:lnTo>
                    <a:lnTo>
                      <a:pt x="1024" y="586"/>
                    </a:lnTo>
                    <a:lnTo>
                      <a:pt x="1010" y="561"/>
                    </a:lnTo>
                    <a:lnTo>
                      <a:pt x="993" y="536"/>
                    </a:lnTo>
                    <a:lnTo>
                      <a:pt x="978" y="511"/>
                    </a:lnTo>
                    <a:lnTo>
                      <a:pt x="960" y="487"/>
                    </a:lnTo>
                    <a:lnTo>
                      <a:pt x="943" y="465"/>
                    </a:lnTo>
                    <a:lnTo>
                      <a:pt x="924" y="442"/>
                    </a:lnTo>
                    <a:lnTo>
                      <a:pt x="905" y="420"/>
                    </a:lnTo>
                    <a:lnTo>
                      <a:pt x="886" y="399"/>
                    </a:lnTo>
                    <a:lnTo>
                      <a:pt x="866" y="378"/>
                    </a:lnTo>
                    <a:lnTo>
                      <a:pt x="845" y="358"/>
                    </a:lnTo>
                    <a:lnTo>
                      <a:pt x="825" y="340"/>
                    </a:lnTo>
                    <a:lnTo>
                      <a:pt x="825" y="340"/>
                    </a:lnTo>
                    <a:lnTo>
                      <a:pt x="786" y="307"/>
                    </a:lnTo>
                    <a:lnTo>
                      <a:pt x="743" y="273"/>
                    </a:lnTo>
                    <a:lnTo>
                      <a:pt x="719" y="256"/>
                    </a:lnTo>
                    <a:lnTo>
                      <a:pt x="696" y="239"/>
                    </a:lnTo>
                    <a:lnTo>
                      <a:pt x="671" y="222"/>
                    </a:lnTo>
                    <a:lnTo>
                      <a:pt x="645" y="206"/>
                    </a:lnTo>
                    <a:lnTo>
                      <a:pt x="619" y="190"/>
                    </a:lnTo>
                    <a:lnTo>
                      <a:pt x="591" y="176"/>
                    </a:lnTo>
                    <a:lnTo>
                      <a:pt x="565" y="161"/>
                    </a:lnTo>
                    <a:lnTo>
                      <a:pt x="536" y="148"/>
                    </a:lnTo>
                    <a:lnTo>
                      <a:pt x="507" y="135"/>
                    </a:lnTo>
                    <a:lnTo>
                      <a:pt x="478" y="124"/>
                    </a:lnTo>
                    <a:lnTo>
                      <a:pt x="449" y="115"/>
                    </a:lnTo>
                    <a:lnTo>
                      <a:pt x="419" y="106"/>
                    </a:lnTo>
                    <a:lnTo>
                      <a:pt x="419" y="106"/>
                    </a:lnTo>
                    <a:lnTo>
                      <a:pt x="389" y="100"/>
                    </a:lnTo>
                    <a:lnTo>
                      <a:pt x="359" y="94"/>
                    </a:lnTo>
                    <a:lnTo>
                      <a:pt x="299" y="84"/>
                    </a:lnTo>
                    <a:lnTo>
                      <a:pt x="240" y="75"/>
                    </a:lnTo>
                    <a:lnTo>
                      <a:pt x="181" y="68"/>
                    </a:lnTo>
                    <a:lnTo>
                      <a:pt x="181" y="68"/>
                    </a:lnTo>
                    <a:lnTo>
                      <a:pt x="119" y="61"/>
                    </a:lnTo>
                    <a:lnTo>
                      <a:pt x="56" y="53"/>
                    </a:lnTo>
                    <a:lnTo>
                      <a:pt x="42" y="50"/>
                    </a:lnTo>
                    <a:lnTo>
                      <a:pt x="43" y="65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rgbClr val="605448"/>
                  </a:solidFill>
                </a:endParaRPr>
              </a:p>
            </p:txBody>
          </p:sp>
        </p:grpSp>
      </p:grpSp>
      <p:grpSp>
        <p:nvGrpSpPr>
          <p:cNvPr id="6" name="chenying0907 5"/>
          <p:cNvGrpSpPr/>
          <p:nvPr/>
        </p:nvGrpSpPr>
        <p:grpSpPr>
          <a:xfrm rot="19952349">
            <a:off x="5473220" y="2291388"/>
            <a:ext cx="1451315" cy="1465933"/>
            <a:chOff x="4572038" y="2317937"/>
            <a:chExt cx="1451315" cy="1465933"/>
          </a:xfrm>
        </p:grpSpPr>
        <p:sp>
          <p:nvSpPr>
            <p:cNvPr id="169" name="椭圆 31"/>
            <p:cNvSpPr/>
            <p:nvPr/>
          </p:nvSpPr>
          <p:spPr>
            <a:xfrm rot="15654318">
              <a:off x="4564729" y="2325246"/>
              <a:ext cx="1465933" cy="1451315"/>
            </a:xfrm>
            <a:custGeom>
              <a:avLst/>
              <a:gdLst>
                <a:gd name="connsiteX0" fmla="*/ 0 w 656493"/>
                <a:gd name="connsiteY0" fmla="*/ 316523 h 633046"/>
                <a:gd name="connsiteX1" fmla="*/ 328247 w 656493"/>
                <a:gd name="connsiteY1" fmla="*/ 0 h 633046"/>
                <a:gd name="connsiteX2" fmla="*/ 656494 w 656493"/>
                <a:gd name="connsiteY2" fmla="*/ 316523 h 633046"/>
                <a:gd name="connsiteX3" fmla="*/ 328247 w 656493"/>
                <a:gd name="connsiteY3" fmla="*/ 633046 h 633046"/>
                <a:gd name="connsiteX4" fmla="*/ 0 w 656493"/>
                <a:gd name="connsiteY4" fmla="*/ 316523 h 633046"/>
                <a:gd name="connsiteX0-1" fmla="*/ 328247 w 656494"/>
                <a:gd name="connsiteY0-2" fmla="*/ 0 h 633046"/>
                <a:gd name="connsiteX1-3" fmla="*/ 656494 w 656494"/>
                <a:gd name="connsiteY1-4" fmla="*/ 316523 h 633046"/>
                <a:gd name="connsiteX2-5" fmla="*/ 328247 w 656494"/>
                <a:gd name="connsiteY2-6" fmla="*/ 633046 h 633046"/>
                <a:gd name="connsiteX3-7" fmla="*/ 0 w 656494"/>
                <a:gd name="connsiteY3-8" fmla="*/ 316523 h 633046"/>
                <a:gd name="connsiteX4-9" fmla="*/ 419687 w 656494"/>
                <a:gd name="connsiteY4-10" fmla="*/ 91440 h 633046"/>
                <a:gd name="connsiteX0-11" fmla="*/ 402964 w 731211"/>
                <a:gd name="connsiteY0-12" fmla="*/ 0 h 633046"/>
                <a:gd name="connsiteX1-13" fmla="*/ 731211 w 731211"/>
                <a:gd name="connsiteY1-14" fmla="*/ 316523 h 633046"/>
                <a:gd name="connsiteX2-15" fmla="*/ 402964 w 731211"/>
                <a:gd name="connsiteY2-16" fmla="*/ 633046 h 633046"/>
                <a:gd name="connsiteX3-17" fmla="*/ 74717 w 731211"/>
                <a:gd name="connsiteY3-18" fmla="*/ 316523 h 633046"/>
                <a:gd name="connsiteX4-19" fmla="*/ 161895 w 731211"/>
                <a:gd name="connsiteY4-20" fmla="*/ 152400 h 633046"/>
                <a:gd name="connsiteX0-21" fmla="*/ 353700 w 681947"/>
                <a:gd name="connsiteY0-22" fmla="*/ 0 h 633046"/>
                <a:gd name="connsiteX1-23" fmla="*/ 681947 w 681947"/>
                <a:gd name="connsiteY1-24" fmla="*/ 316523 h 633046"/>
                <a:gd name="connsiteX2-25" fmla="*/ 353700 w 681947"/>
                <a:gd name="connsiteY2-26" fmla="*/ 633046 h 633046"/>
                <a:gd name="connsiteX3-27" fmla="*/ 25453 w 681947"/>
                <a:gd name="connsiteY3-28" fmla="*/ 316523 h 633046"/>
                <a:gd name="connsiteX4-29" fmla="*/ 112631 w 681947"/>
                <a:gd name="connsiteY4-30" fmla="*/ 152400 h 633046"/>
                <a:gd name="connsiteX0-31" fmla="*/ 341249 w 669496"/>
                <a:gd name="connsiteY0-32" fmla="*/ 0 h 633046"/>
                <a:gd name="connsiteX1-33" fmla="*/ 669496 w 669496"/>
                <a:gd name="connsiteY1-34" fmla="*/ 316523 h 633046"/>
                <a:gd name="connsiteX2-35" fmla="*/ 341249 w 669496"/>
                <a:gd name="connsiteY2-36" fmla="*/ 633046 h 633046"/>
                <a:gd name="connsiteX3-37" fmla="*/ 13002 w 669496"/>
                <a:gd name="connsiteY3-38" fmla="*/ 316523 h 633046"/>
                <a:gd name="connsiteX4-39" fmla="*/ 100180 w 669496"/>
                <a:gd name="connsiteY4-40" fmla="*/ 152400 h 633046"/>
                <a:gd name="connsiteX0-41" fmla="*/ 347951 w 676198"/>
                <a:gd name="connsiteY0-42" fmla="*/ 0 h 633046"/>
                <a:gd name="connsiteX1-43" fmla="*/ 676198 w 676198"/>
                <a:gd name="connsiteY1-44" fmla="*/ 316523 h 633046"/>
                <a:gd name="connsiteX2-45" fmla="*/ 347951 w 676198"/>
                <a:gd name="connsiteY2-46" fmla="*/ 633046 h 633046"/>
                <a:gd name="connsiteX3-47" fmla="*/ 19704 w 676198"/>
                <a:gd name="connsiteY3-48" fmla="*/ 316523 h 633046"/>
                <a:gd name="connsiteX4-49" fmla="*/ 79173 w 676198"/>
                <a:gd name="connsiteY4-50" fmla="*/ 113607 h 633046"/>
                <a:gd name="connsiteX0-51" fmla="*/ 333371 w 661618"/>
                <a:gd name="connsiteY0-52" fmla="*/ 0 h 633046"/>
                <a:gd name="connsiteX1-53" fmla="*/ 661618 w 661618"/>
                <a:gd name="connsiteY1-54" fmla="*/ 316523 h 633046"/>
                <a:gd name="connsiteX2-55" fmla="*/ 333371 w 661618"/>
                <a:gd name="connsiteY2-56" fmla="*/ 633046 h 633046"/>
                <a:gd name="connsiteX3-57" fmla="*/ 5124 w 661618"/>
                <a:gd name="connsiteY3-58" fmla="*/ 316523 h 633046"/>
                <a:gd name="connsiteX4-59" fmla="*/ 64593 w 661618"/>
                <a:gd name="connsiteY4-60" fmla="*/ 113607 h 633046"/>
                <a:gd name="connsiteX0-61" fmla="*/ 178200 w 661618"/>
                <a:gd name="connsiteY0-62" fmla="*/ 0 h 583170"/>
                <a:gd name="connsiteX1-63" fmla="*/ 661618 w 661618"/>
                <a:gd name="connsiteY1-64" fmla="*/ 266647 h 583170"/>
                <a:gd name="connsiteX2-65" fmla="*/ 333371 w 661618"/>
                <a:gd name="connsiteY2-66" fmla="*/ 583170 h 583170"/>
                <a:gd name="connsiteX3-67" fmla="*/ 5124 w 661618"/>
                <a:gd name="connsiteY3-68" fmla="*/ 266647 h 583170"/>
                <a:gd name="connsiteX4-69" fmla="*/ 64593 w 661618"/>
                <a:gd name="connsiteY4-70" fmla="*/ 63731 h 583170"/>
                <a:gd name="connsiteX0-71" fmla="*/ 178200 w 662133"/>
                <a:gd name="connsiteY0-72" fmla="*/ 66578 h 649748"/>
                <a:gd name="connsiteX1-73" fmla="*/ 412660 w 662133"/>
                <a:gd name="connsiteY1-74" fmla="*/ 10947 h 649748"/>
                <a:gd name="connsiteX2-75" fmla="*/ 661618 w 662133"/>
                <a:gd name="connsiteY2-76" fmla="*/ 333225 h 649748"/>
                <a:gd name="connsiteX3-77" fmla="*/ 333371 w 662133"/>
                <a:gd name="connsiteY3-78" fmla="*/ 649748 h 649748"/>
                <a:gd name="connsiteX4-79" fmla="*/ 5124 w 662133"/>
                <a:gd name="connsiteY4-80" fmla="*/ 333225 h 649748"/>
                <a:gd name="connsiteX5" fmla="*/ 64593 w 662133"/>
                <a:gd name="connsiteY5" fmla="*/ 130309 h 649748"/>
                <a:gd name="connsiteX0-81" fmla="*/ 178200 w 662148"/>
                <a:gd name="connsiteY0-82" fmla="*/ 66578 h 649748"/>
                <a:gd name="connsiteX1-83" fmla="*/ 412660 w 662148"/>
                <a:gd name="connsiteY1-84" fmla="*/ 10947 h 649748"/>
                <a:gd name="connsiteX2-85" fmla="*/ 661618 w 662148"/>
                <a:gd name="connsiteY2-86" fmla="*/ 333225 h 649748"/>
                <a:gd name="connsiteX3-87" fmla="*/ 333371 w 662148"/>
                <a:gd name="connsiteY3-88" fmla="*/ 649748 h 649748"/>
                <a:gd name="connsiteX4-89" fmla="*/ 5124 w 662148"/>
                <a:gd name="connsiteY4-90" fmla="*/ 333225 h 649748"/>
                <a:gd name="connsiteX5-91" fmla="*/ 64593 w 662148"/>
                <a:gd name="connsiteY5-92" fmla="*/ 130309 h 649748"/>
                <a:gd name="connsiteX0-93" fmla="*/ 178200 w 662148"/>
                <a:gd name="connsiteY0-94" fmla="*/ 61032 h 644202"/>
                <a:gd name="connsiteX1-95" fmla="*/ 412660 w 662148"/>
                <a:gd name="connsiteY1-96" fmla="*/ 5401 h 644202"/>
                <a:gd name="connsiteX2-97" fmla="*/ 661618 w 662148"/>
                <a:gd name="connsiteY2-98" fmla="*/ 327679 h 644202"/>
                <a:gd name="connsiteX3-99" fmla="*/ 333371 w 662148"/>
                <a:gd name="connsiteY3-100" fmla="*/ 644202 h 644202"/>
                <a:gd name="connsiteX4-101" fmla="*/ 5124 w 662148"/>
                <a:gd name="connsiteY4-102" fmla="*/ 327679 h 644202"/>
                <a:gd name="connsiteX5-103" fmla="*/ 64593 w 662148"/>
                <a:gd name="connsiteY5-104" fmla="*/ 124763 h 644202"/>
                <a:gd name="connsiteX0-105" fmla="*/ 178200 w 662148"/>
                <a:gd name="connsiteY0-106" fmla="*/ 75865 h 659035"/>
                <a:gd name="connsiteX1-107" fmla="*/ 168819 w 662148"/>
                <a:gd name="connsiteY1-108" fmla="*/ 31317 h 659035"/>
                <a:gd name="connsiteX2-109" fmla="*/ 412660 w 662148"/>
                <a:gd name="connsiteY2-110" fmla="*/ 20234 h 659035"/>
                <a:gd name="connsiteX3-111" fmla="*/ 661618 w 662148"/>
                <a:gd name="connsiteY3-112" fmla="*/ 342512 h 659035"/>
                <a:gd name="connsiteX4-113" fmla="*/ 333371 w 662148"/>
                <a:gd name="connsiteY4-114" fmla="*/ 659035 h 659035"/>
                <a:gd name="connsiteX5-115" fmla="*/ 5124 w 662148"/>
                <a:gd name="connsiteY5-116" fmla="*/ 342512 h 659035"/>
                <a:gd name="connsiteX6" fmla="*/ 64593 w 662148"/>
                <a:gd name="connsiteY6" fmla="*/ 139596 h 659035"/>
                <a:gd name="connsiteX0-117" fmla="*/ 178200 w 662148"/>
                <a:gd name="connsiteY0-118" fmla="*/ 68901 h 652071"/>
                <a:gd name="connsiteX1-119" fmla="*/ 130026 w 662148"/>
                <a:gd name="connsiteY1-120" fmla="*/ 68688 h 652071"/>
                <a:gd name="connsiteX2-121" fmla="*/ 412660 w 662148"/>
                <a:gd name="connsiteY2-122" fmla="*/ 13270 h 652071"/>
                <a:gd name="connsiteX3-123" fmla="*/ 661618 w 662148"/>
                <a:gd name="connsiteY3-124" fmla="*/ 335548 h 652071"/>
                <a:gd name="connsiteX4-125" fmla="*/ 333371 w 662148"/>
                <a:gd name="connsiteY4-126" fmla="*/ 652071 h 652071"/>
                <a:gd name="connsiteX5-127" fmla="*/ 5124 w 662148"/>
                <a:gd name="connsiteY5-128" fmla="*/ 335548 h 652071"/>
                <a:gd name="connsiteX6-129" fmla="*/ 64593 w 662148"/>
                <a:gd name="connsiteY6-130" fmla="*/ 132632 h 652071"/>
                <a:gd name="connsiteX0-131" fmla="*/ 178200 w 662220"/>
                <a:gd name="connsiteY0-132" fmla="*/ 68901 h 652071"/>
                <a:gd name="connsiteX1-133" fmla="*/ 130026 w 662220"/>
                <a:gd name="connsiteY1-134" fmla="*/ 68688 h 652071"/>
                <a:gd name="connsiteX2-135" fmla="*/ 412660 w 662220"/>
                <a:gd name="connsiteY2-136" fmla="*/ 13270 h 652071"/>
                <a:gd name="connsiteX3-137" fmla="*/ 661618 w 662220"/>
                <a:gd name="connsiteY3-138" fmla="*/ 335548 h 652071"/>
                <a:gd name="connsiteX4-139" fmla="*/ 333371 w 662220"/>
                <a:gd name="connsiteY4-140" fmla="*/ 652071 h 652071"/>
                <a:gd name="connsiteX5-141" fmla="*/ 5124 w 662220"/>
                <a:gd name="connsiteY5-142" fmla="*/ 335548 h 652071"/>
                <a:gd name="connsiteX6-143" fmla="*/ 64593 w 662220"/>
                <a:gd name="connsiteY6-144" fmla="*/ 132632 h 652071"/>
                <a:gd name="connsiteX0-145" fmla="*/ 178200 w 662220"/>
                <a:gd name="connsiteY0-146" fmla="*/ 58449 h 641619"/>
                <a:gd name="connsiteX1-147" fmla="*/ 130026 w 662220"/>
                <a:gd name="connsiteY1-148" fmla="*/ 58236 h 641619"/>
                <a:gd name="connsiteX2-149" fmla="*/ 412660 w 662220"/>
                <a:gd name="connsiteY2-150" fmla="*/ 2818 h 641619"/>
                <a:gd name="connsiteX3-151" fmla="*/ 661618 w 662220"/>
                <a:gd name="connsiteY3-152" fmla="*/ 325096 h 641619"/>
                <a:gd name="connsiteX4-153" fmla="*/ 333371 w 662220"/>
                <a:gd name="connsiteY4-154" fmla="*/ 641619 h 641619"/>
                <a:gd name="connsiteX5-155" fmla="*/ 5124 w 662220"/>
                <a:gd name="connsiteY5-156" fmla="*/ 325096 h 641619"/>
                <a:gd name="connsiteX6-157" fmla="*/ 64593 w 662220"/>
                <a:gd name="connsiteY6-158" fmla="*/ 122180 h 641619"/>
                <a:gd name="connsiteX0-159" fmla="*/ 178200 w 662220"/>
                <a:gd name="connsiteY0-160" fmla="*/ 58449 h 641619"/>
                <a:gd name="connsiteX1-161" fmla="*/ 130026 w 662220"/>
                <a:gd name="connsiteY1-162" fmla="*/ 58236 h 641619"/>
                <a:gd name="connsiteX2-163" fmla="*/ 412660 w 662220"/>
                <a:gd name="connsiteY2-164" fmla="*/ 2818 h 641619"/>
                <a:gd name="connsiteX3-165" fmla="*/ 661618 w 662220"/>
                <a:gd name="connsiteY3-166" fmla="*/ 325096 h 641619"/>
                <a:gd name="connsiteX4-167" fmla="*/ 333371 w 662220"/>
                <a:gd name="connsiteY4-168" fmla="*/ 641619 h 641619"/>
                <a:gd name="connsiteX5-169" fmla="*/ 5124 w 662220"/>
                <a:gd name="connsiteY5-170" fmla="*/ 325096 h 641619"/>
                <a:gd name="connsiteX6-171" fmla="*/ 64593 w 662220"/>
                <a:gd name="connsiteY6-172" fmla="*/ 122180 h 641619"/>
                <a:gd name="connsiteX0-173" fmla="*/ 178200 w 662220"/>
                <a:gd name="connsiteY0-174" fmla="*/ 58449 h 641619"/>
                <a:gd name="connsiteX1-175" fmla="*/ 130026 w 662220"/>
                <a:gd name="connsiteY1-176" fmla="*/ 58236 h 641619"/>
                <a:gd name="connsiteX2-177" fmla="*/ 412660 w 662220"/>
                <a:gd name="connsiteY2-178" fmla="*/ 2818 h 641619"/>
                <a:gd name="connsiteX3-179" fmla="*/ 661618 w 662220"/>
                <a:gd name="connsiteY3-180" fmla="*/ 325096 h 641619"/>
                <a:gd name="connsiteX4-181" fmla="*/ 333371 w 662220"/>
                <a:gd name="connsiteY4-182" fmla="*/ 641619 h 641619"/>
                <a:gd name="connsiteX5-183" fmla="*/ 5124 w 662220"/>
                <a:gd name="connsiteY5-184" fmla="*/ 325096 h 641619"/>
                <a:gd name="connsiteX6-185" fmla="*/ 64593 w 662220"/>
                <a:gd name="connsiteY6-186" fmla="*/ 122180 h 641619"/>
                <a:gd name="connsiteX0-187" fmla="*/ 178200 w 662220"/>
                <a:gd name="connsiteY0-188" fmla="*/ 58449 h 641619"/>
                <a:gd name="connsiteX1-189" fmla="*/ 130026 w 662220"/>
                <a:gd name="connsiteY1-190" fmla="*/ 58236 h 641619"/>
                <a:gd name="connsiteX2-191" fmla="*/ 412660 w 662220"/>
                <a:gd name="connsiteY2-192" fmla="*/ 2818 h 641619"/>
                <a:gd name="connsiteX3-193" fmla="*/ 661618 w 662220"/>
                <a:gd name="connsiteY3-194" fmla="*/ 325096 h 641619"/>
                <a:gd name="connsiteX4-195" fmla="*/ 333371 w 662220"/>
                <a:gd name="connsiteY4-196" fmla="*/ 641619 h 641619"/>
                <a:gd name="connsiteX5-197" fmla="*/ 5124 w 662220"/>
                <a:gd name="connsiteY5-198" fmla="*/ 325096 h 641619"/>
                <a:gd name="connsiteX6-199" fmla="*/ 64593 w 662220"/>
                <a:gd name="connsiteY6-200" fmla="*/ 122180 h 641619"/>
                <a:gd name="connsiteX0-201" fmla="*/ 178200 w 662220"/>
                <a:gd name="connsiteY0-202" fmla="*/ 58449 h 641619"/>
                <a:gd name="connsiteX1-203" fmla="*/ 130026 w 662220"/>
                <a:gd name="connsiteY1-204" fmla="*/ 58236 h 641619"/>
                <a:gd name="connsiteX2-205" fmla="*/ 412660 w 662220"/>
                <a:gd name="connsiteY2-206" fmla="*/ 2818 h 641619"/>
                <a:gd name="connsiteX3-207" fmla="*/ 661618 w 662220"/>
                <a:gd name="connsiteY3-208" fmla="*/ 325096 h 641619"/>
                <a:gd name="connsiteX4-209" fmla="*/ 333371 w 662220"/>
                <a:gd name="connsiteY4-210" fmla="*/ 641619 h 641619"/>
                <a:gd name="connsiteX5-211" fmla="*/ 5124 w 662220"/>
                <a:gd name="connsiteY5-212" fmla="*/ 325096 h 641619"/>
                <a:gd name="connsiteX6-213" fmla="*/ 64593 w 662220"/>
                <a:gd name="connsiteY6-214" fmla="*/ 122180 h 641619"/>
                <a:gd name="connsiteX0-215" fmla="*/ 176252 w 660272"/>
                <a:gd name="connsiteY0-216" fmla="*/ 58449 h 641619"/>
                <a:gd name="connsiteX1-217" fmla="*/ 128078 w 660272"/>
                <a:gd name="connsiteY1-218" fmla="*/ 58236 h 641619"/>
                <a:gd name="connsiteX2-219" fmla="*/ 410712 w 660272"/>
                <a:gd name="connsiteY2-220" fmla="*/ 2818 h 641619"/>
                <a:gd name="connsiteX3-221" fmla="*/ 659670 w 660272"/>
                <a:gd name="connsiteY3-222" fmla="*/ 325096 h 641619"/>
                <a:gd name="connsiteX4-223" fmla="*/ 331423 w 660272"/>
                <a:gd name="connsiteY4-224" fmla="*/ 641619 h 641619"/>
                <a:gd name="connsiteX5-225" fmla="*/ 3176 w 660272"/>
                <a:gd name="connsiteY5-226" fmla="*/ 325096 h 641619"/>
                <a:gd name="connsiteX6-227" fmla="*/ 62645 w 660272"/>
                <a:gd name="connsiteY6-228" fmla="*/ 122180 h 641619"/>
                <a:gd name="connsiteX0-229" fmla="*/ 253837 w 660272"/>
                <a:gd name="connsiteY0-230" fmla="*/ 30740 h 641619"/>
                <a:gd name="connsiteX1-231" fmla="*/ 128078 w 660272"/>
                <a:gd name="connsiteY1-232" fmla="*/ 58236 h 641619"/>
                <a:gd name="connsiteX2-233" fmla="*/ 410712 w 660272"/>
                <a:gd name="connsiteY2-234" fmla="*/ 2818 h 641619"/>
                <a:gd name="connsiteX3-235" fmla="*/ 659670 w 660272"/>
                <a:gd name="connsiteY3-236" fmla="*/ 325096 h 641619"/>
                <a:gd name="connsiteX4-237" fmla="*/ 331423 w 660272"/>
                <a:gd name="connsiteY4-238" fmla="*/ 641619 h 641619"/>
                <a:gd name="connsiteX5-239" fmla="*/ 3176 w 660272"/>
                <a:gd name="connsiteY5-240" fmla="*/ 325096 h 641619"/>
                <a:gd name="connsiteX6-241" fmla="*/ 62645 w 660272"/>
                <a:gd name="connsiteY6-242" fmla="*/ 122180 h 641619"/>
                <a:gd name="connsiteX0-243" fmla="*/ 253837 w 660191"/>
                <a:gd name="connsiteY0-244" fmla="*/ 41069 h 651948"/>
                <a:gd name="connsiteX1-245" fmla="*/ 161329 w 660191"/>
                <a:gd name="connsiteY1-246" fmla="*/ 63023 h 651948"/>
                <a:gd name="connsiteX2-247" fmla="*/ 410712 w 660191"/>
                <a:gd name="connsiteY2-248" fmla="*/ 13147 h 651948"/>
                <a:gd name="connsiteX3-249" fmla="*/ 659670 w 660191"/>
                <a:gd name="connsiteY3-250" fmla="*/ 335425 h 651948"/>
                <a:gd name="connsiteX4-251" fmla="*/ 331423 w 660191"/>
                <a:gd name="connsiteY4-252" fmla="*/ 651948 h 651948"/>
                <a:gd name="connsiteX5-253" fmla="*/ 3176 w 660191"/>
                <a:gd name="connsiteY5-254" fmla="*/ 335425 h 651948"/>
                <a:gd name="connsiteX6-255" fmla="*/ 62645 w 660191"/>
                <a:gd name="connsiteY6-256" fmla="*/ 132509 h 651948"/>
                <a:gd name="connsiteX0-257" fmla="*/ 253837 w 660897"/>
                <a:gd name="connsiteY0-258" fmla="*/ 45475 h 656354"/>
                <a:gd name="connsiteX1-259" fmla="*/ 161329 w 660897"/>
                <a:gd name="connsiteY1-260" fmla="*/ 67429 h 656354"/>
                <a:gd name="connsiteX2-261" fmla="*/ 410712 w 660897"/>
                <a:gd name="connsiteY2-262" fmla="*/ 17553 h 656354"/>
                <a:gd name="connsiteX3-263" fmla="*/ 659670 w 660897"/>
                <a:gd name="connsiteY3-264" fmla="*/ 339831 h 656354"/>
                <a:gd name="connsiteX4-265" fmla="*/ 331423 w 660897"/>
                <a:gd name="connsiteY4-266" fmla="*/ 656354 h 656354"/>
                <a:gd name="connsiteX5-267" fmla="*/ 3176 w 660897"/>
                <a:gd name="connsiteY5-268" fmla="*/ 339831 h 656354"/>
                <a:gd name="connsiteX6-269" fmla="*/ 62645 w 660897"/>
                <a:gd name="connsiteY6-270" fmla="*/ 136915 h 656354"/>
                <a:gd name="connsiteX0-271" fmla="*/ 253837 w 660406"/>
                <a:gd name="connsiteY0-272" fmla="*/ 41070 h 651949"/>
                <a:gd name="connsiteX1-273" fmla="*/ 161329 w 660406"/>
                <a:gd name="connsiteY1-274" fmla="*/ 63024 h 651949"/>
                <a:gd name="connsiteX2-275" fmla="*/ 410712 w 660406"/>
                <a:gd name="connsiteY2-276" fmla="*/ 13148 h 651949"/>
                <a:gd name="connsiteX3-277" fmla="*/ 659670 w 660406"/>
                <a:gd name="connsiteY3-278" fmla="*/ 335426 h 651949"/>
                <a:gd name="connsiteX4-279" fmla="*/ 331423 w 660406"/>
                <a:gd name="connsiteY4-280" fmla="*/ 651949 h 651949"/>
                <a:gd name="connsiteX5-281" fmla="*/ 3176 w 660406"/>
                <a:gd name="connsiteY5-282" fmla="*/ 335426 h 651949"/>
                <a:gd name="connsiteX6-283" fmla="*/ 62645 w 660406"/>
                <a:gd name="connsiteY6-284" fmla="*/ 132510 h 651949"/>
                <a:gd name="connsiteX0-285" fmla="*/ 161329 w 660406"/>
                <a:gd name="connsiteY0-286" fmla="*/ 63024 h 651949"/>
                <a:gd name="connsiteX1-287" fmla="*/ 410712 w 660406"/>
                <a:gd name="connsiteY1-288" fmla="*/ 13148 h 651949"/>
                <a:gd name="connsiteX2-289" fmla="*/ 659670 w 660406"/>
                <a:gd name="connsiteY2-290" fmla="*/ 335426 h 651949"/>
                <a:gd name="connsiteX3-291" fmla="*/ 331423 w 660406"/>
                <a:gd name="connsiteY3-292" fmla="*/ 651949 h 651949"/>
                <a:gd name="connsiteX4-293" fmla="*/ 3176 w 660406"/>
                <a:gd name="connsiteY4-294" fmla="*/ 335426 h 651949"/>
                <a:gd name="connsiteX5-295" fmla="*/ 62645 w 660406"/>
                <a:gd name="connsiteY5-296" fmla="*/ 132510 h 651949"/>
                <a:gd name="connsiteX0-297" fmla="*/ 128078 w 660207"/>
                <a:gd name="connsiteY0-298" fmla="*/ 63024 h 651949"/>
                <a:gd name="connsiteX1-299" fmla="*/ 410712 w 660207"/>
                <a:gd name="connsiteY1-300" fmla="*/ 13148 h 651949"/>
                <a:gd name="connsiteX2-301" fmla="*/ 659670 w 660207"/>
                <a:gd name="connsiteY2-302" fmla="*/ 335426 h 651949"/>
                <a:gd name="connsiteX3-303" fmla="*/ 331423 w 660207"/>
                <a:gd name="connsiteY3-304" fmla="*/ 651949 h 651949"/>
                <a:gd name="connsiteX4-305" fmla="*/ 3176 w 660207"/>
                <a:gd name="connsiteY4-306" fmla="*/ 335426 h 651949"/>
                <a:gd name="connsiteX5-307" fmla="*/ 62645 w 660207"/>
                <a:gd name="connsiteY5-308" fmla="*/ 132510 h 651949"/>
                <a:gd name="connsiteX0-309" fmla="*/ 128078 w 660438"/>
                <a:gd name="connsiteY0-310" fmla="*/ 60888 h 649813"/>
                <a:gd name="connsiteX1-311" fmla="*/ 410712 w 660438"/>
                <a:gd name="connsiteY1-312" fmla="*/ 11012 h 649813"/>
                <a:gd name="connsiteX2-313" fmla="*/ 659670 w 660438"/>
                <a:gd name="connsiteY2-314" fmla="*/ 333290 h 649813"/>
                <a:gd name="connsiteX3-315" fmla="*/ 331423 w 660438"/>
                <a:gd name="connsiteY3-316" fmla="*/ 649813 h 649813"/>
                <a:gd name="connsiteX4-317" fmla="*/ 3176 w 660438"/>
                <a:gd name="connsiteY4-318" fmla="*/ 333290 h 649813"/>
                <a:gd name="connsiteX5-319" fmla="*/ 62645 w 660438"/>
                <a:gd name="connsiteY5-320" fmla="*/ 130374 h 649813"/>
                <a:gd name="connsiteX0-321" fmla="*/ 128078 w 660438"/>
                <a:gd name="connsiteY0-322" fmla="*/ 64927 h 653852"/>
                <a:gd name="connsiteX1-323" fmla="*/ 410712 w 660438"/>
                <a:gd name="connsiteY1-324" fmla="*/ 15051 h 653852"/>
                <a:gd name="connsiteX2-325" fmla="*/ 659670 w 660438"/>
                <a:gd name="connsiteY2-326" fmla="*/ 337329 h 653852"/>
                <a:gd name="connsiteX3-327" fmla="*/ 331423 w 660438"/>
                <a:gd name="connsiteY3-328" fmla="*/ 653852 h 653852"/>
                <a:gd name="connsiteX4-329" fmla="*/ 3176 w 660438"/>
                <a:gd name="connsiteY4-330" fmla="*/ 337329 h 653852"/>
                <a:gd name="connsiteX5-331" fmla="*/ 62645 w 660438"/>
                <a:gd name="connsiteY5-332" fmla="*/ 134413 h 653852"/>
              </a:gdLst>
              <a:ahLst/>
              <a:cxnLst>
                <a:cxn ang="0">
                  <a:pos x="connsiteX0-321" y="connsiteY0-322"/>
                </a:cxn>
                <a:cxn ang="0">
                  <a:pos x="connsiteX1-323" y="connsiteY1-324"/>
                </a:cxn>
                <a:cxn ang="0">
                  <a:pos x="connsiteX2-325" y="connsiteY2-326"/>
                </a:cxn>
                <a:cxn ang="0">
                  <a:pos x="connsiteX3-327" y="connsiteY3-328"/>
                </a:cxn>
                <a:cxn ang="0">
                  <a:pos x="connsiteX4-329" y="connsiteY4-330"/>
                </a:cxn>
                <a:cxn ang="0">
                  <a:pos x="connsiteX5-331" y="connsiteY5-332"/>
                </a:cxn>
              </a:cxnLst>
              <a:rect l="l" t="t" r="r" b="b"/>
              <a:pathLst>
                <a:path w="660438" h="653852">
                  <a:moveTo>
                    <a:pt x="128078" y="64927"/>
                  </a:moveTo>
                  <a:cubicBezTo>
                    <a:pt x="200406" y="22404"/>
                    <a:pt x="266694" y="-24807"/>
                    <a:pt x="410712" y="15051"/>
                  </a:cubicBezTo>
                  <a:cubicBezTo>
                    <a:pt x="554730" y="54909"/>
                    <a:pt x="671038" y="190221"/>
                    <a:pt x="659670" y="337329"/>
                  </a:cubicBezTo>
                  <a:cubicBezTo>
                    <a:pt x="648302" y="484437"/>
                    <a:pt x="512709" y="653852"/>
                    <a:pt x="331423" y="653852"/>
                  </a:cubicBezTo>
                  <a:cubicBezTo>
                    <a:pt x="150137" y="653852"/>
                    <a:pt x="14721" y="457153"/>
                    <a:pt x="3176" y="337329"/>
                  </a:cubicBezTo>
                  <a:cubicBezTo>
                    <a:pt x="-8369" y="217505"/>
                    <a:pt x="11590" y="209227"/>
                    <a:pt x="62645" y="134413"/>
                  </a:cubicBezTo>
                </a:path>
              </a:pathLst>
            </a:custGeom>
            <a:solidFill>
              <a:schemeClr val="bg1">
                <a:lumMod val="95000"/>
              </a:schemeClr>
            </a:solidFill>
            <a:ln w="25400" cap="rnd">
              <a:solidFill>
                <a:srgbClr val="005188"/>
              </a:solidFill>
              <a:prstDash val="solid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solidFill>
                  <a:srgbClr val="605448"/>
                </a:solidFill>
              </a:endParaRPr>
            </a:p>
          </p:txBody>
        </p:sp>
        <p:grpSp>
          <p:nvGrpSpPr>
            <p:cNvPr id="280" name="chenying0907 279"/>
            <p:cNvGrpSpPr/>
            <p:nvPr/>
          </p:nvGrpSpPr>
          <p:grpSpPr>
            <a:xfrm>
              <a:off x="4928436" y="2645937"/>
              <a:ext cx="774866" cy="794236"/>
              <a:chOff x="3282950" y="1154113"/>
              <a:chExt cx="698501" cy="715963"/>
            </a:xfrm>
            <a:solidFill>
              <a:srgbClr val="005188"/>
            </a:solidFill>
          </p:grpSpPr>
          <p:sp>
            <p:nvSpPr>
              <p:cNvPr id="281" name="chenying0907 905"/>
              <p:cNvSpPr/>
              <p:nvPr/>
            </p:nvSpPr>
            <p:spPr bwMode="auto">
              <a:xfrm>
                <a:off x="3324225" y="1268413"/>
                <a:ext cx="55563" cy="153988"/>
              </a:xfrm>
              <a:custGeom>
                <a:avLst/>
                <a:gdLst/>
                <a:ahLst/>
                <a:cxnLst>
                  <a:cxn ang="0">
                    <a:pos x="96" y="3"/>
                  </a:cxn>
                  <a:cxn ang="0">
                    <a:pos x="96" y="3"/>
                  </a:cxn>
                  <a:cxn ang="0">
                    <a:pos x="86" y="18"/>
                  </a:cxn>
                  <a:cxn ang="0">
                    <a:pos x="77" y="35"/>
                  </a:cxn>
                  <a:cxn ang="0">
                    <a:pos x="70" y="51"/>
                  </a:cxn>
                  <a:cxn ang="0">
                    <a:pos x="63" y="69"/>
                  </a:cxn>
                  <a:cxn ang="0">
                    <a:pos x="50" y="104"/>
                  </a:cxn>
                  <a:cxn ang="0">
                    <a:pos x="39" y="138"/>
                  </a:cxn>
                  <a:cxn ang="0">
                    <a:pos x="39" y="138"/>
                  </a:cxn>
                  <a:cxn ang="0">
                    <a:pos x="27" y="174"/>
                  </a:cxn>
                  <a:cxn ang="0">
                    <a:pos x="15" y="210"/>
                  </a:cxn>
                  <a:cxn ang="0">
                    <a:pos x="10" y="229"/>
                  </a:cxn>
                  <a:cxn ang="0">
                    <a:pos x="5" y="247"/>
                  </a:cxn>
                  <a:cxn ang="0">
                    <a:pos x="2" y="266"/>
                  </a:cxn>
                  <a:cxn ang="0">
                    <a:pos x="0" y="285"/>
                  </a:cxn>
                  <a:cxn ang="0">
                    <a:pos x="0" y="285"/>
                  </a:cxn>
                  <a:cxn ang="0">
                    <a:pos x="1" y="287"/>
                  </a:cxn>
                  <a:cxn ang="0">
                    <a:pos x="2" y="288"/>
                  </a:cxn>
                  <a:cxn ang="0">
                    <a:pos x="3" y="289"/>
                  </a:cxn>
                  <a:cxn ang="0">
                    <a:pos x="5" y="290"/>
                  </a:cxn>
                  <a:cxn ang="0">
                    <a:pos x="6" y="289"/>
                  </a:cxn>
                  <a:cxn ang="0">
                    <a:pos x="8" y="288"/>
                  </a:cxn>
                  <a:cxn ang="0">
                    <a:pos x="9" y="287"/>
                  </a:cxn>
                  <a:cxn ang="0">
                    <a:pos x="10" y="285"/>
                  </a:cxn>
                  <a:cxn ang="0">
                    <a:pos x="10" y="285"/>
                  </a:cxn>
                  <a:cxn ang="0">
                    <a:pos x="11" y="266"/>
                  </a:cxn>
                  <a:cxn ang="0">
                    <a:pos x="15" y="247"/>
                  </a:cxn>
                  <a:cxn ang="0">
                    <a:pos x="19" y="230"/>
                  </a:cxn>
                  <a:cxn ang="0">
                    <a:pos x="25" y="211"/>
                  </a:cxn>
                  <a:cxn ang="0">
                    <a:pos x="36" y="176"/>
                  </a:cxn>
                  <a:cxn ang="0">
                    <a:pos x="48" y="141"/>
                  </a:cxn>
                  <a:cxn ang="0">
                    <a:pos x="48" y="141"/>
                  </a:cxn>
                  <a:cxn ang="0">
                    <a:pos x="60" y="107"/>
                  </a:cxn>
                  <a:cxn ang="0">
                    <a:pos x="71" y="72"/>
                  </a:cxn>
                  <a:cxn ang="0">
                    <a:pos x="78" y="55"/>
                  </a:cxn>
                  <a:cxn ang="0">
                    <a:pos x="86" y="39"/>
                  </a:cxn>
                  <a:cxn ang="0">
                    <a:pos x="94" y="22"/>
                  </a:cxn>
                  <a:cxn ang="0">
                    <a:pos x="104" y="8"/>
                  </a:cxn>
                  <a:cxn ang="0">
                    <a:pos x="104" y="8"/>
                  </a:cxn>
                  <a:cxn ang="0">
                    <a:pos x="105" y="6"/>
                  </a:cxn>
                  <a:cxn ang="0">
                    <a:pos x="104" y="4"/>
                  </a:cxn>
                  <a:cxn ang="0">
                    <a:pos x="104" y="3"/>
                  </a:cxn>
                  <a:cxn ang="0">
                    <a:pos x="102" y="2"/>
                  </a:cxn>
                  <a:cxn ang="0">
                    <a:pos x="99" y="0"/>
                  </a:cxn>
                  <a:cxn ang="0">
                    <a:pos x="97" y="2"/>
                  </a:cxn>
                  <a:cxn ang="0">
                    <a:pos x="96" y="3"/>
                  </a:cxn>
                  <a:cxn ang="0">
                    <a:pos x="96" y="3"/>
                  </a:cxn>
                </a:cxnLst>
                <a:rect l="0" t="0" r="r" b="b"/>
                <a:pathLst>
                  <a:path w="105" h="290">
                    <a:moveTo>
                      <a:pt x="96" y="3"/>
                    </a:moveTo>
                    <a:lnTo>
                      <a:pt x="96" y="3"/>
                    </a:lnTo>
                    <a:lnTo>
                      <a:pt x="86" y="18"/>
                    </a:lnTo>
                    <a:lnTo>
                      <a:pt x="77" y="35"/>
                    </a:lnTo>
                    <a:lnTo>
                      <a:pt x="70" y="51"/>
                    </a:lnTo>
                    <a:lnTo>
                      <a:pt x="63" y="69"/>
                    </a:lnTo>
                    <a:lnTo>
                      <a:pt x="50" y="104"/>
                    </a:lnTo>
                    <a:lnTo>
                      <a:pt x="39" y="138"/>
                    </a:lnTo>
                    <a:lnTo>
                      <a:pt x="39" y="138"/>
                    </a:lnTo>
                    <a:lnTo>
                      <a:pt x="27" y="174"/>
                    </a:lnTo>
                    <a:lnTo>
                      <a:pt x="15" y="210"/>
                    </a:lnTo>
                    <a:lnTo>
                      <a:pt x="10" y="229"/>
                    </a:lnTo>
                    <a:lnTo>
                      <a:pt x="5" y="247"/>
                    </a:lnTo>
                    <a:lnTo>
                      <a:pt x="2" y="266"/>
                    </a:lnTo>
                    <a:lnTo>
                      <a:pt x="0" y="285"/>
                    </a:lnTo>
                    <a:lnTo>
                      <a:pt x="0" y="285"/>
                    </a:lnTo>
                    <a:lnTo>
                      <a:pt x="1" y="287"/>
                    </a:lnTo>
                    <a:lnTo>
                      <a:pt x="2" y="288"/>
                    </a:lnTo>
                    <a:lnTo>
                      <a:pt x="3" y="289"/>
                    </a:lnTo>
                    <a:lnTo>
                      <a:pt x="5" y="290"/>
                    </a:lnTo>
                    <a:lnTo>
                      <a:pt x="6" y="289"/>
                    </a:lnTo>
                    <a:lnTo>
                      <a:pt x="8" y="288"/>
                    </a:lnTo>
                    <a:lnTo>
                      <a:pt x="9" y="287"/>
                    </a:lnTo>
                    <a:lnTo>
                      <a:pt x="10" y="285"/>
                    </a:lnTo>
                    <a:lnTo>
                      <a:pt x="10" y="285"/>
                    </a:lnTo>
                    <a:lnTo>
                      <a:pt x="11" y="266"/>
                    </a:lnTo>
                    <a:lnTo>
                      <a:pt x="15" y="247"/>
                    </a:lnTo>
                    <a:lnTo>
                      <a:pt x="19" y="230"/>
                    </a:lnTo>
                    <a:lnTo>
                      <a:pt x="25" y="211"/>
                    </a:lnTo>
                    <a:lnTo>
                      <a:pt x="36" y="176"/>
                    </a:lnTo>
                    <a:lnTo>
                      <a:pt x="48" y="141"/>
                    </a:lnTo>
                    <a:lnTo>
                      <a:pt x="48" y="141"/>
                    </a:lnTo>
                    <a:lnTo>
                      <a:pt x="60" y="107"/>
                    </a:lnTo>
                    <a:lnTo>
                      <a:pt x="71" y="72"/>
                    </a:lnTo>
                    <a:lnTo>
                      <a:pt x="78" y="55"/>
                    </a:lnTo>
                    <a:lnTo>
                      <a:pt x="86" y="39"/>
                    </a:lnTo>
                    <a:lnTo>
                      <a:pt x="94" y="22"/>
                    </a:lnTo>
                    <a:lnTo>
                      <a:pt x="104" y="8"/>
                    </a:lnTo>
                    <a:lnTo>
                      <a:pt x="104" y="8"/>
                    </a:lnTo>
                    <a:lnTo>
                      <a:pt x="105" y="6"/>
                    </a:lnTo>
                    <a:lnTo>
                      <a:pt x="104" y="4"/>
                    </a:lnTo>
                    <a:lnTo>
                      <a:pt x="104" y="3"/>
                    </a:lnTo>
                    <a:lnTo>
                      <a:pt x="102" y="2"/>
                    </a:lnTo>
                    <a:lnTo>
                      <a:pt x="99" y="0"/>
                    </a:lnTo>
                    <a:lnTo>
                      <a:pt x="97" y="2"/>
                    </a:lnTo>
                    <a:lnTo>
                      <a:pt x="96" y="3"/>
                    </a:lnTo>
                    <a:lnTo>
                      <a:pt x="96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rgbClr val="605448"/>
                  </a:solidFill>
                </a:endParaRPr>
              </a:p>
            </p:txBody>
          </p:sp>
          <p:sp>
            <p:nvSpPr>
              <p:cNvPr id="282" name="chenying0907 906"/>
              <p:cNvSpPr/>
              <p:nvPr/>
            </p:nvSpPr>
            <p:spPr bwMode="auto">
              <a:xfrm>
                <a:off x="3325813" y="1239838"/>
                <a:ext cx="88900" cy="280988"/>
              </a:xfrm>
              <a:custGeom>
                <a:avLst/>
                <a:gdLst/>
                <a:ahLst/>
                <a:cxnLst>
                  <a:cxn ang="0">
                    <a:pos x="156" y="4"/>
                  </a:cxn>
                  <a:cxn ang="0">
                    <a:pos x="152" y="37"/>
                  </a:cxn>
                  <a:cxn ang="0">
                    <a:pos x="143" y="70"/>
                  </a:cxn>
                  <a:cxn ang="0">
                    <a:pos x="121" y="134"/>
                  </a:cxn>
                  <a:cxn ang="0">
                    <a:pos x="108" y="168"/>
                  </a:cxn>
                  <a:cxn ang="0">
                    <a:pos x="82" y="235"/>
                  </a:cxn>
                  <a:cxn ang="0">
                    <a:pos x="68" y="268"/>
                  </a:cxn>
                  <a:cxn ang="0">
                    <a:pos x="58" y="301"/>
                  </a:cxn>
                  <a:cxn ang="0">
                    <a:pos x="38" y="399"/>
                  </a:cxn>
                  <a:cxn ang="0">
                    <a:pos x="35" y="416"/>
                  </a:cxn>
                  <a:cxn ang="0">
                    <a:pos x="26" y="446"/>
                  </a:cxn>
                  <a:cxn ang="0">
                    <a:pos x="20" y="461"/>
                  </a:cxn>
                  <a:cxn ang="0">
                    <a:pos x="11" y="492"/>
                  </a:cxn>
                  <a:cxn ang="0">
                    <a:pos x="2" y="522"/>
                  </a:cxn>
                  <a:cxn ang="0">
                    <a:pos x="0" y="524"/>
                  </a:cxn>
                  <a:cxn ang="0">
                    <a:pos x="1" y="528"/>
                  </a:cxn>
                  <a:cxn ang="0">
                    <a:pos x="1" y="529"/>
                  </a:cxn>
                  <a:cxn ang="0">
                    <a:pos x="3" y="531"/>
                  </a:cxn>
                  <a:cxn ang="0">
                    <a:pos x="7" y="531"/>
                  </a:cxn>
                  <a:cxn ang="0">
                    <a:pos x="9" y="529"/>
                  </a:cxn>
                  <a:cxn ang="0">
                    <a:pos x="18" y="505"/>
                  </a:cxn>
                  <a:cxn ang="0">
                    <a:pos x="23" y="480"/>
                  </a:cxn>
                  <a:cxn ang="0">
                    <a:pos x="29" y="462"/>
                  </a:cxn>
                  <a:cxn ang="0">
                    <a:pos x="41" y="428"/>
                  </a:cxn>
                  <a:cxn ang="0">
                    <a:pos x="46" y="410"/>
                  </a:cxn>
                  <a:cxn ang="0">
                    <a:pos x="59" y="341"/>
                  </a:cxn>
                  <a:cxn ang="0">
                    <a:pos x="71" y="288"/>
                  </a:cxn>
                  <a:cxn ang="0">
                    <a:pos x="77" y="271"/>
                  </a:cxn>
                  <a:cxn ang="0">
                    <a:pos x="105" y="200"/>
                  </a:cxn>
                  <a:cxn ang="0">
                    <a:pos x="132" y="129"/>
                  </a:cxn>
                  <a:cxn ang="0">
                    <a:pos x="143" y="98"/>
                  </a:cxn>
                  <a:cxn ang="0">
                    <a:pos x="158" y="51"/>
                  </a:cxn>
                  <a:cxn ang="0">
                    <a:pos x="164" y="20"/>
                  </a:cxn>
                  <a:cxn ang="0">
                    <a:pos x="166" y="4"/>
                  </a:cxn>
                  <a:cxn ang="0">
                    <a:pos x="164" y="1"/>
                  </a:cxn>
                  <a:cxn ang="0">
                    <a:pos x="161" y="0"/>
                  </a:cxn>
                  <a:cxn ang="0">
                    <a:pos x="158" y="1"/>
                  </a:cxn>
                  <a:cxn ang="0">
                    <a:pos x="156" y="4"/>
                  </a:cxn>
                </a:cxnLst>
                <a:rect l="0" t="0" r="r" b="b"/>
                <a:pathLst>
                  <a:path w="166" h="531">
                    <a:moveTo>
                      <a:pt x="156" y="4"/>
                    </a:moveTo>
                    <a:lnTo>
                      <a:pt x="156" y="4"/>
                    </a:lnTo>
                    <a:lnTo>
                      <a:pt x="155" y="20"/>
                    </a:lnTo>
                    <a:lnTo>
                      <a:pt x="152" y="37"/>
                    </a:lnTo>
                    <a:lnTo>
                      <a:pt x="148" y="53"/>
                    </a:lnTo>
                    <a:lnTo>
                      <a:pt x="143" y="70"/>
                    </a:lnTo>
                    <a:lnTo>
                      <a:pt x="132" y="103"/>
                    </a:lnTo>
                    <a:lnTo>
                      <a:pt x="121" y="134"/>
                    </a:lnTo>
                    <a:lnTo>
                      <a:pt x="121" y="134"/>
                    </a:lnTo>
                    <a:lnTo>
                      <a:pt x="108" y="168"/>
                    </a:lnTo>
                    <a:lnTo>
                      <a:pt x="95" y="202"/>
                    </a:lnTo>
                    <a:lnTo>
                      <a:pt x="82" y="235"/>
                    </a:lnTo>
                    <a:lnTo>
                      <a:pt x="68" y="268"/>
                    </a:lnTo>
                    <a:lnTo>
                      <a:pt x="68" y="268"/>
                    </a:lnTo>
                    <a:lnTo>
                      <a:pt x="63" y="285"/>
                    </a:lnTo>
                    <a:lnTo>
                      <a:pt x="58" y="301"/>
                    </a:lnTo>
                    <a:lnTo>
                      <a:pt x="51" y="333"/>
                    </a:lnTo>
                    <a:lnTo>
                      <a:pt x="38" y="399"/>
                    </a:lnTo>
                    <a:lnTo>
                      <a:pt x="38" y="399"/>
                    </a:lnTo>
                    <a:lnTo>
                      <a:pt x="35" y="416"/>
                    </a:lnTo>
                    <a:lnTo>
                      <a:pt x="31" y="431"/>
                    </a:lnTo>
                    <a:lnTo>
                      <a:pt x="26" y="446"/>
                    </a:lnTo>
                    <a:lnTo>
                      <a:pt x="20" y="461"/>
                    </a:lnTo>
                    <a:lnTo>
                      <a:pt x="20" y="461"/>
                    </a:lnTo>
                    <a:lnTo>
                      <a:pt x="15" y="476"/>
                    </a:lnTo>
                    <a:lnTo>
                      <a:pt x="11" y="492"/>
                    </a:lnTo>
                    <a:lnTo>
                      <a:pt x="7" y="507"/>
                    </a:lnTo>
                    <a:lnTo>
                      <a:pt x="2" y="522"/>
                    </a:lnTo>
                    <a:lnTo>
                      <a:pt x="2" y="522"/>
                    </a:lnTo>
                    <a:lnTo>
                      <a:pt x="0" y="524"/>
                    </a:lnTo>
                    <a:lnTo>
                      <a:pt x="0" y="526"/>
                    </a:lnTo>
                    <a:lnTo>
                      <a:pt x="1" y="528"/>
                    </a:lnTo>
                    <a:lnTo>
                      <a:pt x="1" y="528"/>
                    </a:lnTo>
                    <a:lnTo>
                      <a:pt x="1" y="529"/>
                    </a:lnTo>
                    <a:lnTo>
                      <a:pt x="1" y="529"/>
                    </a:lnTo>
                    <a:lnTo>
                      <a:pt x="3" y="531"/>
                    </a:lnTo>
                    <a:lnTo>
                      <a:pt x="5" y="531"/>
                    </a:lnTo>
                    <a:lnTo>
                      <a:pt x="7" y="531"/>
                    </a:lnTo>
                    <a:lnTo>
                      <a:pt x="9" y="529"/>
                    </a:lnTo>
                    <a:lnTo>
                      <a:pt x="9" y="529"/>
                    </a:lnTo>
                    <a:lnTo>
                      <a:pt x="13" y="517"/>
                    </a:lnTo>
                    <a:lnTo>
                      <a:pt x="18" y="505"/>
                    </a:lnTo>
                    <a:lnTo>
                      <a:pt x="20" y="492"/>
                    </a:lnTo>
                    <a:lnTo>
                      <a:pt x="23" y="480"/>
                    </a:lnTo>
                    <a:lnTo>
                      <a:pt x="23" y="480"/>
                    </a:lnTo>
                    <a:lnTo>
                      <a:pt x="29" y="462"/>
                    </a:lnTo>
                    <a:lnTo>
                      <a:pt x="35" y="446"/>
                    </a:lnTo>
                    <a:lnTo>
                      <a:pt x="41" y="428"/>
                    </a:lnTo>
                    <a:lnTo>
                      <a:pt x="46" y="410"/>
                    </a:lnTo>
                    <a:lnTo>
                      <a:pt x="46" y="410"/>
                    </a:lnTo>
                    <a:lnTo>
                      <a:pt x="53" y="375"/>
                    </a:lnTo>
                    <a:lnTo>
                      <a:pt x="59" y="341"/>
                    </a:lnTo>
                    <a:lnTo>
                      <a:pt x="67" y="305"/>
                    </a:lnTo>
                    <a:lnTo>
                      <a:pt x="71" y="288"/>
                    </a:lnTo>
                    <a:lnTo>
                      <a:pt x="77" y="271"/>
                    </a:lnTo>
                    <a:lnTo>
                      <a:pt x="77" y="271"/>
                    </a:lnTo>
                    <a:lnTo>
                      <a:pt x="91" y="235"/>
                    </a:lnTo>
                    <a:lnTo>
                      <a:pt x="105" y="200"/>
                    </a:lnTo>
                    <a:lnTo>
                      <a:pt x="120" y="165"/>
                    </a:lnTo>
                    <a:lnTo>
                      <a:pt x="132" y="129"/>
                    </a:lnTo>
                    <a:lnTo>
                      <a:pt x="132" y="129"/>
                    </a:lnTo>
                    <a:lnTo>
                      <a:pt x="143" y="98"/>
                    </a:lnTo>
                    <a:lnTo>
                      <a:pt x="154" y="67"/>
                    </a:lnTo>
                    <a:lnTo>
                      <a:pt x="158" y="51"/>
                    </a:lnTo>
                    <a:lnTo>
                      <a:pt x="162" y="36"/>
                    </a:lnTo>
                    <a:lnTo>
                      <a:pt x="164" y="20"/>
                    </a:lnTo>
                    <a:lnTo>
                      <a:pt x="166" y="4"/>
                    </a:lnTo>
                    <a:lnTo>
                      <a:pt x="166" y="4"/>
                    </a:lnTo>
                    <a:lnTo>
                      <a:pt x="165" y="2"/>
                    </a:lnTo>
                    <a:lnTo>
                      <a:pt x="164" y="1"/>
                    </a:lnTo>
                    <a:lnTo>
                      <a:pt x="163" y="0"/>
                    </a:lnTo>
                    <a:lnTo>
                      <a:pt x="161" y="0"/>
                    </a:lnTo>
                    <a:lnTo>
                      <a:pt x="160" y="0"/>
                    </a:lnTo>
                    <a:lnTo>
                      <a:pt x="158" y="1"/>
                    </a:lnTo>
                    <a:lnTo>
                      <a:pt x="157" y="2"/>
                    </a:lnTo>
                    <a:lnTo>
                      <a:pt x="156" y="4"/>
                    </a:lnTo>
                    <a:lnTo>
                      <a:pt x="156" y="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rgbClr val="605448"/>
                  </a:solidFill>
                </a:endParaRPr>
              </a:p>
            </p:txBody>
          </p:sp>
          <p:sp>
            <p:nvSpPr>
              <p:cNvPr id="283" name="chenying0907 907"/>
              <p:cNvSpPr/>
              <p:nvPr/>
            </p:nvSpPr>
            <p:spPr bwMode="auto">
              <a:xfrm>
                <a:off x="3338513" y="1404938"/>
                <a:ext cx="58738" cy="168275"/>
              </a:xfrm>
              <a:custGeom>
                <a:avLst/>
                <a:gdLst/>
                <a:ahLst/>
                <a:cxnLst>
                  <a:cxn ang="0">
                    <a:pos x="99" y="4"/>
                  </a:cxn>
                  <a:cxn ang="0">
                    <a:pos x="99" y="4"/>
                  </a:cxn>
                  <a:cxn ang="0">
                    <a:pos x="98" y="14"/>
                  </a:cxn>
                  <a:cxn ang="0">
                    <a:pos x="97" y="23"/>
                  </a:cxn>
                  <a:cxn ang="0">
                    <a:pos x="92" y="43"/>
                  </a:cxn>
                  <a:cxn ang="0">
                    <a:pos x="79" y="81"/>
                  </a:cxn>
                  <a:cxn ang="0">
                    <a:pos x="79" y="81"/>
                  </a:cxn>
                  <a:cxn ang="0">
                    <a:pos x="73" y="103"/>
                  </a:cxn>
                  <a:cxn ang="0">
                    <a:pos x="68" y="125"/>
                  </a:cxn>
                  <a:cxn ang="0">
                    <a:pos x="57" y="169"/>
                  </a:cxn>
                  <a:cxn ang="0">
                    <a:pos x="57" y="169"/>
                  </a:cxn>
                  <a:cxn ang="0">
                    <a:pos x="51" y="188"/>
                  </a:cxn>
                  <a:cxn ang="0">
                    <a:pos x="43" y="205"/>
                  </a:cxn>
                  <a:cxn ang="0">
                    <a:pos x="35" y="223"/>
                  </a:cxn>
                  <a:cxn ang="0">
                    <a:pos x="26" y="239"/>
                  </a:cxn>
                  <a:cxn ang="0">
                    <a:pos x="17" y="257"/>
                  </a:cxn>
                  <a:cxn ang="0">
                    <a:pos x="10" y="274"/>
                  </a:cxn>
                  <a:cxn ang="0">
                    <a:pos x="4" y="293"/>
                  </a:cxn>
                  <a:cxn ang="0">
                    <a:pos x="1" y="302"/>
                  </a:cxn>
                  <a:cxn ang="0">
                    <a:pos x="0" y="313"/>
                  </a:cxn>
                  <a:cxn ang="0">
                    <a:pos x="0" y="313"/>
                  </a:cxn>
                  <a:cxn ang="0">
                    <a:pos x="0" y="314"/>
                  </a:cxn>
                  <a:cxn ang="0">
                    <a:pos x="1" y="316"/>
                  </a:cxn>
                  <a:cxn ang="0">
                    <a:pos x="2" y="317"/>
                  </a:cxn>
                  <a:cxn ang="0">
                    <a:pos x="4" y="317"/>
                  </a:cxn>
                  <a:cxn ang="0">
                    <a:pos x="7" y="316"/>
                  </a:cxn>
                  <a:cxn ang="0">
                    <a:pos x="9" y="314"/>
                  </a:cxn>
                  <a:cxn ang="0">
                    <a:pos x="9" y="313"/>
                  </a:cxn>
                  <a:cxn ang="0">
                    <a:pos x="9" y="313"/>
                  </a:cxn>
                  <a:cxn ang="0">
                    <a:pos x="11" y="302"/>
                  </a:cxn>
                  <a:cxn ang="0">
                    <a:pos x="13" y="292"/>
                  </a:cxn>
                  <a:cxn ang="0">
                    <a:pos x="19" y="273"/>
                  </a:cxn>
                  <a:cxn ang="0">
                    <a:pos x="28" y="255"/>
                  </a:cxn>
                  <a:cxn ang="0">
                    <a:pos x="36" y="237"/>
                  </a:cxn>
                  <a:cxn ang="0">
                    <a:pos x="45" y="220"/>
                  </a:cxn>
                  <a:cxn ang="0">
                    <a:pos x="54" y="201"/>
                  </a:cxn>
                  <a:cxn ang="0">
                    <a:pos x="62" y="182"/>
                  </a:cxn>
                  <a:cxn ang="0">
                    <a:pos x="68" y="164"/>
                  </a:cxn>
                  <a:cxn ang="0">
                    <a:pos x="68" y="164"/>
                  </a:cxn>
                  <a:cxn ang="0">
                    <a:pos x="79" y="119"/>
                  </a:cxn>
                  <a:cxn ang="0">
                    <a:pos x="91" y="76"/>
                  </a:cxn>
                  <a:cxn ang="0">
                    <a:pos x="91" y="76"/>
                  </a:cxn>
                  <a:cxn ang="0">
                    <a:pos x="102" y="40"/>
                  </a:cxn>
                  <a:cxn ang="0">
                    <a:pos x="106" y="22"/>
                  </a:cxn>
                  <a:cxn ang="0">
                    <a:pos x="109" y="4"/>
                  </a:cxn>
                  <a:cxn ang="0">
                    <a:pos x="109" y="4"/>
                  </a:cxn>
                  <a:cxn ang="0">
                    <a:pos x="108" y="2"/>
                  </a:cxn>
                  <a:cxn ang="0">
                    <a:pos x="107" y="1"/>
                  </a:cxn>
                  <a:cxn ang="0">
                    <a:pos x="106" y="0"/>
                  </a:cxn>
                  <a:cxn ang="0">
                    <a:pos x="104" y="0"/>
                  </a:cxn>
                  <a:cxn ang="0">
                    <a:pos x="101" y="1"/>
                  </a:cxn>
                  <a:cxn ang="0">
                    <a:pos x="100" y="2"/>
                  </a:cxn>
                  <a:cxn ang="0">
                    <a:pos x="99" y="4"/>
                  </a:cxn>
                  <a:cxn ang="0">
                    <a:pos x="99" y="4"/>
                  </a:cxn>
                </a:cxnLst>
                <a:rect l="0" t="0" r="r" b="b"/>
                <a:pathLst>
                  <a:path w="109" h="317">
                    <a:moveTo>
                      <a:pt x="99" y="4"/>
                    </a:moveTo>
                    <a:lnTo>
                      <a:pt x="99" y="4"/>
                    </a:lnTo>
                    <a:lnTo>
                      <a:pt x="98" y="14"/>
                    </a:lnTo>
                    <a:lnTo>
                      <a:pt x="97" y="23"/>
                    </a:lnTo>
                    <a:lnTo>
                      <a:pt x="92" y="43"/>
                    </a:lnTo>
                    <a:lnTo>
                      <a:pt x="79" y="81"/>
                    </a:lnTo>
                    <a:lnTo>
                      <a:pt x="79" y="81"/>
                    </a:lnTo>
                    <a:lnTo>
                      <a:pt x="73" y="103"/>
                    </a:lnTo>
                    <a:lnTo>
                      <a:pt x="68" y="125"/>
                    </a:lnTo>
                    <a:lnTo>
                      <a:pt x="57" y="169"/>
                    </a:lnTo>
                    <a:lnTo>
                      <a:pt x="57" y="169"/>
                    </a:lnTo>
                    <a:lnTo>
                      <a:pt x="51" y="188"/>
                    </a:lnTo>
                    <a:lnTo>
                      <a:pt x="43" y="205"/>
                    </a:lnTo>
                    <a:lnTo>
                      <a:pt x="35" y="223"/>
                    </a:lnTo>
                    <a:lnTo>
                      <a:pt x="26" y="239"/>
                    </a:lnTo>
                    <a:lnTo>
                      <a:pt x="17" y="257"/>
                    </a:lnTo>
                    <a:lnTo>
                      <a:pt x="10" y="274"/>
                    </a:lnTo>
                    <a:lnTo>
                      <a:pt x="4" y="293"/>
                    </a:lnTo>
                    <a:lnTo>
                      <a:pt x="1" y="302"/>
                    </a:lnTo>
                    <a:lnTo>
                      <a:pt x="0" y="313"/>
                    </a:lnTo>
                    <a:lnTo>
                      <a:pt x="0" y="313"/>
                    </a:lnTo>
                    <a:lnTo>
                      <a:pt x="0" y="314"/>
                    </a:lnTo>
                    <a:lnTo>
                      <a:pt x="1" y="316"/>
                    </a:lnTo>
                    <a:lnTo>
                      <a:pt x="2" y="317"/>
                    </a:lnTo>
                    <a:lnTo>
                      <a:pt x="4" y="317"/>
                    </a:lnTo>
                    <a:lnTo>
                      <a:pt x="7" y="316"/>
                    </a:lnTo>
                    <a:lnTo>
                      <a:pt x="9" y="314"/>
                    </a:lnTo>
                    <a:lnTo>
                      <a:pt x="9" y="313"/>
                    </a:lnTo>
                    <a:lnTo>
                      <a:pt x="9" y="313"/>
                    </a:lnTo>
                    <a:lnTo>
                      <a:pt x="11" y="302"/>
                    </a:lnTo>
                    <a:lnTo>
                      <a:pt x="13" y="292"/>
                    </a:lnTo>
                    <a:lnTo>
                      <a:pt x="19" y="273"/>
                    </a:lnTo>
                    <a:lnTo>
                      <a:pt x="28" y="255"/>
                    </a:lnTo>
                    <a:lnTo>
                      <a:pt x="36" y="237"/>
                    </a:lnTo>
                    <a:lnTo>
                      <a:pt x="45" y="220"/>
                    </a:lnTo>
                    <a:lnTo>
                      <a:pt x="54" y="201"/>
                    </a:lnTo>
                    <a:lnTo>
                      <a:pt x="62" y="182"/>
                    </a:lnTo>
                    <a:lnTo>
                      <a:pt x="68" y="164"/>
                    </a:lnTo>
                    <a:lnTo>
                      <a:pt x="68" y="164"/>
                    </a:lnTo>
                    <a:lnTo>
                      <a:pt x="79" y="119"/>
                    </a:lnTo>
                    <a:lnTo>
                      <a:pt x="91" y="76"/>
                    </a:lnTo>
                    <a:lnTo>
                      <a:pt x="91" y="76"/>
                    </a:lnTo>
                    <a:lnTo>
                      <a:pt x="102" y="40"/>
                    </a:lnTo>
                    <a:lnTo>
                      <a:pt x="106" y="22"/>
                    </a:lnTo>
                    <a:lnTo>
                      <a:pt x="109" y="4"/>
                    </a:lnTo>
                    <a:lnTo>
                      <a:pt x="109" y="4"/>
                    </a:lnTo>
                    <a:lnTo>
                      <a:pt x="108" y="2"/>
                    </a:lnTo>
                    <a:lnTo>
                      <a:pt x="107" y="1"/>
                    </a:lnTo>
                    <a:lnTo>
                      <a:pt x="106" y="0"/>
                    </a:lnTo>
                    <a:lnTo>
                      <a:pt x="104" y="0"/>
                    </a:lnTo>
                    <a:lnTo>
                      <a:pt x="101" y="1"/>
                    </a:lnTo>
                    <a:lnTo>
                      <a:pt x="100" y="2"/>
                    </a:lnTo>
                    <a:lnTo>
                      <a:pt x="99" y="4"/>
                    </a:lnTo>
                    <a:lnTo>
                      <a:pt x="99" y="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rgbClr val="605448"/>
                  </a:solidFill>
                </a:endParaRPr>
              </a:p>
            </p:txBody>
          </p:sp>
          <p:sp>
            <p:nvSpPr>
              <p:cNvPr id="284" name="chenying0907 908"/>
              <p:cNvSpPr/>
              <p:nvPr/>
            </p:nvSpPr>
            <p:spPr bwMode="auto">
              <a:xfrm>
                <a:off x="3365500" y="1427163"/>
                <a:ext cx="58738" cy="169863"/>
              </a:xfrm>
              <a:custGeom>
                <a:avLst/>
                <a:gdLst/>
                <a:ahLst/>
                <a:cxnLst>
                  <a:cxn ang="0">
                    <a:pos x="102" y="1"/>
                  </a:cxn>
                  <a:cxn ang="0">
                    <a:pos x="102" y="1"/>
                  </a:cxn>
                  <a:cxn ang="0">
                    <a:pos x="97" y="7"/>
                  </a:cxn>
                  <a:cxn ang="0">
                    <a:pos x="93" y="13"/>
                  </a:cxn>
                  <a:cxn ang="0">
                    <a:pos x="87" y="26"/>
                  </a:cxn>
                  <a:cxn ang="0">
                    <a:pos x="82" y="39"/>
                  </a:cxn>
                  <a:cxn ang="0">
                    <a:pos x="79" y="54"/>
                  </a:cxn>
                  <a:cxn ang="0">
                    <a:pos x="79" y="54"/>
                  </a:cxn>
                  <a:cxn ang="0">
                    <a:pos x="72" y="77"/>
                  </a:cxn>
                  <a:cxn ang="0">
                    <a:pos x="65" y="101"/>
                  </a:cxn>
                  <a:cxn ang="0">
                    <a:pos x="51" y="148"/>
                  </a:cxn>
                  <a:cxn ang="0">
                    <a:pos x="51" y="148"/>
                  </a:cxn>
                  <a:cxn ang="0">
                    <a:pos x="44" y="168"/>
                  </a:cxn>
                  <a:cxn ang="0">
                    <a:pos x="37" y="190"/>
                  </a:cxn>
                  <a:cxn ang="0">
                    <a:pos x="20" y="231"/>
                  </a:cxn>
                  <a:cxn ang="0">
                    <a:pos x="13" y="252"/>
                  </a:cxn>
                  <a:cxn ang="0">
                    <a:pos x="7" y="274"/>
                  </a:cxn>
                  <a:cxn ang="0">
                    <a:pos x="2" y="295"/>
                  </a:cxn>
                  <a:cxn ang="0">
                    <a:pos x="1" y="307"/>
                  </a:cxn>
                  <a:cxn ang="0">
                    <a:pos x="0" y="317"/>
                  </a:cxn>
                  <a:cxn ang="0">
                    <a:pos x="0" y="317"/>
                  </a:cxn>
                  <a:cxn ang="0">
                    <a:pos x="1" y="319"/>
                  </a:cxn>
                  <a:cxn ang="0">
                    <a:pos x="2" y="321"/>
                  </a:cxn>
                  <a:cxn ang="0">
                    <a:pos x="3" y="322"/>
                  </a:cxn>
                  <a:cxn ang="0">
                    <a:pos x="6" y="322"/>
                  </a:cxn>
                  <a:cxn ang="0">
                    <a:pos x="8" y="322"/>
                  </a:cxn>
                  <a:cxn ang="0">
                    <a:pos x="9" y="321"/>
                  </a:cxn>
                  <a:cxn ang="0">
                    <a:pos x="10" y="319"/>
                  </a:cxn>
                  <a:cxn ang="0">
                    <a:pos x="11" y="317"/>
                  </a:cxn>
                  <a:cxn ang="0">
                    <a:pos x="11" y="317"/>
                  </a:cxn>
                  <a:cxn ang="0">
                    <a:pos x="11" y="307"/>
                  </a:cxn>
                  <a:cxn ang="0">
                    <a:pos x="12" y="296"/>
                  </a:cxn>
                  <a:cxn ang="0">
                    <a:pos x="16" y="276"/>
                  </a:cxn>
                  <a:cxn ang="0">
                    <a:pos x="22" y="256"/>
                  </a:cxn>
                  <a:cxn ang="0">
                    <a:pos x="29" y="237"/>
                  </a:cxn>
                  <a:cxn ang="0">
                    <a:pos x="44" y="198"/>
                  </a:cxn>
                  <a:cxn ang="0">
                    <a:pos x="51" y="179"/>
                  </a:cxn>
                  <a:cxn ang="0">
                    <a:pos x="57" y="159"/>
                  </a:cxn>
                  <a:cxn ang="0">
                    <a:pos x="57" y="159"/>
                  </a:cxn>
                  <a:cxn ang="0">
                    <a:pos x="70" y="120"/>
                  </a:cxn>
                  <a:cxn ang="0">
                    <a:pos x="81" y="81"/>
                  </a:cxn>
                  <a:cxn ang="0">
                    <a:pos x="81" y="81"/>
                  </a:cxn>
                  <a:cxn ang="0">
                    <a:pos x="86" y="62"/>
                  </a:cxn>
                  <a:cxn ang="0">
                    <a:pos x="91" y="42"/>
                  </a:cxn>
                  <a:cxn ang="0">
                    <a:pos x="94" y="33"/>
                  </a:cxn>
                  <a:cxn ang="0">
                    <a:pos x="97" y="25"/>
                  </a:cxn>
                  <a:cxn ang="0">
                    <a:pos x="103" y="16"/>
                  </a:cxn>
                  <a:cxn ang="0">
                    <a:pos x="109" y="8"/>
                  </a:cxn>
                  <a:cxn ang="0">
                    <a:pos x="109" y="8"/>
                  </a:cxn>
                  <a:cxn ang="0">
                    <a:pos x="110" y="6"/>
                  </a:cxn>
                  <a:cxn ang="0">
                    <a:pos x="110" y="4"/>
                  </a:cxn>
                  <a:cxn ang="0">
                    <a:pos x="109" y="3"/>
                  </a:cxn>
                  <a:cxn ang="0">
                    <a:pos x="108" y="1"/>
                  </a:cxn>
                  <a:cxn ang="0">
                    <a:pos x="107" y="0"/>
                  </a:cxn>
                  <a:cxn ang="0">
                    <a:pos x="105" y="0"/>
                  </a:cxn>
                  <a:cxn ang="0">
                    <a:pos x="104" y="0"/>
                  </a:cxn>
                  <a:cxn ang="0">
                    <a:pos x="102" y="1"/>
                  </a:cxn>
                  <a:cxn ang="0">
                    <a:pos x="102" y="1"/>
                  </a:cxn>
                </a:cxnLst>
                <a:rect l="0" t="0" r="r" b="b"/>
                <a:pathLst>
                  <a:path w="110" h="322">
                    <a:moveTo>
                      <a:pt x="102" y="1"/>
                    </a:moveTo>
                    <a:lnTo>
                      <a:pt x="102" y="1"/>
                    </a:lnTo>
                    <a:lnTo>
                      <a:pt x="97" y="7"/>
                    </a:lnTo>
                    <a:lnTo>
                      <a:pt x="93" y="13"/>
                    </a:lnTo>
                    <a:lnTo>
                      <a:pt x="87" y="26"/>
                    </a:lnTo>
                    <a:lnTo>
                      <a:pt x="82" y="39"/>
                    </a:lnTo>
                    <a:lnTo>
                      <a:pt x="79" y="54"/>
                    </a:lnTo>
                    <a:lnTo>
                      <a:pt x="79" y="54"/>
                    </a:lnTo>
                    <a:lnTo>
                      <a:pt x="72" y="77"/>
                    </a:lnTo>
                    <a:lnTo>
                      <a:pt x="65" y="101"/>
                    </a:lnTo>
                    <a:lnTo>
                      <a:pt x="51" y="148"/>
                    </a:lnTo>
                    <a:lnTo>
                      <a:pt x="51" y="148"/>
                    </a:lnTo>
                    <a:lnTo>
                      <a:pt x="44" y="168"/>
                    </a:lnTo>
                    <a:lnTo>
                      <a:pt x="37" y="190"/>
                    </a:lnTo>
                    <a:lnTo>
                      <a:pt x="20" y="231"/>
                    </a:lnTo>
                    <a:lnTo>
                      <a:pt x="13" y="252"/>
                    </a:lnTo>
                    <a:lnTo>
                      <a:pt x="7" y="274"/>
                    </a:lnTo>
                    <a:lnTo>
                      <a:pt x="2" y="295"/>
                    </a:lnTo>
                    <a:lnTo>
                      <a:pt x="1" y="307"/>
                    </a:lnTo>
                    <a:lnTo>
                      <a:pt x="0" y="317"/>
                    </a:lnTo>
                    <a:lnTo>
                      <a:pt x="0" y="317"/>
                    </a:lnTo>
                    <a:lnTo>
                      <a:pt x="1" y="319"/>
                    </a:lnTo>
                    <a:lnTo>
                      <a:pt x="2" y="321"/>
                    </a:lnTo>
                    <a:lnTo>
                      <a:pt x="3" y="322"/>
                    </a:lnTo>
                    <a:lnTo>
                      <a:pt x="6" y="322"/>
                    </a:lnTo>
                    <a:lnTo>
                      <a:pt x="8" y="322"/>
                    </a:lnTo>
                    <a:lnTo>
                      <a:pt x="9" y="321"/>
                    </a:lnTo>
                    <a:lnTo>
                      <a:pt x="10" y="319"/>
                    </a:lnTo>
                    <a:lnTo>
                      <a:pt x="11" y="317"/>
                    </a:lnTo>
                    <a:lnTo>
                      <a:pt x="11" y="317"/>
                    </a:lnTo>
                    <a:lnTo>
                      <a:pt x="11" y="307"/>
                    </a:lnTo>
                    <a:lnTo>
                      <a:pt x="12" y="296"/>
                    </a:lnTo>
                    <a:lnTo>
                      <a:pt x="16" y="276"/>
                    </a:lnTo>
                    <a:lnTo>
                      <a:pt x="22" y="256"/>
                    </a:lnTo>
                    <a:lnTo>
                      <a:pt x="29" y="237"/>
                    </a:lnTo>
                    <a:lnTo>
                      <a:pt x="44" y="198"/>
                    </a:lnTo>
                    <a:lnTo>
                      <a:pt x="51" y="179"/>
                    </a:lnTo>
                    <a:lnTo>
                      <a:pt x="57" y="159"/>
                    </a:lnTo>
                    <a:lnTo>
                      <a:pt x="57" y="159"/>
                    </a:lnTo>
                    <a:lnTo>
                      <a:pt x="70" y="120"/>
                    </a:lnTo>
                    <a:lnTo>
                      <a:pt x="81" y="81"/>
                    </a:lnTo>
                    <a:lnTo>
                      <a:pt x="81" y="81"/>
                    </a:lnTo>
                    <a:lnTo>
                      <a:pt x="86" y="62"/>
                    </a:lnTo>
                    <a:lnTo>
                      <a:pt x="91" y="42"/>
                    </a:lnTo>
                    <a:lnTo>
                      <a:pt x="94" y="33"/>
                    </a:lnTo>
                    <a:lnTo>
                      <a:pt x="97" y="25"/>
                    </a:lnTo>
                    <a:lnTo>
                      <a:pt x="103" y="16"/>
                    </a:lnTo>
                    <a:lnTo>
                      <a:pt x="109" y="8"/>
                    </a:lnTo>
                    <a:lnTo>
                      <a:pt x="109" y="8"/>
                    </a:lnTo>
                    <a:lnTo>
                      <a:pt x="110" y="6"/>
                    </a:lnTo>
                    <a:lnTo>
                      <a:pt x="110" y="4"/>
                    </a:lnTo>
                    <a:lnTo>
                      <a:pt x="109" y="3"/>
                    </a:lnTo>
                    <a:lnTo>
                      <a:pt x="108" y="1"/>
                    </a:lnTo>
                    <a:lnTo>
                      <a:pt x="107" y="0"/>
                    </a:lnTo>
                    <a:lnTo>
                      <a:pt x="105" y="0"/>
                    </a:lnTo>
                    <a:lnTo>
                      <a:pt x="104" y="0"/>
                    </a:lnTo>
                    <a:lnTo>
                      <a:pt x="102" y="1"/>
                    </a:lnTo>
                    <a:lnTo>
                      <a:pt x="102" y="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rgbClr val="605448"/>
                  </a:solidFill>
                </a:endParaRPr>
              </a:p>
            </p:txBody>
          </p:sp>
          <p:sp>
            <p:nvSpPr>
              <p:cNvPr id="285" name="chenying0907 909"/>
              <p:cNvSpPr/>
              <p:nvPr/>
            </p:nvSpPr>
            <p:spPr bwMode="auto">
              <a:xfrm>
                <a:off x="3403600" y="1430338"/>
                <a:ext cx="41275" cy="182563"/>
              </a:xfrm>
              <a:custGeom>
                <a:avLst/>
                <a:gdLst/>
                <a:ahLst/>
                <a:cxnLst>
                  <a:cxn ang="0">
                    <a:pos x="67" y="4"/>
                  </a:cxn>
                  <a:cxn ang="0">
                    <a:pos x="62" y="52"/>
                  </a:cxn>
                  <a:cxn ang="0">
                    <a:pos x="53" y="99"/>
                  </a:cxn>
                  <a:cxn ang="0">
                    <a:pos x="39" y="171"/>
                  </a:cxn>
                  <a:cxn ang="0">
                    <a:pos x="35" y="193"/>
                  </a:cxn>
                  <a:cxn ang="0">
                    <a:pos x="30" y="215"/>
                  </a:cxn>
                  <a:cxn ang="0">
                    <a:pos x="15" y="255"/>
                  </a:cxn>
                  <a:cxn ang="0">
                    <a:pos x="10" y="277"/>
                  </a:cxn>
                  <a:cxn ang="0">
                    <a:pos x="7" y="294"/>
                  </a:cxn>
                  <a:cxn ang="0">
                    <a:pos x="5" y="310"/>
                  </a:cxn>
                  <a:cxn ang="0">
                    <a:pos x="5" y="325"/>
                  </a:cxn>
                  <a:cxn ang="0">
                    <a:pos x="4" y="335"/>
                  </a:cxn>
                  <a:cxn ang="0">
                    <a:pos x="3" y="337"/>
                  </a:cxn>
                  <a:cxn ang="0">
                    <a:pos x="0" y="340"/>
                  </a:cxn>
                  <a:cxn ang="0">
                    <a:pos x="1" y="343"/>
                  </a:cxn>
                  <a:cxn ang="0">
                    <a:pos x="4" y="345"/>
                  </a:cxn>
                  <a:cxn ang="0">
                    <a:pos x="7" y="345"/>
                  </a:cxn>
                  <a:cxn ang="0">
                    <a:pos x="10" y="342"/>
                  </a:cxn>
                  <a:cxn ang="0">
                    <a:pos x="13" y="334"/>
                  </a:cxn>
                  <a:cxn ang="0">
                    <a:pos x="14" y="318"/>
                  </a:cxn>
                  <a:cxn ang="0">
                    <a:pos x="14" y="310"/>
                  </a:cxn>
                  <a:cxn ang="0">
                    <a:pos x="17" y="285"/>
                  </a:cxn>
                  <a:cxn ang="0">
                    <a:pos x="23" y="260"/>
                  </a:cxn>
                  <a:cxn ang="0">
                    <a:pos x="40" y="213"/>
                  </a:cxn>
                  <a:cxn ang="0">
                    <a:pos x="44" y="201"/>
                  </a:cxn>
                  <a:cxn ang="0">
                    <a:pos x="47" y="176"/>
                  </a:cxn>
                  <a:cxn ang="0">
                    <a:pos x="49" y="163"/>
                  </a:cxn>
                  <a:cxn ang="0">
                    <a:pos x="63" y="107"/>
                  </a:cxn>
                  <a:cxn ang="0">
                    <a:pos x="65" y="93"/>
                  </a:cxn>
                  <a:cxn ang="0">
                    <a:pos x="70" y="52"/>
                  </a:cxn>
                  <a:cxn ang="0">
                    <a:pos x="73" y="28"/>
                  </a:cxn>
                  <a:cxn ang="0">
                    <a:pos x="76" y="4"/>
                  </a:cxn>
                  <a:cxn ang="0">
                    <a:pos x="75" y="2"/>
                  </a:cxn>
                  <a:cxn ang="0">
                    <a:pos x="73" y="0"/>
                  </a:cxn>
                  <a:cxn ang="0">
                    <a:pos x="70" y="0"/>
                  </a:cxn>
                  <a:cxn ang="0">
                    <a:pos x="67" y="2"/>
                  </a:cxn>
                  <a:cxn ang="0">
                    <a:pos x="67" y="4"/>
                  </a:cxn>
                </a:cxnLst>
                <a:rect l="0" t="0" r="r" b="b"/>
                <a:pathLst>
                  <a:path w="76" h="346">
                    <a:moveTo>
                      <a:pt x="67" y="4"/>
                    </a:moveTo>
                    <a:lnTo>
                      <a:pt x="67" y="4"/>
                    </a:lnTo>
                    <a:lnTo>
                      <a:pt x="65" y="28"/>
                    </a:lnTo>
                    <a:lnTo>
                      <a:pt x="62" y="52"/>
                    </a:lnTo>
                    <a:lnTo>
                      <a:pt x="58" y="76"/>
                    </a:lnTo>
                    <a:lnTo>
                      <a:pt x="53" y="99"/>
                    </a:lnTo>
                    <a:lnTo>
                      <a:pt x="43" y="147"/>
                    </a:lnTo>
                    <a:lnTo>
                      <a:pt x="39" y="171"/>
                    </a:lnTo>
                    <a:lnTo>
                      <a:pt x="35" y="193"/>
                    </a:lnTo>
                    <a:lnTo>
                      <a:pt x="35" y="193"/>
                    </a:lnTo>
                    <a:lnTo>
                      <a:pt x="33" y="205"/>
                    </a:lnTo>
                    <a:lnTo>
                      <a:pt x="30" y="215"/>
                    </a:lnTo>
                    <a:lnTo>
                      <a:pt x="22" y="236"/>
                    </a:lnTo>
                    <a:lnTo>
                      <a:pt x="15" y="255"/>
                    </a:lnTo>
                    <a:lnTo>
                      <a:pt x="12" y="267"/>
                    </a:lnTo>
                    <a:lnTo>
                      <a:pt x="10" y="277"/>
                    </a:lnTo>
                    <a:lnTo>
                      <a:pt x="10" y="277"/>
                    </a:lnTo>
                    <a:lnTo>
                      <a:pt x="7" y="294"/>
                    </a:lnTo>
                    <a:lnTo>
                      <a:pt x="6" y="302"/>
                    </a:lnTo>
                    <a:lnTo>
                      <a:pt x="5" y="310"/>
                    </a:lnTo>
                    <a:lnTo>
                      <a:pt x="5" y="310"/>
                    </a:lnTo>
                    <a:lnTo>
                      <a:pt x="5" y="325"/>
                    </a:lnTo>
                    <a:lnTo>
                      <a:pt x="5" y="333"/>
                    </a:lnTo>
                    <a:lnTo>
                      <a:pt x="4" y="335"/>
                    </a:lnTo>
                    <a:lnTo>
                      <a:pt x="3" y="337"/>
                    </a:lnTo>
                    <a:lnTo>
                      <a:pt x="3" y="337"/>
                    </a:lnTo>
                    <a:lnTo>
                      <a:pt x="1" y="338"/>
                    </a:lnTo>
                    <a:lnTo>
                      <a:pt x="0" y="340"/>
                    </a:lnTo>
                    <a:lnTo>
                      <a:pt x="1" y="342"/>
                    </a:lnTo>
                    <a:lnTo>
                      <a:pt x="1" y="343"/>
                    </a:lnTo>
                    <a:lnTo>
                      <a:pt x="2" y="345"/>
                    </a:lnTo>
                    <a:lnTo>
                      <a:pt x="4" y="345"/>
                    </a:lnTo>
                    <a:lnTo>
                      <a:pt x="5" y="346"/>
                    </a:lnTo>
                    <a:lnTo>
                      <a:pt x="7" y="345"/>
                    </a:lnTo>
                    <a:lnTo>
                      <a:pt x="7" y="345"/>
                    </a:lnTo>
                    <a:lnTo>
                      <a:pt x="10" y="342"/>
                    </a:lnTo>
                    <a:lnTo>
                      <a:pt x="12" y="339"/>
                    </a:lnTo>
                    <a:lnTo>
                      <a:pt x="13" y="334"/>
                    </a:lnTo>
                    <a:lnTo>
                      <a:pt x="14" y="329"/>
                    </a:lnTo>
                    <a:lnTo>
                      <a:pt x="14" y="318"/>
                    </a:lnTo>
                    <a:lnTo>
                      <a:pt x="14" y="310"/>
                    </a:lnTo>
                    <a:lnTo>
                      <a:pt x="14" y="310"/>
                    </a:lnTo>
                    <a:lnTo>
                      <a:pt x="15" y="298"/>
                    </a:lnTo>
                    <a:lnTo>
                      <a:pt x="17" y="285"/>
                    </a:lnTo>
                    <a:lnTo>
                      <a:pt x="19" y="273"/>
                    </a:lnTo>
                    <a:lnTo>
                      <a:pt x="23" y="260"/>
                    </a:lnTo>
                    <a:lnTo>
                      <a:pt x="32" y="236"/>
                    </a:lnTo>
                    <a:lnTo>
                      <a:pt x="40" y="213"/>
                    </a:lnTo>
                    <a:lnTo>
                      <a:pt x="40" y="213"/>
                    </a:lnTo>
                    <a:lnTo>
                      <a:pt x="44" y="201"/>
                    </a:lnTo>
                    <a:lnTo>
                      <a:pt x="46" y="188"/>
                    </a:lnTo>
                    <a:lnTo>
                      <a:pt x="47" y="176"/>
                    </a:lnTo>
                    <a:lnTo>
                      <a:pt x="49" y="163"/>
                    </a:lnTo>
                    <a:lnTo>
                      <a:pt x="49" y="163"/>
                    </a:lnTo>
                    <a:lnTo>
                      <a:pt x="56" y="135"/>
                    </a:lnTo>
                    <a:lnTo>
                      <a:pt x="63" y="107"/>
                    </a:lnTo>
                    <a:lnTo>
                      <a:pt x="63" y="107"/>
                    </a:lnTo>
                    <a:lnTo>
                      <a:pt x="65" y="93"/>
                    </a:lnTo>
                    <a:lnTo>
                      <a:pt x="66" y="79"/>
                    </a:lnTo>
                    <a:lnTo>
                      <a:pt x="70" y="52"/>
                    </a:lnTo>
                    <a:lnTo>
                      <a:pt x="70" y="52"/>
                    </a:lnTo>
                    <a:lnTo>
                      <a:pt x="73" y="28"/>
                    </a:lnTo>
                    <a:lnTo>
                      <a:pt x="75" y="17"/>
                    </a:lnTo>
                    <a:lnTo>
                      <a:pt x="76" y="4"/>
                    </a:lnTo>
                    <a:lnTo>
                      <a:pt x="76" y="4"/>
                    </a:lnTo>
                    <a:lnTo>
                      <a:pt x="75" y="2"/>
                    </a:lnTo>
                    <a:lnTo>
                      <a:pt x="74" y="1"/>
                    </a:lnTo>
                    <a:lnTo>
                      <a:pt x="73" y="0"/>
                    </a:lnTo>
                    <a:lnTo>
                      <a:pt x="71" y="0"/>
                    </a:lnTo>
                    <a:lnTo>
                      <a:pt x="70" y="0"/>
                    </a:lnTo>
                    <a:lnTo>
                      <a:pt x="68" y="1"/>
                    </a:lnTo>
                    <a:lnTo>
                      <a:pt x="67" y="2"/>
                    </a:lnTo>
                    <a:lnTo>
                      <a:pt x="67" y="4"/>
                    </a:lnTo>
                    <a:lnTo>
                      <a:pt x="67" y="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rgbClr val="605448"/>
                  </a:solidFill>
                </a:endParaRPr>
              </a:p>
            </p:txBody>
          </p:sp>
          <p:sp>
            <p:nvSpPr>
              <p:cNvPr id="286" name="chenying0907 910"/>
              <p:cNvSpPr/>
              <p:nvPr/>
            </p:nvSpPr>
            <p:spPr bwMode="auto">
              <a:xfrm>
                <a:off x="3436938" y="1397000"/>
                <a:ext cx="47625" cy="252413"/>
              </a:xfrm>
              <a:custGeom>
                <a:avLst/>
                <a:gdLst/>
                <a:ahLst/>
                <a:cxnLst>
                  <a:cxn ang="0">
                    <a:pos x="80" y="4"/>
                  </a:cxn>
                  <a:cxn ang="0">
                    <a:pos x="80" y="4"/>
                  </a:cxn>
                  <a:cxn ang="0">
                    <a:pos x="78" y="20"/>
                  </a:cxn>
                  <a:cxn ang="0">
                    <a:pos x="76" y="34"/>
                  </a:cxn>
                  <a:cxn ang="0">
                    <a:pos x="69" y="63"/>
                  </a:cxn>
                  <a:cxn ang="0">
                    <a:pos x="54" y="121"/>
                  </a:cxn>
                  <a:cxn ang="0">
                    <a:pos x="54" y="121"/>
                  </a:cxn>
                  <a:cxn ang="0">
                    <a:pos x="40" y="180"/>
                  </a:cxn>
                  <a:cxn ang="0">
                    <a:pos x="26" y="238"/>
                  </a:cxn>
                  <a:cxn ang="0">
                    <a:pos x="26" y="238"/>
                  </a:cxn>
                  <a:cxn ang="0">
                    <a:pos x="23" y="253"/>
                  </a:cxn>
                  <a:cxn ang="0">
                    <a:pos x="21" y="269"/>
                  </a:cxn>
                  <a:cxn ang="0">
                    <a:pos x="19" y="301"/>
                  </a:cxn>
                  <a:cxn ang="0">
                    <a:pos x="16" y="332"/>
                  </a:cxn>
                  <a:cxn ang="0">
                    <a:pos x="15" y="347"/>
                  </a:cxn>
                  <a:cxn ang="0">
                    <a:pos x="12" y="363"/>
                  </a:cxn>
                  <a:cxn ang="0">
                    <a:pos x="12" y="363"/>
                  </a:cxn>
                  <a:cxn ang="0">
                    <a:pos x="8" y="391"/>
                  </a:cxn>
                  <a:cxn ang="0">
                    <a:pos x="4" y="419"/>
                  </a:cxn>
                  <a:cxn ang="0">
                    <a:pos x="2" y="446"/>
                  </a:cxn>
                  <a:cxn ang="0">
                    <a:pos x="0" y="474"/>
                  </a:cxn>
                  <a:cxn ang="0">
                    <a:pos x="0" y="474"/>
                  </a:cxn>
                  <a:cxn ang="0">
                    <a:pos x="0" y="476"/>
                  </a:cxn>
                  <a:cxn ang="0">
                    <a:pos x="1" y="477"/>
                  </a:cxn>
                  <a:cxn ang="0">
                    <a:pos x="3" y="478"/>
                  </a:cxn>
                  <a:cxn ang="0">
                    <a:pos x="4" y="478"/>
                  </a:cxn>
                  <a:cxn ang="0">
                    <a:pos x="6" y="478"/>
                  </a:cxn>
                  <a:cxn ang="0">
                    <a:pos x="8" y="477"/>
                  </a:cxn>
                  <a:cxn ang="0">
                    <a:pos x="9" y="476"/>
                  </a:cxn>
                  <a:cxn ang="0">
                    <a:pos x="9" y="474"/>
                  </a:cxn>
                  <a:cxn ang="0">
                    <a:pos x="9" y="474"/>
                  </a:cxn>
                  <a:cxn ang="0">
                    <a:pos x="11" y="444"/>
                  </a:cxn>
                  <a:cxn ang="0">
                    <a:pos x="14" y="415"/>
                  </a:cxn>
                  <a:cxn ang="0">
                    <a:pos x="18" y="385"/>
                  </a:cxn>
                  <a:cxn ang="0">
                    <a:pos x="23" y="357"/>
                  </a:cxn>
                  <a:cxn ang="0">
                    <a:pos x="23" y="357"/>
                  </a:cxn>
                  <a:cxn ang="0">
                    <a:pos x="25" y="341"/>
                  </a:cxn>
                  <a:cxn ang="0">
                    <a:pos x="28" y="326"/>
                  </a:cxn>
                  <a:cxn ang="0">
                    <a:pos x="30" y="295"/>
                  </a:cxn>
                  <a:cxn ang="0">
                    <a:pos x="33" y="263"/>
                  </a:cxn>
                  <a:cxn ang="0">
                    <a:pos x="35" y="247"/>
                  </a:cxn>
                  <a:cxn ang="0">
                    <a:pos x="38" y="232"/>
                  </a:cxn>
                  <a:cxn ang="0">
                    <a:pos x="38" y="232"/>
                  </a:cxn>
                  <a:cxn ang="0">
                    <a:pos x="51" y="174"/>
                  </a:cxn>
                  <a:cxn ang="0">
                    <a:pos x="66" y="116"/>
                  </a:cxn>
                  <a:cxn ang="0">
                    <a:pos x="66" y="116"/>
                  </a:cxn>
                  <a:cxn ang="0">
                    <a:pos x="79" y="61"/>
                  </a:cxn>
                  <a:cxn ang="0">
                    <a:pos x="85" y="32"/>
                  </a:cxn>
                  <a:cxn ang="0">
                    <a:pos x="90" y="4"/>
                  </a:cxn>
                  <a:cxn ang="0">
                    <a:pos x="90" y="4"/>
                  </a:cxn>
                  <a:cxn ang="0">
                    <a:pos x="90" y="3"/>
                  </a:cxn>
                  <a:cxn ang="0">
                    <a:pos x="88" y="1"/>
                  </a:cxn>
                  <a:cxn ang="0">
                    <a:pos x="87" y="0"/>
                  </a:cxn>
                  <a:cxn ang="0">
                    <a:pos x="85" y="0"/>
                  </a:cxn>
                  <a:cxn ang="0">
                    <a:pos x="82" y="1"/>
                  </a:cxn>
                  <a:cxn ang="0">
                    <a:pos x="81" y="3"/>
                  </a:cxn>
                  <a:cxn ang="0">
                    <a:pos x="80" y="4"/>
                  </a:cxn>
                  <a:cxn ang="0">
                    <a:pos x="80" y="4"/>
                  </a:cxn>
                </a:cxnLst>
                <a:rect l="0" t="0" r="r" b="b"/>
                <a:pathLst>
                  <a:path w="90" h="478">
                    <a:moveTo>
                      <a:pt x="80" y="4"/>
                    </a:moveTo>
                    <a:lnTo>
                      <a:pt x="80" y="4"/>
                    </a:lnTo>
                    <a:lnTo>
                      <a:pt x="78" y="20"/>
                    </a:lnTo>
                    <a:lnTo>
                      <a:pt x="76" y="34"/>
                    </a:lnTo>
                    <a:lnTo>
                      <a:pt x="69" y="63"/>
                    </a:lnTo>
                    <a:lnTo>
                      <a:pt x="54" y="121"/>
                    </a:lnTo>
                    <a:lnTo>
                      <a:pt x="54" y="121"/>
                    </a:lnTo>
                    <a:lnTo>
                      <a:pt x="40" y="180"/>
                    </a:lnTo>
                    <a:lnTo>
                      <a:pt x="26" y="238"/>
                    </a:lnTo>
                    <a:lnTo>
                      <a:pt x="26" y="238"/>
                    </a:lnTo>
                    <a:lnTo>
                      <a:pt x="23" y="253"/>
                    </a:lnTo>
                    <a:lnTo>
                      <a:pt x="21" y="269"/>
                    </a:lnTo>
                    <a:lnTo>
                      <a:pt x="19" y="301"/>
                    </a:lnTo>
                    <a:lnTo>
                      <a:pt x="16" y="332"/>
                    </a:lnTo>
                    <a:lnTo>
                      <a:pt x="15" y="347"/>
                    </a:lnTo>
                    <a:lnTo>
                      <a:pt x="12" y="363"/>
                    </a:lnTo>
                    <a:lnTo>
                      <a:pt x="12" y="363"/>
                    </a:lnTo>
                    <a:lnTo>
                      <a:pt x="8" y="391"/>
                    </a:lnTo>
                    <a:lnTo>
                      <a:pt x="4" y="419"/>
                    </a:lnTo>
                    <a:lnTo>
                      <a:pt x="2" y="446"/>
                    </a:lnTo>
                    <a:lnTo>
                      <a:pt x="0" y="474"/>
                    </a:lnTo>
                    <a:lnTo>
                      <a:pt x="0" y="474"/>
                    </a:lnTo>
                    <a:lnTo>
                      <a:pt x="0" y="476"/>
                    </a:lnTo>
                    <a:lnTo>
                      <a:pt x="1" y="477"/>
                    </a:lnTo>
                    <a:lnTo>
                      <a:pt x="3" y="478"/>
                    </a:lnTo>
                    <a:lnTo>
                      <a:pt x="4" y="478"/>
                    </a:lnTo>
                    <a:lnTo>
                      <a:pt x="6" y="478"/>
                    </a:lnTo>
                    <a:lnTo>
                      <a:pt x="8" y="477"/>
                    </a:lnTo>
                    <a:lnTo>
                      <a:pt x="9" y="476"/>
                    </a:lnTo>
                    <a:lnTo>
                      <a:pt x="9" y="474"/>
                    </a:lnTo>
                    <a:lnTo>
                      <a:pt x="9" y="474"/>
                    </a:lnTo>
                    <a:lnTo>
                      <a:pt x="11" y="444"/>
                    </a:lnTo>
                    <a:lnTo>
                      <a:pt x="14" y="415"/>
                    </a:lnTo>
                    <a:lnTo>
                      <a:pt x="18" y="385"/>
                    </a:lnTo>
                    <a:lnTo>
                      <a:pt x="23" y="357"/>
                    </a:lnTo>
                    <a:lnTo>
                      <a:pt x="23" y="357"/>
                    </a:lnTo>
                    <a:lnTo>
                      <a:pt x="25" y="341"/>
                    </a:lnTo>
                    <a:lnTo>
                      <a:pt x="28" y="326"/>
                    </a:lnTo>
                    <a:lnTo>
                      <a:pt x="30" y="295"/>
                    </a:lnTo>
                    <a:lnTo>
                      <a:pt x="33" y="263"/>
                    </a:lnTo>
                    <a:lnTo>
                      <a:pt x="35" y="247"/>
                    </a:lnTo>
                    <a:lnTo>
                      <a:pt x="38" y="232"/>
                    </a:lnTo>
                    <a:lnTo>
                      <a:pt x="38" y="232"/>
                    </a:lnTo>
                    <a:lnTo>
                      <a:pt x="51" y="174"/>
                    </a:lnTo>
                    <a:lnTo>
                      <a:pt x="66" y="116"/>
                    </a:lnTo>
                    <a:lnTo>
                      <a:pt x="66" y="116"/>
                    </a:lnTo>
                    <a:lnTo>
                      <a:pt x="79" y="61"/>
                    </a:lnTo>
                    <a:lnTo>
                      <a:pt x="85" y="32"/>
                    </a:lnTo>
                    <a:lnTo>
                      <a:pt x="90" y="4"/>
                    </a:lnTo>
                    <a:lnTo>
                      <a:pt x="90" y="4"/>
                    </a:lnTo>
                    <a:lnTo>
                      <a:pt x="90" y="3"/>
                    </a:lnTo>
                    <a:lnTo>
                      <a:pt x="88" y="1"/>
                    </a:lnTo>
                    <a:lnTo>
                      <a:pt x="87" y="0"/>
                    </a:lnTo>
                    <a:lnTo>
                      <a:pt x="85" y="0"/>
                    </a:lnTo>
                    <a:lnTo>
                      <a:pt x="82" y="1"/>
                    </a:lnTo>
                    <a:lnTo>
                      <a:pt x="81" y="3"/>
                    </a:lnTo>
                    <a:lnTo>
                      <a:pt x="80" y="4"/>
                    </a:lnTo>
                    <a:lnTo>
                      <a:pt x="80" y="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rgbClr val="605448"/>
                  </a:solidFill>
                </a:endParaRPr>
              </a:p>
            </p:txBody>
          </p:sp>
          <p:sp>
            <p:nvSpPr>
              <p:cNvPr id="287" name="chenying0907 911"/>
              <p:cNvSpPr/>
              <p:nvPr/>
            </p:nvSpPr>
            <p:spPr bwMode="auto">
              <a:xfrm>
                <a:off x="3457575" y="1241425"/>
                <a:ext cx="104775" cy="455613"/>
              </a:xfrm>
              <a:custGeom>
                <a:avLst/>
                <a:gdLst/>
                <a:ahLst/>
                <a:cxnLst>
                  <a:cxn ang="0">
                    <a:pos x="189" y="5"/>
                  </a:cxn>
                  <a:cxn ang="0">
                    <a:pos x="187" y="12"/>
                  </a:cxn>
                  <a:cxn ang="0">
                    <a:pos x="185" y="19"/>
                  </a:cxn>
                  <a:cxn ang="0">
                    <a:pos x="183" y="34"/>
                  </a:cxn>
                  <a:cxn ang="0">
                    <a:pos x="181" y="47"/>
                  </a:cxn>
                  <a:cxn ang="0">
                    <a:pos x="173" y="98"/>
                  </a:cxn>
                  <a:cxn ang="0">
                    <a:pos x="167" y="127"/>
                  </a:cxn>
                  <a:cxn ang="0">
                    <a:pos x="152" y="182"/>
                  </a:cxn>
                  <a:cxn ang="0">
                    <a:pos x="142" y="208"/>
                  </a:cxn>
                  <a:cxn ang="0">
                    <a:pos x="108" y="307"/>
                  </a:cxn>
                  <a:cxn ang="0">
                    <a:pos x="101" y="334"/>
                  </a:cxn>
                  <a:cxn ang="0">
                    <a:pos x="88" y="420"/>
                  </a:cxn>
                  <a:cxn ang="0">
                    <a:pos x="82" y="448"/>
                  </a:cxn>
                  <a:cxn ang="0">
                    <a:pos x="66" y="533"/>
                  </a:cxn>
                  <a:cxn ang="0">
                    <a:pos x="41" y="644"/>
                  </a:cxn>
                  <a:cxn ang="0">
                    <a:pos x="30" y="698"/>
                  </a:cxn>
                  <a:cxn ang="0">
                    <a:pos x="7" y="804"/>
                  </a:cxn>
                  <a:cxn ang="0">
                    <a:pos x="0" y="858"/>
                  </a:cxn>
                  <a:cxn ang="0">
                    <a:pos x="0" y="860"/>
                  </a:cxn>
                  <a:cxn ang="0">
                    <a:pos x="2" y="862"/>
                  </a:cxn>
                  <a:cxn ang="0">
                    <a:pos x="7" y="861"/>
                  </a:cxn>
                  <a:cxn ang="0">
                    <a:pos x="9" y="858"/>
                  </a:cxn>
                  <a:cxn ang="0">
                    <a:pos x="12" y="830"/>
                  </a:cxn>
                  <a:cxn ang="0">
                    <a:pos x="29" y="748"/>
                  </a:cxn>
                  <a:cxn ang="0">
                    <a:pos x="53" y="638"/>
                  </a:cxn>
                  <a:cxn ang="0">
                    <a:pos x="64" y="580"/>
                  </a:cxn>
                  <a:cxn ang="0">
                    <a:pos x="89" y="464"/>
                  </a:cxn>
                  <a:cxn ang="0">
                    <a:pos x="99" y="405"/>
                  </a:cxn>
                  <a:cxn ang="0">
                    <a:pos x="103" y="379"/>
                  </a:cxn>
                  <a:cxn ang="0">
                    <a:pos x="113" y="326"/>
                  </a:cxn>
                  <a:cxn ang="0">
                    <a:pos x="121" y="301"/>
                  </a:cxn>
                  <a:cxn ang="0">
                    <a:pos x="158" y="195"/>
                  </a:cxn>
                  <a:cxn ang="0">
                    <a:pos x="174" y="140"/>
                  </a:cxn>
                  <a:cxn ang="0">
                    <a:pos x="186" y="83"/>
                  </a:cxn>
                  <a:cxn ang="0">
                    <a:pos x="189" y="60"/>
                  </a:cxn>
                  <a:cxn ang="0">
                    <a:pos x="192" y="36"/>
                  </a:cxn>
                  <a:cxn ang="0">
                    <a:pos x="196" y="20"/>
                  </a:cxn>
                  <a:cxn ang="0">
                    <a:pos x="198" y="5"/>
                  </a:cxn>
                  <a:cxn ang="0">
                    <a:pos x="198" y="3"/>
                  </a:cxn>
                  <a:cxn ang="0">
                    <a:pos x="196" y="1"/>
                  </a:cxn>
                  <a:cxn ang="0">
                    <a:pos x="192" y="1"/>
                  </a:cxn>
                  <a:cxn ang="0">
                    <a:pos x="190" y="3"/>
                  </a:cxn>
                  <a:cxn ang="0">
                    <a:pos x="189" y="5"/>
                  </a:cxn>
                </a:cxnLst>
                <a:rect l="0" t="0" r="r" b="b"/>
                <a:pathLst>
                  <a:path w="198" h="862">
                    <a:moveTo>
                      <a:pt x="189" y="5"/>
                    </a:moveTo>
                    <a:lnTo>
                      <a:pt x="189" y="5"/>
                    </a:lnTo>
                    <a:lnTo>
                      <a:pt x="189" y="9"/>
                    </a:lnTo>
                    <a:lnTo>
                      <a:pt x="187" y="12"/>
                    </a:lnTo>
                    <a:lnTo>
                      <a:pt x="186" y="15"/>
                    </a:lnTo>
                    <a:lnTo>
                      <a:pt x="185" y="19"/>
                    </a:lnTo>
                    <a:lnTo>
                      <a:pt x="185" y="19"/>
                    </a:lnTo>
                    <a:lnTo>
                      <a:pt x="183" y="34"/>
                    </a:lnTo>
                    <a:lnTo>
                      <a:pt x="181" y="47"/>
                    </a:lnTo>
                    <a:lnTo>
                      <a:pt x="181" y="47"/>
                    </a:lnTo>
                    <a:lnTo>
                      <a:pt x="178" y="73"/>
                    </a:lnTo>
                    <a:lnTo>
                      <a:pt x="173" y="98"/>
                    </a:lnTo>
                    <a:lnTo>
                      <a:pt x="173" y="98"/>
                    </a:lnTo>
                    <a:lnTo>
                      <a:pt x="167" y="127"/>
                    </a:lnTo>
                    <a:lnTo>
                      <a:pt x="160" y="154"/>
                    </a:lnTo>
                    <a:lnTo>
                      <a:pt x="152" y="182"/>
                    </a:lnTo>
                    <a:lnTo>
                      <a:pt x="142" y="208"/>
                    </a:lnTo>
                    <a:lnTo>
                      <a:pt x="142" y="208"/>
                    </a:lnTo>
                    <a:lnTo>
                      <a:pt x="108" y="307"/>
                    </a:lnTo>
                    <a:lnTo>
                      <a:pt x="108" y="307"/>
                    </a:lnTo>
                    <a:lnTo>
                      <a:pt x="104" y="321"/>
                    </a:lnTo>
                    <a:lnTo>
                      <a:pt x="101" y="334"/>
                    </a:lnTo>
                    <a:lnTo>
                      <a:pt x="96" y="363"/>
                    </a:lnTo>
                    <a:lnTo>
                      <a:pt x="88" y="420"/>
                    </a:lnTo>
                    <a:lnTo>
                      <a:pt x="88" y="420"/>
                    </a:lnTo>
                    <a:lnTo>
                      <a:pt x="82" y="448"/>
                    </a:lnTo>
                    <a:lnTo>
                      <a:pt x="77" y="476"/>
                    </a:lnTo>
                    <a:lnTo>
                      <a:pt x="66" y="533"/>
                    </a:lnTo>
                    <a:lnTo>
                      <a:pt x="54" y="589"/>
                    </a:lnTo>
                    <a:lnTo>
                      <a:pt x="41" y="644"/>
                    </a:lnTo>
                    <a:lnTo>
                      <a:pt x="41" y="644"/>
                    </a:lnTo>
                    <a:lnTo>
                      <a:pt x="30" y="698"/>
                    </a:lnTo>
                    <a:lnTo>
                      <a:pt x="18" y="751"/>
                    </a:lnTo>
                    <a:lnTo>
                      <a:pt x="7" y="804"/>
                    </a:lnTo>
                    <a:lnTo>
                      <a:pt x="3" y="831"/>
                    </a:lnTo>
                    <a:lnTo>
                      <a:pt x="0" y="858"/>
                    </a:lnTo>
                    <a:lnTo>
                      <a:pt x="0" y="858"/>
                    </a:lnTo>
                    <a:lnTo>
                      <a:pt x="0" y="860"/>
                    </a:lnTo>
                    <a:lnTo>
                      <a:pt x="1" y="861"/>
                    </a:lnTo>
                    <a:lnTo>
                      <a:pt x="2" y="862"/>
                    </a:lnTo>
                    <a:lnTo>
                      <a:pt x="4" y="862"/>
                    </a:lnTo>
                    <a:lnTo>
                      <a:pt x="7" y="861"/>
                    </a:lnTo>
                    <a:lnTo>
                      <a:pt x="8" y="860"/>
                    </a:lnTo>
                    <a:lnTo>
                      <a:pt x="9" y="858"/>
                    </a:lnTo>
                    <a:lnTo>
                      <a:pt x="9" y="858"/>
                    </a:lnTo>
                    <a:lnTo>
                      <a:pt x="12" y="830"/>
                    </a:lnTo>
                    <a:lnTo>
                      <a:pt x="17" y="803"/>
                    </a:lnTo>
                    <a:lnTo>
                      <a:pt x="29" y="748"/>
                    </a:lnTo>
                    <a:lnTo>
                      <a:pt x="40" y="693"/>
                    </a:lnTo>
                    <a:lnTo>
                      <a:pt x="53" y="638"/>
                    </a:lnTo>
                    <a:lnTo>
                      <a:pt x="53" y="638"/>
                    </a:lnTo>
                    <a:lnTo>
                      <a:pt x="64" y="580"/>
                    </a:lnTo>
                    <a:lnTo>
                      <a:pt x="77" y="522"/>
                    </a:lnTo>
                    <a:lnTo>
                      <a:pt x="89" y="464"/>
                    </a:lnTo>
                    <a:lnTo>
                      <a:pt x="95" y="435"/>
                    </a:lnTo>
                    <a:lnTo>
                      <a:pt x="99" y="405"/>
                    </a:lnTo>
                    <a:lnTo>
                      <a:pt x="99" y="405"/>
                    </a:lnTo>
                    <a:lnTo>
                      <a:pt x="103" y="379"/>
                    </a:lnTo>
                    <a:lnTo>
                      <a:pt x="107" y="353"/>
                    </a:lnTo>
                    <a:lnTo>
                      <a:pt x="113" y="326"/>
                    </a:lnTo>
                    <a:lnTo>
                      <a:pt x="121" y="301"/>
                    </a:lnTo>
                    <a:lnTo>
                      <a:pt x="121" y="301"/>
                    </a:lnTo>
                    <a:lnTo>
                      <a:pt x="158" y="195"/>
                    </a:lnTo>
                    <a:lnTo>
                      <a:pt x="158" y="195"/>
                    </a:lnTo>
                    <a:lnTo>
                      <a:pt x="166" y="167"/>
                    </a:lnTo>
                    <a:lnTo>
                      <a:pt x="174" y="140"/>
                    </a:lnTo>
                    <a:lnTo>
                      <a:pt x="181" y="112"/>
                    </a:lnTo>
                    <a:lnTo>
                      <a:pt x="186" y="83"/>
                    </a:lnTo>
                    <a:lnTo>
                      <a:pt x="186" y="83"/>
                    </a:lnTo>
                    <a:lnTo>
                      <a:pt x="189" y="60"/>
                    </a:lnTo>
                    <a:lnTo>
                      <a:pt x="190" y="47"/>
                    </a:lnTo>
                    <a:lnTo>
                      <a:pt x="192" y="36"/>
                    </a:lnTo>
                    <a:lnTo>
                      <a:pt x="192" y="36"/>
                    </a:lnTo>
                    <a:lnTo>
                      <a:pt x="196" y="20"/>
                    </a:lnTo>
                    <a:lnTo>
                      <a:pt x="198" y="12"/>
                    </a:lnTo>
                    <a:lnTo>
                      <a:pt x="198" y="5"/>
                    </a:lnTo>
                    <a:lnTo>
                      <a:pt x="198" y="5"/>
                    </a:lnTo>
                    <a:lnTo>
                      <a:pt x="198" y="3"/>
                    </a:lnTo>
                    <a:lnTo>
                      <a:pt x="197" y="2"/>
                    </a:lnTo>
                    <a:lnTo>
                      <a:pt x="196" y="1"/>
                    </a:lnTo>
                    <a:lnTo>
                      <a:pt x="194" y="0"/>
                    </a:lnTo>
                    <a:lnTo>
                      <a:pt x="192" y="1"/>
                    </a:lnTo>
                    <a:lnTo>
                      <a:pt x="191" y="2"/>
                    </a:lnTo>
                    <a:lnTo>
                      <a:pt x="190" y="3"/>
                    </a:lnTo>
                    <a:lnTo>
                      <a:pt x="189" y="5"/>
                    </a:lnTo>
                    <a:lnTo>
                      <a:pt x="189" y="5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rgbClr val="605448"/>
                  </a:solidFill>
                </a:endParaRPr>
              </a:p>
            </p:txBody>
          </p:sp>
          <p:sp>
            <p:nvSpPr>
              <p:cNvPr id="288" name="chenying0907 912"/>
              <p:cNvSpPr/>
              <p:nvPr/>
            </p:nvSpPr>
            <p:spPr bwMode="auto">
              <a:xfrm>
                <a:off x="3494088" y="1250950"/>
                <a:ext cx="98425" cy="452438"/>
              </a:xfrm>
              <a:custGeom>
                <a:avLst/>
                <a:gdLst/>
                <a:ahLst/>
                <a:cxnLst>
                  <a:cxn ang="0">
                    <a:pos x="175" y="5"/>
                  </a:cxn>
                  <a:cxn ang="0">
                    <a:pos x="174" y="29"/>
                  </a:cxn>
                  <a:cxn ang="0">
                    <a:pos x="159" y="100"/>
                  </a:cxn>
                  <a:cxn ang="0">
                    <a:pos x="150" y="153"/>
                  </a:cxn>
                  <a:cxn ang="0">
                    <a:pos x="141" y="207"/>
                  </a:cxn>
                  <a:cxn ang="0">
                    <a:pos x="121" y="315"/>
                  </a:cxn>
                  <a:cxn ang="0">
                    <a:pos x="104" y="426"/>
                  </a:cxn>
                  <a:cxn ang="0">
                    <a:pos x="99" y="449"/>
                  </a:cxn>
                  <a:cxn ang="0">
                    <a:pos x="93" y="472"/>
                  </a:cxn>
                  <a:cxn ang="0">
                    <a:pos x="91" y="488"/>
                  </a:cxn>
                  <a:cxn ang="0">
                    <a:pos x="81" y="531"/>
                  </a:cxn>
                  <a:cxn ang="0">
                    <a:pos x="51" y="644"/>
                  </a:cxn>
                  <a:cxn ang="0">
                    <a:pos x="44" y="672"/>
                  </a:cxn>
                  <a:cxn ang="0">
                    <a:pos x="19" y="753"/>
                  </a:cxn>
                  <a:cxn ang="0">
                    <a:pos x="13" y="780"/>
                  </a:cxn>
                  <a:cxn ang="0">
                    <a:pos x="7" y="806"/>
                  </a:cxn>
                  <a:cxn ang="0">
                    <a:pos x="0" y="838"/>
                  </a:cxn>
                  <a:cxn ang="0">
                    <a:pos x="0" y="848"/>
                  </a:cxn>
                  <a:cxn ang="0">
                    <a:pos x="1" y="853"/>
                  </a:cxn>
                  <a:cxn ang="0">
                    <a:pos x="4" y="854"/>
                  </a:cxn>
                  <a:cxn ang="0">
                    <a:pos x="7" y="853"/>
                  </a:cxn>
                  <a:cxn ang="0">
                    <a:pos x="9" y="848"/>
                  </a:cxn>
                  <a:cxn ang="0">
                    <a:pos x="10" y="837"/>
                  </a:cxn>
                  <a:cxn ang="0">
                    <a:pos x="18" y="800"/>
                  </a:cxn>
                  <a:cxn ang="0">
                    <a:pos x="23" y="774"/>
                  </a:cxn>
                  <a:cxn ang="0">
                    <a:pos x="30" y="747"/>
                  </a:cxn>
                  <a:cxn ang="0">
                    <a:pos x="63" y="638"/>
                  </a:cxn>
                  <a:cxn ang="0">
                    <a:pos x="92" y="525"/>
                  </a:cxn>
                  <a:cxn ang="0">
                    <a:pos x="98" y="500"/>
                  </a:cxn>
                  <a:cxn ang="0">
                    <a:pos x="102" y="476"/>
                  </a:cxn>
                  <a:cxn ang="0">
                    <a:pos x="109" y="447"/>
                  </a:cxn>
                  <a:cxn ang="0">
                    <a:pos x="115" y="419"/>
                  </a:cxn>
                  <a:cxn ang="0">
                    <a:pos x="131" y="309"/>
                  </a:cxn>
                  <a:cxn ang="0">
                    <a:pos x="151" y="201"/>
                  </a:cxn>
                  <a:cxn ang="0">
                    <a:pos x="160" y="147"/>
                  </a:cxn>
                  <a:cxn ang="0">
                    <a:pos x="170" y="93"/>
                  </a:cxn>
                  <a:cxn ang="0">
                    <a:pos x="183" y="27"/>
                  </a:cxn>
                  <a:cxn ang="0">
                    <a:pos x="185" y="5"/>
                  </a:cxn>
                  <a:cxn ang="0">
                    <a:pos x="184" y="3"/>
                  </a:cxn>
                  <a:cxn ang="0">
                    <a:pos x="182" y="0"/>
                  </a:cxn>
                  <a:cxn ang="0">
                    <a:pos x="178" y="0"/>
                  </a:cxn>
                  <a:cxn ang="0">
                    <a:pos x="176" y="3"/>
                  </a:cxn>
                  <a:cxn ang="0">
                    <a:pos x="175" y="5"/>
                  </a:cxn>
                </a:cxnLst>
                <a:rect l="0" t="0" r="r" b="b"/>
                <a:pathLst>
                  <a:path w="185" h="854">
                    <a:moveTo>
                      <a:pt x="175" y="5"/>
                    </a:moveTo>
                    <a:lnTo>
                      <a:pt x="175" y="5"/>
                    </a:lnTo>
                    <a:lnTo>
                      <a:pt x="175" y="17"/>
                    </a:lnTo>
                    <a:lnTo>
                      <a:pt x="174" y="29"/>
                    </a:lnTo>
                    <a:lnTo>
                      <a:pt x="170" y="52"/>
                    </a:lnTo>
                    <a:lnTo>
                      <a:pt x="159" y="100"/>
                    </a:lnTo>
                    <a:lnTo>
                      <a:pt x="159" y="100"/>
                    </a:lnTo>
                    <a:lnTo>
                      <a:pt x="150" y="153"/>
                    </a:lnTo>
                    <a:lnTo>
                      <a:pt x="141" y="207"/>
                    </a:lnTo>
                    <a:lnTo>
                      <a:pt x="141" y="207"/>
                    </a:lnTo>
                    <a:lnTo>
                      <a:pt x="130" y="261"/>
                    </a:lnTo>
                    <a:lnTo>
                      <a:pt x="121" y="315"/>
                    </a:lnTo>
                    <a:lnTo>
                      <a:pt x="104" y="426"/>
                    </a:lnTo>
                    <a:lnTo>
                      <a:pt x="104" y="426"/>
                    </a:lnTo>
                    <a:lnTo>
                      <a:pt x="101" y="437"/>
                    </a:lnTo>
                    <a:lnTo>
                      <a:pt x="99" y="449"/>
                    </a:lnTo>
                    <a:lnTo>
                      <a:pt x="96" y="461"/>
                    </a:lnTo>
                    <a:lnTo>
                      <a:pt x="93" y="472"/>
                    </a:lnTo>
                    <a:lnTo>
                      <a:pt x="93" y="472"/>
                    </a:lnTo>
                    <a:lnTo>
                      <a:pt x="91" y="488"/>
                    </a:lnTo>
                    <a:lnTo>
                      <a:pt x="88" y="502"/>
                    </a:lnTo>
                    <a:lnTo>
                      <a:pt x="81" y="531"/>
                    </a:lnTo>
                    <a:lnTo>
                      <a:pt x="81" y="531"/>
                    </a:lnTo>
                    <a:lnTo>
                      <a:pt x="51" y="644"/>
                    </a:lnTo>
                    <a:lnTo>
                      <a:pt x="51" y="644"/>
                    </a:lnTo>
                    <a:lnTo>
                      <a:pt x="44" y="672"/>
                    </a:lnTo>
                    <a:lnTo>
                      <a:pt x="35" y="699"/>
                    </a:lnTo>
                    <a:lnTo>
                      <a:pt x="19" y="753"/>
                    </a:lnTo>
                    <a:lnTo>
                      <a:pt x="19" y="753"/>
                    </a:lnTo>
                    <a:lnTo>
                      <a:pt x="13" y="780"/>
                    </a:lnTo>
                    <a:lnTo>
                      <a:pt x="7" y="806"/>
                    </a:lnTo>
                    <a:lnTo>
                      <a:pt x="7" y="806"/>
                    </a:lnTo>
                    <a:lnTo>
                      <a:pt x="2" y="828"/>
                    </a:lnTo>
                    <a:lnTo>
                      <a:pt x="0" y="838"/>
                    </a:lnTo>
                    <a:lnTo>
                      <a:pt x="0" y="848"/>
                    </a:lnTo>
                    <a:lnTo>
                      <a:pt x="0" y="848"/>
                    </a:lnTo>
                    <a:lnTo>
                      <a:pt x="0" y="851"/>
                    </a:lnTo>
                    <a:lnTo>
                      <a:pt x="1" y="853"/>
                    </a:lnTo>
                    <a:lnTo>
                      <a:pt x="2" y="853"/>
                    </a:lnTo>
                    <a:lnTo>
                      <a:pt x="4" y="854"/>
                    </a:lnTo>
                    <a:lnTo>
                      <a:pt x="6" y="853"/>
                    </a:lnTo>
                    <a:lnTo>
                      <a:pt x="7" y="853"/>
                    </a:lnTo>
                    <a:lnTo>
                      <a:pt x="8" y="851"/>
                    </a:lnTo>
                    <a:lnTo>
                      <a:pt x="9" y="848"/>
                    </a:lnTo>
                    <a:lnTo>
                      <a:pt x="9" y="848"/>
                    </a:lnTo>
                    <a:lnTo>
                      <a:pt x="10" y="837"/>
                    </a:lnTo>
                    <a:lnTo>
                      <a:pt x="13" y="825"/>
                    </a:lnTo>
                    <a:lnTo>
                      <a:pt x="18" y="800"/>
                    </a:lnTo>
                    <a:lnTo>
                      <a:pt x="18" y="800"/>
                    </a:lnTo>
                    <a:lnTo>
                      <a:pt x="23" y="774"/>
                    </a:lnTo>
                    <a:lnTo>
                      <a:pt x="30" y="747"/>
                    </a:lnTo>
                    <a:lnTo>
                      <a:pt x="30" y="747"/>
                    </a:lnTo>
                    <a:lnTo>
                      <a:pt x="47" y="693"/>
                    </a:lnTo>
                    <a:lnTo>
                      <a:pt x="63" y="638"/>
                    </a:lnTo>
                    <a:lnTo>
                      <a:pt x="63" y="638"/>
                    </a:lnTo>
                    <a:lnTo>
                      <a:pt x="92" y="525"/>
                    </a:lnTo>
                    <a:lnTo>
                      <a:pt x="92" y="525"/>
                    </a:lnTo>
                    <a:lnTo>
                      <a:pt x="98" y="500"/>
                    </a:lnTo>
                    <a:lnTo>
                      <a:pt x="102" y="476"/>
                    </a:lnTo>
                    <a:lnTo>
                      <a:pt x="102" y="476"/>
                    </a:lnTo>
                    <a:lnTo>
                      <a:pt x="105" y="461"/>
                    </a:lnTo>
                    <a:lnTo>
                      <a:pt x="109" y="447"/>
                    </a:lnTo>
                    <a:lnTo>
                      <a:pt x="112" y="433"/>
                    </a:lnTo>
                    <a:lnTo>
                      <a:pt x="115" y="419"/>
                    </a:lnTo>
                    <a:lnTo>
                      <a:pt x="115" y="419"/>
                    </a:lnTo>
                    <a:lnTo>
                      <a:pt x="131" y="309"/>
                    </a:lnTo>
                    <a:lnTo>
                      <a:pt x="141" y="255"/>
                    </a:lnTo>
                    <a:lnTo>
                      <a:pt x="151" y="201"/>
                    </a:lnTo>
                    <a:lnTo>
                      <a:pt x="151" y="201"/>
                    </a:lnTo>
                    <a:lnTo>
                      <a:pt x="160" y="147"/>
                    </a:lnTo>
                    <a:lnTo>
                      <a:pt x="170" y="93"/>
                    </a:lnTo>
                    <a:lnTo>
                      <a:pt x="170" y="93"/>
                    </a:lnTo>
                    <a:lnTo>
                      <a:pt x="180" y="50"/>
                    </a:lnTo>
                    <a:lnTo>
                      <a:pt x="183" y="27"/>
                    </a:lnTo>
                    <a:lnTo>
                      <a:pt x="184" y="16"/>
                    </a:lnTo>
                    <a:lnTo>
                      <a:pt x="185" y="5"/>
                    </a:lnTo>
                    <a:lnTo>
                      <a:pt x="185" y="5"/>
                    </a:lnTo>
                    <a:lnTo>
                      <a:pt x="184" y="3"/>
                    </a:lnTo>
                    <a:lnTo>
                      <a:pt x="183" y="1"/>
                    </a:lnTo>
                    <a:lnTo>
                      <a:pt x="182" y="0"/>
                    </a:lnTo>
                    <a:lnTo>
                      <a:pt x="180" y="0"/>
                    </a:lnTo>
                    <a:lnTo>
                      <a:pt x="178" y="0"/>
                    </a:lnTo>
                    <a:lnTo>
                      <a:pt x="177" y="1"/>
                    </a:lnTo>
                    <a:lnTo>
                      <a:pt x="176" y="3"/>
                    </a:lnTo>
                    <a:lnTo>
                      <a:pt x="175" y="5"/>
                    </a:lnTo>
                    <a:lnTo>
                      <a:pt x="175" y="5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rgbClr val="605448"/>
                  </a:solidFill>
                </a:endParaRPr>
              </a:p>
            </p:txBody>
          </p:sp>
          <p:sp>
            <p:nvSpPr>
              <p:cNvPr id="289" name="chenying0907 913"/>
              <p:cNvSpPr/>
              <p:nvPr/>
            </p:nvSpPr>
            <p:spPr bwMode="auto">
              <a:xfrm>
                <a:off x="3532188" y="1266825"/>
                <a:ext cx="103188" cy="504825"/>
              </a:xfrm>
              <a:custGeom>
                <a:avLst/>
                <a:gdLst/>
                <a:ahLst/>
                <a:cxnLst>
                  <a:cxn ang="0">
                    <a:pos x="185" y="5"/>
                  </a:cxn>
                  <a:cxn ang="0">
                    <a:pos x="181" y="67"/>
                  </a:cxn>
                  <a:cxn ang="0">
                    <a:pos x="169" y="127"/>
                  </a:cxn>
                  <a:cxn ang="0">
                    <a:pos x="153" y="187"/>
                  </a:cxn>
                  <a:cxn ang="0">
                    <a:pos x="136" y="246"/>
                  </a:cxn>
                  <a:cxn ang="0">
                    <a:pos x="129" y="273"/>
                  </a:cxn>
                  <a:cxn ang="0">
                    <a:pos x="124" y="327"/>
                  </a:cxn>
                  <a:cxn ang="0">
                    <a:pos x="123" y="355"/>
                  </a:cxn>
                  <a:cxn ang="0">
                    <a:pos x="118" y="418"/>
                  </a:cxn>
                  <a:cxn ang="0">
                    <a:pos x="108" y="481"/>
                  </a:cxn>
                  <a:cxn ang="0">
                    <a:pos x="101" y="511"/>
                  </a:cxn>
                  <a:cxn ang="0">
                    <a:pos x="74" y="596"/>
                  </a:cxn>
                  <a:cxn ang="0">
                    <a:pos x="65" y="627"/>
                  </a:cxn>
                  <a:cxn ang="0">
                    <a:pos x="53" y="691"/>
                  </a:cxn>
                  <a:cxn ang="0">
                    <a:pos x="47" y="723"/>
                  </a:cxn>
                  <a:cxn ang="0">
                    <a:pos x="23" y="846"/>
                  </a:cxn>
                  <a:cxn ang="0">
                    <a:pos x="20" y="863"/>
                  </a:cxn>
                  <a:cxn ang="0">
                    <a:pos x="14" y="897"/>
                  </a:cxn>
                  <a:cxn ang="0">
                    <a:pos x="9" y="913"/>
                  </a:cxn>
                  <a:cxn ang="0">
                    <a:pos x="6" y="922"/>
                  </a:cxn>
                  <a:cxn ang="0">
                    <a:pos x="1" y="939"/>
                  </a:cxn>
                  <a:cxn ang="0">
                    <a:pos x="0" y="949"/>
                  </a:cxn>
                  <a:cxn ang="0">
                    <a:pos x="2" y="952"/>
                  </a:cxn>
                  <a:cxn ang="0">
                    <a:pos x="6" y="954"/>
                  </a:cxn>
                  <a:cxn ang="0">
                    <a:pos x="9" y="952"/>
                  </a:cxn>
                  <a:cxn ang="0">
                    <a:pos x="11" y="949"/>
                  </a:cxn>
                  <a:cxn ang="0">
                    <a:pos x="12" y="937"/>
                  </a:cxn>
                  <a:cxn ang="0">
                    <a:pos x="18" y="914"/>
                  </a:cxn>
                  <a:cxn ang="0">
                    <a:pos x="21" y="903"/>
                  </a:cxn>
                  <a:cxn ang="0">
                    <a:pos x="33" y="840"/>
                  </a:cxn>
                  <a:cxn ang="0">
                    <a:pos x="47" y="774"/>
                  </a:cxn>
                  <a:cxn ang="0">
                    <a:pos x="59" y="709"/>
                  </a:cxn>
                  <a:cxn ang="0">
                    <a:pos x="71" y="650"/>
                  </a:cxn>
                  <a:cxn ang="0">
                    <a:pos x="85" y="591"/>
                  </a:cxn>
                  <a:cxn ang="0">
                    <a:pos x="94" y="563"/>
                  </a:cxn>
                  <a:cxn ang="0">
                    <a:pos x="105" y="534"/>
                  </a:cxn>
                  <a:cxn ang="0">
                    <a:pos x="114" y="500"/>
                  </a:cxn>
                  <a:cxn ang="0">
                    <a:pos x="120" y="465"/>
                  </a:cxn>
                  <a:cxn ang="0">
                    <a:pos x="128" y="407"/>
                  </a:cxn>
                  <a:cxn ang="0">
                    <a:pos x="135" y="320"/>
                  </a:cxn>
                  <a:cxn ang="0">
                    <a:pos x="143" y="262"/>
                  </a:cxn>
                  <a:cxn ang="0">
                    <a:pos x="150" y="233"/>
                  </a:cxn>
                  <a:cxn ang="0">
                    <a:pos x="167" y="177"/>
                  </a:cxn>
                  <a:cxn ang="0">
                    <a:pos x="181" y="120"/>
                  </a:cxn>
                  <a:cxn ang="0">
                    <a:pos x="191" y="63"/>
                  </a:cxn>
                  <a:cxn ang="0">
                    <a:pos x="196" y="5"/>
                  </a:cxn>
                  <a:cxn ang="0">
                    <a:pos x="195" y="3"/>
                  </a:cxn>
                  <a:cxn ang="0">
                    <a:pos x="192" y="1"/>
                  </a:cxn>
                  <a:cxn ang="0">
                    <a:pos x="188" y="1"/>
                  </a:cxn>
                  <a:cxn ang="0">
                    <a:pos x="186" y="3"/>
                  </a:cxn>
                  <a:cxn ang="0">
                    <a:pos x="185" y="5"/>
                  </a:cxn>
                </a:cxnLst>
                <a:rect l="0" t="0" r="r" b="b"/>
                <a:pathLst>
                  <a:path w="196" h="954">
                    <a:moveTo>
                      <a:pt x="185" y="5"/>
                    </a:moveTo>
                    <a:lnTo>
                      <a:pt x="185" y="5"/>
                    </a:lnTo>
                    <a:lnTo>
                      <a:pt x="184" y="36"/>
                    </a:lnTo>
                    <a:lnTo>
                      <a:pt x="181" y="67"/>
                    </a:lnTo>
                    <a:lnTo>
                      <a:pt x="176" y="97"/>
                    </a:lnTo>
                    <a:lnTo>
                      <a:pt x="169" y="127"/>
                    </a:lnTo>
                    <a:lnTo>
                      <a:pt x="162" y="157"/>
                    </a:lnTo>
                    <a:lnTo>
                      <a:pt x="153" y="187"/>
                    </a:lnTo>
                    <a:lnTo>
                      <a:pt x="136" y="246"/>
                    </a:lnTo>
                    <a:lnTo>
                      <a:pt x="136" y="246"/>
                    </a:lnTo>
                    <a:lnTo>
                      <a:pt x="133" y="261"/>
                    </a:lnTo>
                    <a:lnTo>
                      <a:pt x="129" y="273"/>
                    </a:lnTo>
                    <a:lnTo>
                      <a:pt x="126" y="300"/>
                    </a:lnTo>
                    <a:lnTo>
                      <a:pt x="124" y="327"/>
                    </a:lnTo>
                    <a:lnTo>
                      <a:pt x="123" y="355"/>
                    </a:lnTo>
                    <a:lnTo>
                      <a:pt x="123" y="355"/>
                    </a:lnTo>
                    <a:lnTo>
                      <a:pt x="121" y="386"/>
                    </a:lnTo>
                    <a:lnTo>
                      <a:pt x="118" y="418"/>
                    </a:lnTo>
                    <a:lnTo>
                      <a:pt x="113" y="449"/>
                    </a:lnTo>
                    <a:lnTo>
                      <a:pt x="108" y="481"/>
                    </a:lnTo>
                    <a:lnTo>
                      <a:pt x="108" y="481"/>
                    </a:lnTo>
                    <a:lnTo>
                      <a:pt x="101" y="511"/>
                    </a:lnTo>
                    <a:lnTo>
                      <a:pt x="92" y="538"/>
                    </a:lnTo>
                    <a:lnTo>
                      <a:pt x="74" y="596"/>
                    </a:lnTo>
                    <a:lnTo>
                      <a:pt x="74" y="596"/>
                    </a:lnTo>
                    <a:lnTo>
                      <a:pt x="65" y="627"/>
                    </a:lnTo>
                    <a:lnTo>
                      <a:pt x="58" y="659"/>
                    </a:lnTo>
                    <a:lnTo>
                      <a:pt x="53" y="691"/>
                    </a:lnTo>
                    <a:lnTo>
                      <a:pt x="47" y="723"/>
                    </a:lnTo>
                    <a:lnTo>
                      <a:pt x="47" y="723"/>
                    </a:lnTo>
                    <a:lnTo>
                      <a:pt x="34" y="784"/>
                    </a:lnTo>
                    <a:lnTo>
                      <a:pt x="23" y="846"/>
                    </a:lnTo>
                    <a:lnTo>
                      <a:pt x="23" y="846"/>
                    </a:lnTo>
                    <a:lnTo>
                      <a:pt x="20" y="863"/>
                    </a:lnTo>
                    <a:lnTo>
                      <a:pt x="18" y="880"/>
                    </a:lnTo>
                    <a:lnTo>
                      <a:pt x="14" y="897"/>
                    </a:lnTo>
                    <a:lnTo>
                      <a:pt x="12" y="905"/>
                    </a:lnTo>
                    <a:lnTo>
                      <a:pt x="9" y="913"/>
                    </a:lnTo>
                    <a:lnTo>
                      <a:pt x="9" y="913"/>
                    </a:lnTo>
                    <a:lnTo>
                      <a:pt x="6" y="922"/>
                    </a:lnTo>
                    <a:lnTo>
                      <a:pt x="3" y="931"/>
                    </a:lnTo>
                    <a:lnTo>
                      <a:pt x="1" y="939"/>
                    </a:lnTo>
                    <a:lnTo>
                      <a:pt x="0" y="949"/>
                    </a:lnTo>
                    <a:lnTo>
                      <a:pt x="0" y="949"/>
                    </a:lnTo>
                    <a:lnTo>
                      <a:pt x="1" y="951"/>
                    </a:lnTo>
                    <a:lnTo>
                      <a:pt x="2" y="952"/>
                    </a:lnTo>
                    <a:lnTo>
                      <a:pt x="3" y="953"/>
                    </a:lnTo>
                    <a:lnTo>
                      <a:pt x="6" y="954"/>
                    </a:lnTo>
                    <a:lnTo>
                      <a:pt x="7" y="953"/>
                    </a:lnTo>
                    <a:lnTo>
                      <a:pt x="9" y="952"/>
                    </a:lnTo>
                    <a:lnTo>
                      <a:pt x="10" y="951"/>
                    </a:lnTo>
                    <a:lnTo>
                      <a:pt x="11" y="949"/>
                    </a:lnTo>
                    <a:lnTo>
                      <a:pt x="11" y="949"/>
                    </a:lnTo>
                    <a:lnTo>
                      <a:pt x="12" y="937"/>
                    </a:lnTo>
                    <a:lnTo>
                      <a:pt x="15" y="926"/>
                    </a:lnTo>
                    <a:lnTo>
                      <a:pt x="18" y="914"/>
                    </a:lnTo>
                    <a:lnTo>
                      <a:pt x="21" y="903"/>
                    </a:lnTo>
                    <a:lnTo>
                      <a:pt x="21" y="903"/>
                    </a:lnTo>
                    <a:lnTo>
                      <a:pt x="27" y="871"/>
                    </a:lnTo>
                    <a:lnTo>
                      <a:pt x="33" y="840"/>
                    </a:lnTo>
                    <a:lnTo>
                      <a:pt x="33" y="840"/>
                    </a:lnTo>
                    <a:lnTo>
                      <a:pt x="47" y="774"/>
                    </a:lnTo>
                    <a:lnTo>
                      <a:pt x="53" y="741"/>
                    </a:lnTo>
                    <a:lnTo>
                      <a:pt x="59" y="709"/>
                    </a:lnTo>
                    <a:lnTo>
                      <a:pt x="59" y="709"/>
                    </a:lnTo>
                    <a:lnTo>
                      <a:pt x="71" y="650"/>
                    </a:lnTo>
                    <a:lnTo>
                      <a:pt x="77" y="620"/>
                    </a:lnTo>
                    <a:lnTo>
                      <a:pt x="85" y="591"/>
                    </a:lnTo>
                    <a:lnTo>
                      <a:pt x="85" y="591"/>
                    </a:lnTo>
                    <a:lnTo>
                      <a:pt x="94" y="563"/>
                    </a:lnTo>
                    <a:lnTo>
                      <a:pt x="105" y="534"/>
                    </a:lnTo>
                    <a:lnTo>
                      <a:pt x="105" y="534"/>
                    </a:lnTo>
                    <a:lnTo>
                      <a:pt x="110" y="518"/>
                    </a:lnTo>
                    <a:lnTo>
                      <a:pt x="114" y="500"/>
                    </a:lnTo>
                    <a:lnTo>
                      <a:pt x="120" y="465"/>
                    </a:lnTo>
                    <a:lnTo>
                      <a:pt x="120" y="465"/>
                    </a:lnTo>
                    <a:lnTo>
                      <a:pt x="125" y="436"/>
                    </a:lnTo>
                    <a:lnTo>
                      <a:pt x="128" y="407"/>
                    </a:lnTo>
                    <a:lnTo>
                      <a:pt x="133" y="348"/>
                    </a:lnTo>
                    <a:lnTo>
                      <a:pt x="135" y="320"/>
                    </a:lnTo>
                    <a:lnTo>
                      <a:pt x="138" y="291"/>
                    </a:lnTo>
                    <a:lnTo>
                      <a:pt x="143" y="262"/>
                    </a:lnTo>
                    <a:lnTo>
                      <a:pt x="146" y="247"/>
                    </a:lnTo>
                    <a:lnTo>
                      <a:pt x="150" y="233"/>
                    </a:lnTo>
                    <a:lnTo>
                      <a:pt x="150" y="233"/>
                    </a:lnTo>
                    <a:lnTo>
                      <a:pt x="167" y="177"/>
                    </a:lnTo>
                    <a:lnTo>
                      <a:pt x="174" y="149"/>
                    </a:lnTo>
                    <a:lnTo>
                      <a:pt x="181" y="120"/>
                    </a:lnTo>
                    <a:lnTo>
                      <a:pt x="186" y="92"/>
                    </a:lnTo>
                    <a:lnTo>
                      <a:pt x="191" y="63"/>
                    </a:lnTo>
                    <a:lnTo>
                      <a:pt x="195" y="34"/>
                    </a:lnTo>
                    <a:lnTo>
                      <a:pt x="196" y="5"/>
                    </a:lnTo>
                    <a:lnTo>
                      <a:pt x="196" y="5"/>
                    </a:lnTo>
                    <a:lnTo>
                      <a:pt x="195" y="3"/>
                    </a:lnTo>
                    <a:lnTo>
                      <a:pt x="194" y="1"/>
                    </a:lnTo>
                    <a:lnTo>
                      <a:pt x="192" y="1"/>
                    </a:lnTo>
                    <a:lnTo>
                      <a:pt x="190" y="0"/>
                    </a:lnTo>
                    <a:lnTo>
                      <a:pt x="188" y="1"/>
                    </a:lnTo>
                    <a:lnTo>
                      <a:pt x="187" y="1"/>
                    </a:lnTo>
                    <a:lnTo>
                      <a:pt x="186" y="3"/>
                    </a:lnTo>
                    <a:lnTo>
                      <a:pt x="185" y="5"/>
                    </a:lnTo>
                    <a:lnTo>
                      <a:pt x="185" y="5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rgbClr val="605448"/>
                  </a:solidFill>
                </a:endParaRPr>
              </a:p>
            </p:txBody>
          </p:sp>
          <p:sp>
            <p:nvSpPr>
              <p:cNvPr id="290" name="chenying0907 914"/>
              <p:cNvSpPr/>
              <p:nvPr/>
            </p:nvSpPr>
            <p:spPr bwMode="auto">
              <a:xfrm>
                <a:off x="3570288" y="1301750"/>
                <a:ext cx="96838" cy="488950"/>
              </a:xfrm>
              <a:custGeom>
                <a:avLst/>
                <a:gdLst/>
                <a:ahLst/>
                <a:cxnLst>
                  <a:cxn ang="0">
                    <a:pos x="175" y="5"/>
                  </a:cxn>
                  <a:cxn ang="0">
                    <a:pos x="172" y="13"/>
                  </a:cxn>
                  <a:cxn ang="0">
                    <a:pos x="163" y="30"/>
                  </a:cxn>
                  <a:cxn ang="0">
                    <a:pos x="161" y="39"/>
                  </a:cxn>
                  <a:cxn ang="0">
                    <a:pos x="161" y="62"/>
                  </a:cxn>
                  <a:cxn ang="0">
                    <a:pos x="159" y="87"/>
                  </a:cxn>
                  <a:cxn ang="0">
                    <a:pos x="149" y="148"/>
                  </a:cxn>
                  <a:cxn ang="0">
                    <a:pos x="146" y="164"/>
                  </a:cxn>
                  <a:cxn ang="0">
                    <a:pos x="138" y="193"/>
                  </a:cxn>
                  <a:cxn ang="0">
                    <a:pos x="135" y="207"/>
                  </a:cxn>
                  <a:cxn ang="0">
                    <a:pos x="128" y="268"/>
                  </a:cxn>
                  <a:cxn ang="0">
                    <a:pos x="117" y="361"/>
                  </a:cxn>
                  <a:cxn ang="0">
                    <a:pos x="106" y="422"/>
                  </a:cxn>
                  <a:cxn ang="0">
                    <a:pos x="99" y="452"/>
                  </a:cxn>
                  <a:cxn ang="0">
                    <a:pos x="72" y="538"/>
                  </a:cxn>
                  <a:cxn ang="0">
                    <a:pos x="64" y="568"/>
                  </a:cxn>
                  <a:cxn ang="0">
                    <a:pos x="50" y="630"/>
                  </a:cxn>
                  <a:cxn ang="0">
                    <a:pos x="38" y="691"/>
                  </a:cxn>
                  <a:cxn ang="0">
                    <a:pos x="15" y="809"/>
                  </a:cxn>
                  <a:cxn ang="0">
                    <a:pos x="6" y="865"/>
                  </a:cxn>
                  <a:cxn ang="0">
                    <a:pos x="1" y="906"/>
                  </a:cxn>
                  <a:cxn ang="0">
                    <a:pos x="0" y="921"/>
                  </a:cxn>
                  <a:cxn ang="0">
                    <a:pos x="2" y="924"/>
                  </a:cxn>
                  <a:cxn ang="0">
                    <a:pos x="5" y="925"/>
                  </a:cxn>
                  <a:cxn ang="0">
                    <a:pos x="8" y="924"/>
                  </a:cxn>
                  <a:cxn ang="0">
                    <a:pos x="9" y="921"/>
                  </a:cxn>
                  <a:cxn ang="0">
                    <a:pos x="10" y="906"/>
                  </a:cxn>
                  <a:cxn ang="0">
                    <a:pos x="13" y="875"/>
                  </a:cxn>
                  <a:cxn ang="0">
                    <a:pos x="16" y="862"/>
                  </a:cxn>
                  <a:cxn ang="0">
                    <a:pos x="25" y="803"/>
                  </a:cxn>
                  <a:cxn ang="0">
                    <a:pos x="31" y="774"/>
                  </a:cxn>
                  <a:cxn ang="0">
                    <a:pos x="48" y="685"/>
                  </a:cxn>
                  <a:cxn ang="0">
                    <a:pos x="62" y="623"/>
                  </a:cxn>
                  <a:cxn ang="0">
                    <a:pos x="75" y="560"/>
                  </a:cxn>
                  <a:cxn ang="0">
                    <a:pos x="83" y="531"/>
                  </a:cxn>
                  <a:cxn ang="0">
                    <a:pos x="110" y="446"/>
                  </a:cxn>
                  <a:cxn ang="0">
                    <a:pos x="117" y="417"/>
                  </a:cxn>
                  <a:cxn ang="0">
                    <a:pos x="129" y="355"/>
                  </a:cxn>
                  <a:cxn ang="0">
                    <a:pos x="138" y="262"/>
                  </a:cxn>
                  <a:cxn ang="0">
                    <a:pos x="145" y="201"/>
                  </a:cxn>
                  <a:cxn ang="0">
                    <a:pos x="148" y="186"/>
                  </a:cxn>
                  <a:cxn ang="0">
                    <a:pos x="157" y="157"/>
                  </a:cxn>
                  <a:cxn ang="0">
                    <a:pos x="161" y="143"/>
                  </a:cxn>
                  <a:cxn ang="0">
                    <a:pos x="167" y="94"/>
                  </a:cxn>
                  <a:cxn ang="0">
                    <a:pos x="169" y="70"/>
                  </a:cxn>
                  <a:cxn ang="0">
                    <a:pos x="171" y="45"/>
                  </a:cxn>
                  <a:cxn ang="0">
                    <a:pos x="172" y="36"/>
                  </a:cxn>
                  <a:cxn ang="0">
                    <a:pos x="181" y="17"/>
                  </a:cxn>
                  <a:cxn ang="0">
                    <a:pos x="185" y="7"/>
                  </a:cxn>
                  <a:cxn ang="0">
                    <a:pos x="185" y="5"/>
                  </a:cxn>
                  <a:cxn ang="0">
                    <a:pos x="180" y="1"/>
                  </a:cxn>
                  <a:cxn ang="0">
                    <a:pos x="177" y="1"/>
                  </a:cxn>
                  <a:cxn ang="0">
                    <a:pos x="175" y="5"/>
                  </a:cxn>
                </a:cxnLst>
                <a:rect l="0" t="0" r="r" b="b"/>
                <a:pathLst>
                  <a:path w="185" h="925">
                    <a:moveTo>
                      <a:pt x="175" y="5"/>
                    </a:moveTo>
                    <a:lnTo>
                      <a:pt x="175" y="5"/>
                    </a:lnTo>
                    <a:lnTo>
                      <a:pt x="174" y="9"/>
                    </a:lnTo>
                    <a:lnTo>
                      <a:pt x="172" y="13"/>
                    </a:lnTo>
                    <a:lnTo>
                      <a:pt x="168" y="22"/>
                    </a:lnTo>
                    <a:lnTo>
                      <a:pt x="163" y="30"/>
                    </a:lnTo>
                    <a:lnTo>
                      <a:pt x="162" y="35"/>
                    </a:lnTo>
                    <a:lnTo>
                      <a:pt x="161" y="39"/>
                    </a:lnTo>
                    <a:lnTo>
                      <a:pt x="161" y="39"/>
                    </a:lnTo>
                    <a:lnTo>
                      <a:pt x="161" y="62"/>
                    </a:lnTo>
                    <a:lnTo>
                      <a:pt x="159" y="87"/>
                    </a:lnTo>
                    <a:lnTo>
                      <a:pt x="159" y="87"/>
                    </a:lnTo>
                    <a:lnTo>
                      <a:pt x="155" y="118"/>
                    </a:lnTo>
                    <a:lnTo>
                      <a:pt x="149" y="148"/>
                    </a:lnTo>
                    <a:lnTo>
                      <a:pt x="149" y="148"/>
                    </a:lnTo>
                    <a:lnTo>
                      <a:pt x="146" y="164"/>
                    </a:lnTo>
                    <a:lnTo>
                      <a:pt x="142" y="178"/>
                    </a:lnTo>
                    <a:lnTo>
                      <a:pt x="138" y="193"/>
                    </a:lnTo>
                    <a:lnTo>
                      <a:pt x="135" y="207"/>
                    </a:lnTo>
                    <a:lnTo>
                      <a:pt x="135" y="207"/>
                    </a:lnTo>
                    <a:lnTo>
                      <a:pt x="131" y="238"/>
                    </a:lnTo>
                    <a:lnTo>
                      <a:pt x="128" y="268"/>
                    </a:lnTo>
                    <a:lnTo>
                      <a:pt x="122" y="330"/>
                    </a:lnTo>
                    <a:lnTo>
                      <a:pt x="117" y="361"/>
                    </a:lnTo>
                    <a:lnTo>
                      <a:pt x="112" y="392"/>
                    </a:lnTo>
                    <a:lnTo>
                      <a:pt x="106" y="422"/>
                    </a:lnTo>
                    <a:lnTo>
                      <a:pt x="99" y="452"/>
                    </a:lnTo>
                    <a:lnTo>
                      <a:pt x="99" y="452"/>
                    </a:lnTo>
                    <a:lnTo>
                      <a:pt x="80" y="510"/>
                    </a:lnTo>
                    <a:lnTo>
                      <a:pt x="72" y="538"/>
                    </a:lnTo>
                    <a:lnTo>
                      <a:pt x="64" y="568"/>
                    </a:lnTo>
                    <a:lnTo>
                      <a:pt x="64" y="568"/>
                    </a:lnTo>
                    <a:lnTo>
                      <a:pt x="56" y="599"/>
                    </a:lnTo>
                    <a:lnTo>
                      <a:pt x="50" y="630"/>
                    </a:lnTo>
                    <a:lnTo>
                      <a:pt x="38" y="691"/>
                    </a:lnTo>
                    <a:lnTo>
                      <a:pt x="38" y="691"/>
                    </a:lnTo>
                    <a:lnTo>
                      <a:pt x="25" y="750"/>
                    </a:lnTo>
                    <a:lnTo>
                      <a:pt x="15" y="809"/>
                    </a:lnTo>
                    <a:lnTo>
                      <a:pt x="15" y="809"/>
                    </a:lnTo>
                    <a:lnTo>
                      <a:pt x="6" y="865"/>
                    </a:lnTo>
                    <a:lnTo>
                      <a:pt x="2" y="893"/>
                    </a:lnTo>
                    <a:lnTo>
                      <a:pt x="1" y="906"/>
                    </a:lnTo>
                    <a:lnTo>
                      <a:pt x="0" y="921"/>
                    </a:lnTo>
                    <a:lnTo>
                      <a:pt x="0" y="921"/>
                    </a:lnTo>
                    <a:lnTo>
                      <a:pt x="1" y="923"/>
                    </a:lnTo>
                    <a:lnTo>
                      <a:pt x="2" y="924"/>
                    </a:lnTo>
                    <a:lnTo>
                      <a:pt x="3" y="925"/>
                    </a:lnTo>
                    <a:lnTo>
                      <a:pt x="5" y="925"/>
                    </a:lnTo>
                    <a:lnTo>
                      <a:pt x="7" y="925"/>
                    </a:lnTo>
                    <a:lnTo>
                      <a:pt x="8" y="924"/>
                    </a:lnTo>
                    <a:lnTo>
                      <a:pt x="9" y="923"/>
                    </a:lnTo>
                    <a:lnTo>
                      <a:pt x="9" y="921"/>
                    </a:lnTo>
                    <a:lnTo>
                      <a:pt x="9" y="921"/>
                    </a:lnTo>
                    <a:lnTo>
                      <a:pt x="10" y="906"/>
                    </a:lnTo>
                    <a:lnTo>
                      <a:pt x="11" y="891"/>
                    </a:lnTo>
                    <a:lnTo>
                      <a:pt x="13" y="875"/>
                    </a:lnTo>
                    <a:lnTo>
                      <a:pt x="16" y="862"/>
                    </a:lnTo>
                    <a:lnTo>
                      <a:pt x="16" y="862"/>
                    </a:lnTo>
                    <a:lnTo>
                      <a:pt x="21" y="833"/>
                    </a:lnTo>
                    <a:lnTo>
                      <a:pt x="25" y="803"/>
                    </a:lnTo>
                    <a:lnTo>
                      <a:pt x="25" y="803"/>
                    </a:lnTo>
                    <a:lnTo>
                      <a:pt x="31" y="774"/>
                    </a:lnTo>
                    <a:lnTo>
                      <a:pt x="37" y="744"/>
                    </a:lnTo>
                    <a:lnTo>
                      <a:pt x="48" y="685"/>
                    </a:lnTo>
                    <a:lnTo>
                      <a:pt x="48" y="685"/>
                    </a:lnTo>
                    <a:lnTo>
                      <a:pt x="62" y="623"/>
                    </a:lnTo>
                    <a:lnTo>
                      <a:pt x="68" y="592"/>
                    </a:lnTo>
                    <a:lnTo>
                      <a:pt x="75" y="560"/>
                    </a:lnTo>
                    <a:lnTo>
                      <a:pt x="75" y="560"/>
                    </a:lnTo>
                    <a:lnTo>
                      <a:pt x="83" y="531"/>
                    </a:lnTo>
                    <a:lnTo>
                      <a:pt x="93" y="503"/>
                    </a:lnTo>
                    <a:lnTo>
                      <a:pt x="110" y="446"/>
                    </a:lnTo>
                    <a:lnTo>
                      <a:pt x="110" y="446"/>
                    </a:lnTo>
                    <a:lnTo>
                      <a:pt x="117" y="417"/>
                    </a:lnTo>
                    <a:lnTo>
                      <a:pt x="124" y="386"/>
                    </a:lnTo>
                    <a:lnTo>
                      <a:pt x="129" y="355"/>
                    </a:lnTo>
                    <a:lnTo>
                      <a:pt x="132" y="324"/>
                    </a:lnTo>
                    <a:lnTo>
                      <a:pt x="138" y="262"/>
                    </a:lnTo>
                    <a:lnTo>
                      <a:pt x="141" y="231"/>
                    </a:lnTo>
                    <a:lnTo>
                      <a:pt x="145" y="201"/>
                    </a:lnTo>
                    <a:lnTo>
                      <a:pt x="145" y="201"/>
                    </a:lnTo>
                    <a:lnTo>
                      <a:pt x="148" y="186"/>
                    </a:lnTo>
                    <a:lnTo>
                      <a:pt x="153" y="172"/>
                    </a:lnTo>
                    <a:lnTo>
                      <a:pt x="157" y="157"/>
                    </a:lnTo>
                    <a:lnTo>
                      <a:pt x="161" y="143"/>
                    </a:lnTo>
                    <a:lnTo>
                      <a:pt x="161" y="143"/>
                    </a:lnTo>
                    <a:lnTo>
                      <a:pt x="164" y="119"/>
                    </a:lnTo>
                    <a:lnTo>
                      <a:pt x="167" y="94"/>
                    </a:lnTo>
                    <a:lnTo>
                      <a:pt x="167" y="94"/>
                    </a:lnTo>
                    <a:lnTo>
                      <a:pt x="169" y="70"/>
                    </a:lnTo>
                    <a:lnTo>
                      <a:pt x="171" y="45"/>
                    </a:lnTo>
                    <a:lnTo>
                      <a:pt x="171" y="45"/>
                    </a:lnTo>
                    <a:lnTo>
                      <a:pt x="171" y="40"/>
                    </a:lnTo>
                    <a:lnTo>
                      <a:pt x="172" y="36"/>
                    </a:lnTo>
                    <a:lnTo>
                      <a:pt x="177" y="26"/>
                    </a:lnTo>
                    <a:lnTo>
                      <a:pt x="181" y="17"/>
                    </a:lnTo>
                    <a:lnTo>
                      <a:pt x="183" y="12"/>
                    </a:lnTo>
                    <a:lnTo>
                      <a:pt x="185" y="7"/>
                    </a:lnTo>
                    <a:lnTo>
                      <a:pt x="185" y="7"/>
                    </a:lnTo>
                    <a:lnTo>
                      <a:pt x="185" y="5"/>
                    </a:lnTo>
                    <a:lnTo>
                      <a:pt x="183" y="4"/>
                    </a:lnTo>
                    <a:lnTo>
                      <a:pt x="180" y="1"/>
                    </a:lnTo>
                    <a:lnTo>
                      <a:pt x="179" y="0"/>
                    </a:lnTo>
                    <a:lnTo>
                      <a:pt x="177" y="1"/>
                    </a:lnTo>
                    <a:lnTo>
                      <a:pt x="176" y="3"/>
                    </a:lnTo>
                    <a:lnTo>
                      <a:pt x="175" y="5"/>
                    </a:lnTo>
                    <a:lnTo>
                      <a:pt x="175" y="5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rgbClr val="605448"/>
                  </a:solidFill>
                </a:endParaRPr>
              </a:p>
            </p:txBody>
          </p:sp>
          <p:sp>
            <p:nvSpPr>
              <p:cNvPr id="291" name="chenying0907 915"/>
              <p:cNvSpPr/>
              <p:nvPr/>
            </p:nvSpPr>
            <p:spPr bwMode="auto">
              <a:xfrm>
                <a:off x="3605213" y="1336675"/>
                <a:ext cx="98425" cy="500063"/>
              </a:xfrm>
              <a:custGeom>
                <a:avLst/>
                <a:gdLst/>
                <a:ahLst/>
                <a:cxnLst>
                  <a:cxn ang="0">
                    <a:pos x="174" y="4"/>
                  </a:cxn>
                  <a:cxn ang="0">
                    <a:pos x="173" y="62"/>
                  </a:cxn>
                  <a:cxn ang="0">
                    <a:pos x="167" y="119"/>
                  </a:cxn>
                  <a:cxn ang="0">
                    <a:pos x="157" y="179"/>
                  </a:cxn>
                  <a:cxn ang="0">
                    <a:pos x="147" y="239"/>
                  </a:cxn>
                  <a:cxn ang="0">
                    <a:pos x="136" y="302"/>
                  </a:cxn>
                  <a:cxn ang="0">
                    <a:pos x="126" y="365"/>
                  </a:cxn>
                  <a:cxn ang="0">
                    <a:pos x="118" y="428"/>
                  </a:cxn>
                  <a:cxn ang="0">
                    <a:pos x="107" y="490"/>
                  </a:cxn>
                  <a:cxn ang="0">
                    <a:pos x="101" y="519"/>
                  </a:cxn>
                  <a:cxn ang="0">
                    <a:pos x="78" y="605"/>
                  </a:cxn>
                  <a:cxn ang="0">
                    <a:pos x="47" y="719"/>
                  </a:cxn>
                  <a:cxn ang="0">
                    <a:pos x="41" y="747"/>
                  </a:cxn>
                  <a:cxn ang="0">
                    <a:pos x="32" y="806"/>
                  </a:cxn>
                  <a:cxn ang="0">
                    <a:pos x="27" y="835"/>
                  </a:cxn>
                  <a:cxn ang="0">
                    <a:pos x="20" y="859"/>
                  </a:cxn>
                  <a:cxn ang="0">
                    <a:pos x="5" y="907"/>
                  </a:cxn>
                  <a:cxn ang="0">
                    <a:pos x="0" y="931"/>
                  </a:cxn>
                  <a:cxn ang="0">
                    <a:pos x="0" y="933"/>
                  </a:cxn>
                  <a:cxn ang="0">
                    <a:pos x="0" y="939"/>
                  </a:cxn>
                  <a:cxn ang="0">
                    <a:pos x="1" y="942"/>
                  </a:cxn>
                  <a:cxn ang="0">
                    <a:pos x="4" y="943"/>
                  </a:cxn>
                  <a:cxn ang="0">
                    <a:pos x="7" y="942"/>
                  </a:cxn>
                  <a:cxn ang="0">
                    <a:pos x="9" y="939"/>
                  </a:cxn>
                  <a:cxn ang="0">
                    <a:pos x="10" y="924"/>
                  </a:cxn>
                  <a:cxn ang="0">
                    <a:pos x="16" y="897"/>
                  </a:cxn>
                  <a:cxn ang="0">
                    <a:pos x="30" y="857"/>
                  </a:cxn>
                  <a:cxn ang="0">
                    <a:pos x="37" y="829"/>
                  </a:cxn>
                  <a:cxn ang="0">
                    <a:pos x="42" y="800"/>
                  </a:cxn>
                  <a:cxn ang="0">
                    <a:pos x="52" y="741"/>
                  </a:cxn>
                  <a:cxn ang="0">
                    <a:pos x="58" y="712"/>
                  </a:cxn>
                  <a:cxn ang="0">
                    <a:pos x="90" y="595"/>
                  </a:cxn>
                  <a:cxn ang="0">
                    <a:pos x="113" y="506"/>
                  </a:cxn>
                  <a:cxn ang="0">
                    <a:pos x="120" y="476"/>
                  </a:cxn>
                  <a:cxn ang="0">
                    <a:pos x="129" y="417"/>
                  </a:cxn>
                  <a:cxn ang="0">
                    <a:pos x="136" y="359"/>
                  </a:cxn>
                  <a:cxn ang="0">
                    <a:pos x="146" y="296"/>
                  </a:cxn>
                  <a:cxn ang="0">
                    <a:pos x="158" y="233"/>
                  </a:cxn>
                  <a:cxn ang="0">
                    <a:pos x="168" y="173"/>
                  </a:cxn>
                  <a:cxn ang="0">
                    <a:pos x="178" y="113"/>
                  </a:cxn>
                  <a:cxn ang="0">
                    <a:pos x="184" y="58"/>
                  </a:cxn>
                  <a:cxn ang="0">
                    <a:pos x="185" y="4"/>
                  </a:cxn>
                  <a:cxn ang="0">
                    <a:pos x="184" y="2"/>
                  </a:cxn>
                  <a:cxn ang="0">
                    <a:pos x="182" y="0"/>
                  </a:cxn>
                  <a:cxn ang="0">
                    <a:pos x="177" y="0"/>
                  </a:cxn>
                  <a:cxn ang="0">
                    <a:pos x="175" y="2"/>
                  </a:cxn>
                  <a:cxn ang="0">
                    <a:pos x="174" y="4"/>
                  </a:cxn>
                </a:cxnLst>
                <a:rect l="0" t="0" r="r" b="b"/>
                <a:pathLst>
                  <a:path w="185" h="943">
                    <a:moveTo>
                      <a:pt x="174" y="4"/>
                    </a:moveTo>
                    <a:lnTo>
                      <a:pt x="174" y="4"/>
                    </a:lnTo>
                    <a:lnTo>
                      <a:pt x="174" y="33"/>
                    </a:lnTo>
                    <a:lnTo>
                      <a:pt x="173" y="62"/>
                    </a:lnTo>
                    <a:lnTo>
                      <a:pt x="171" y="90"/>
                    </a:lnTo>
                    <a:lnTo>
                      <a:pt x="167" y="119"/>
                    </a:lnTo>
                    <a:lnTo>
                      <a:pt x="167" y="119"/>
                    </a:lnTo>
                    <a:lnTo>
                      <a:pt x="157" y="179"/>
                    </a:lnTo>
                    <a:lnTo>
                      <a:pt x="147" y="239"/>
                    </a:lnTo>
                    <a:lnTo>
                      <a:pt x="147" y="239"/>
                    </a:lnTo>
                    <a:lnTo>
                      <a:pt x="142" y="271"/>
                    </a:lnTo>
                    <a:lnTo>
                      <a:pt x="136" y="302"/>
                    </a:lnTo>
                    <a:lnTo>
                      <a:pt x="131" y="334"/>
                    </a:lnTo>
                    <a:lnTo>
                      <a:pt x="126" y="365"/>
                    </a:lnTo>
                    <a:lnTo>
                      <a:pt x="126" y="365"/>
                    </a:lnTo>
                    <a:lnTo>
                      <a:pt x="118" y="428"/>
                    </a:lnTo>
                    <a:lnTo>
                      <a:pt x="112" y="459"/>
                    </a:lnTo>
                    <a:lnTo>
                      <a:pt x="107" y="490"/>
                    </a:lnTo>
                    <a:lnTo>
                      <a:pt x="107" y="490"/>
                    </a:lnTo>
                    <a:lnTo>
                      <a:pt x="101" y="519"/>
                    </a:lnTo>
                    <a:lnTo>
                      <a:pt x="94" y="547"/>
                    </a:lnTo>
                    <a:lnTo>
                      <a:pt x="78" y="605"/>
                    </a:lnTo>
                    <a:lnTo>
                      <a:pt x="62" y="662"/>
                    </a:lnTo>
                    <a:lnTo>
                      <a:pt x="47" y="719"/>
                    </a:lnTo>
                    <a:lnTo>
                      <a:pt x="47" y="719"/>
                    </a:lnTo>
                    <a:lnTo>
                      <a:pt x="41" y="747"/>
                    </a:lnTo>
                    <a:lnTo>
                      <a:pt x="36" y="776"/>
                    </a:lnTo>
                    <a:lnTo>
                      <a:pt x="32" y="806"/>
                    </a:lnTo>
                    <a:lnTo>
                      <a:pt x="27" y="835"/>
                    </a:lnTo>
                    <a:lnTo>
                      <a:pt x="27" y="835"/>
                    </a:lnTo>
                    <a:lnTo>
                      <a:pt x="24" y="848"/>
                    </a:lnTo>
                    <a:lnTo>
                      <a:pt x="20" y="859"/>
                    </a:lnTo>
                    <a:lnTo>
                      <a:pt x="12" y="883"/>
                    </a:lnTo>
                    <a:lnTo>
                      <a:pt x="5" y="907"/>
                    </a:lnTo>
                    <a:lnTo>
                      <a:pt x="2" y="919"/>
                    </a:lnTo>
                    <a:lnTo>
                      <a:pt x="0" y="931"/>
                    </a:lnTo>
                    <a:lnTo>
                      <a:pt x="0" y="931"/>
                    </a:lnTo>
                    <a:lnTo>
                      <a:pt x="0" y="933"/>
                    </a:lnTo>
                    <a:lnTo>
                      <a:pt x="0" y="939"/>
                    </a:lnTo>
                    <a:lnTo>
                      <a:pt x="0" y="939"/>
                    </a:lnTo>
                    <a:lnTo>
                      <a:pt x="0" y="940"/>
                    </a:lnTo>
                    <a:lnTo>
                      <a:pt x="1" y="942"/>
                    </a:lnTo>
                    <a:lnTo>
                      <a:pt x="2" y="943"/>
                    </a:lnTo>
                    <a:lnTo>
                      <a:pt x="4" y="943"/>
                    </a:lnTo>
                    <a:lnTo>
                      <a:pt x="6" y="943"/>
                    </a:lnTo>
                    <a:lnTo>
                      <a:pt x="7" y="942"/>
                    </a:lnTo>
                    <a:lnTo>
                      <a:pt x="8" y="940"/>
                    </a:lnTo>
                    <a:lnTo>
                      <a:pt x="9" y="939"/>
                    </a:lnTo>
                    <a:lnTo>
                      <a:pt x="9" y="939"/>
                    </a:lnTo>
                    <a:lnTo>
                      <a:pt x="10" y="924"/>
                    </a:lnTo>
                    <a:lnTo>
                      <a:pt x="13" y="911"/>
                    </a:lnTo>
                    <a:lnTo>
                      <a:pt x="16" y="897"/>
                    </a:lnTo>
                    <a:lnTo>
                      <a:pt x="21" y="884"/>
                    </a:lnTo>
                    <a:lnTo>
                      <a:pt x="30" y="857"/>
                    </a:lnTo>
                    <a:lnTo>
                      <a:pt x="34" y="843"/>
                    </a:lnTo>
                    <a:lnTo>
                      <a:pt x="37" y="829"/>
                    </a:lnTo>
                    <a:lnTo>
                      <a:pt x="37" y="829"/>
                    </a:lnTo>
                    <a:lnTo>
                      <a:pt x="42" y="800"/>
                    </a:lnTo>
                    <a:lnTo>
                      <a:pt x="47" y="771"/>
                    </a:lnTo>
                    <a:lnTo>
                      <a:pt x="52" y="741"/>
                    </a:lnTo>
                    <a:lnTo>
                      <a:pt x="58" y="712"/>
                    </a:lnTo>
                    <a:lnTo>
                      <a:pt x="58" y="712"/>
                    </a:lnTo>
                    <a:lnTo>
                      <a:pt x="73" y="653"/>
                    </a:lnTo>
                    <a:lnTo>
                      <a:pt x="90" y="595"/>
                    </a:lnTo>
                    <a:lnTo>
                      <a:pt x="106" y="535"/>
                    </a:lnTo>
                    <a:lnTo>
                      <a:pt x="113" y="506"/>
                    </a:lnTo>
                    <a:lnTo>
                      <a:pt x="120" y="476"/>
                    </a:lnTo>
                    <a:lnTo>
                      <a:pt x="120" y="476"/>
                    </a:lnTo>
                    <a:lnTo>
                      <a:pt x="125" y="447"/>
                    </a:lnTo>
                    <a:lnTo>
                      <a:pt x="129" y="417"/>
                    </a:lnTo>
                    <a:lnTo>
                      <a:pt x="136" y="359"/>
                    </a:lnTo>
                    <a:lnTo>
                      <a:pt x="136" y="359"/>
                    </a:lnTo>
                    <a:lnTo>
                      <a:pt x="141" y="327"/>
                    </a:lnTo>
                    <a:lnTo>
                      <a:pt x="146" y="296"/>
                    </a:lnTo>
                    <a:lnTo>
                      <a:pt x="153" y="264"/>
                    </a:lnTo>
                    <a:lnTo>
                      <a:pt x="158" y="233"/>
                    </a:lnTo>
                    <a:lnTo>
                      <a:pt x="158" y="233"/>
                    </a:lnTo>
                    <a:lnTo>
                      <a:pt x="168" y="173"/>
                    </a:lnTo>
                    <a:lnTo>
                      <a:pt x="178" y="113"/>
                    </a:lnTo>
                    <a:lnTo>
                      <a:pt x="178" y="113"/>
                    </a:lnTo>
                    <a:lnTo>
                      <a:pt x="182" y="86"/>
                    </a:lnTo>
                    <a:lnTo>
                      <a:pt x="184" y="58"/>
                    </a:lnTo>
                    <a:lnTo>
                      <a:pt x="184" y="32"/>
                    </a:lnTo>
                    <a:lnTo>
                      <a:pt x="185" y="4"/>
                    </a:lnTo>
                    <a:lnTo>
                      <a:pt x="185" y="4"/>
                    </a:lnTo>
                    <a:lnTo>
                      <a:pt x="184" y="2"/>
                    </a:lnTo>
                    <a:lnTo>
                      <a:pt x="183" y="1"/>
                    </a:lnTo>
                    <a:lnTo>
                      <a:pt x="182" y="0"/>
                    </a:lnTo>
                    <a:lnTo>
                      <a:pt x="180" y="0"/>
                    </a:lnTo>
                    <a:lnTo>
                      <a:pt x="177" y="0"/>
                    </a:lnTo>
                    <a:lnTo>
                      <a:pt x="176" y="1"/>
                    </a:lnTo>
                    <a:lnTo>
                      <a:pt x="175" y="2"/>
                    </a:lnTo>
                    <a:lnTo>
                      <a:pt x="174" y="4"/>
                    </a:lnTo>
                    <a:lnTo>
                      <a:pt x="174" y="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rgbClr val="605448"/>
                  </a:solidFill>
                </a:endParaRPr>
              </a:p>
            </p:txBody>
          </p:sp>
          <p:sp>
            <p:nvSpPr>
              <p:cNvPr id="292" name="chenying0907 916"/>
              <p:cNvSpPr/>
              <p:nvPr/>
            </p:nvSpPr>
            <p:spPr bwMode="auto">
              <a:xfrm>
                <a:off x="3649663" y="1366838"/>
                <a:ext cx="90488" cy="492125"/>
              </a:xfrm>
              <a:custGeom>
                <a:avLst/>
                <a:gdLst/>
                <a:ahLst/>
                <a:cxnLst>
                  <a:cxn ang="0">
                    <a:pos x="162" y="5"/>
                  </a:cxn>
                  <a:cxn ang="0">
                    <a:pos x="161" y="67"/>
                  </a:cxn>
                  <a:cxn ang="0">
                    <a:pos x="155" y="128"/>
                  </a:cxn>
                  <a:cxn ang="0">
                    <a:pos x="151" y="156"/>
                  </a:cxn>
                  <a:cxn ang="0">
                    <a:pos x="141" y="214"/>
                  </a:cxn>
                  <a:cxn ang="0">
                    <a:pos x="137" y="243"/>
                  </a:cxn>
                  <a:cxn ang="0">
                    <a:pos x="123" y="335"/>
                  </a:cxn>
                  <a:cxn ang="0">
                    <a:pos x="111" y="397"/>
                  </a:cxn>
                  <a:cxn ang="0">
                    <a:pos x="97" y="457"/>
                  </a:cxn>
                  <a:cxn ang="0">
                    <a:pos x="87" y="487"/>
                  </a:cxn>
                  <a:cxn ang="0">
                    <a:pos x="69" y="543"/>
                  </a:cxn>
                  <a:cxn ang="0">
                    <a:pos x="51" y="599"/>
                  </a:cxn>
                  <a:cxn ang="0">
                    <a:pos x="48" y="614"/>
                  </a:cxn>
                  <a:cxn ang="0">
                    <a:pos x="44" y="658"/>
                  </a:cxn>
                  <a:cxn ang="0">
                    <a:pos x="40" y="702"/>
                  </a:cxn>
                  <a:cxn ang="0">
                    <a:pos x="38" y="717"/>
                  </a:cxn>
                  <a:cxn ang="0">
                    <a:pos x="23" y="796"/>
                  </a:cxn>
                  <a:cxn ang="0">
                    <a:pos x="17" y="822"/>
                  </a:cxn>
                  <a:cxn ang="0">
                    <a:pos x="12" y="846"/>
                  </a:cxn>
                  <a:cxn ang="0">
                    <a:pos x="6" y="898"/>
                  </a:cxn>
                  <a:cxn ang="0">
                    <a:pos x="0" y="924"/>
                  </a:cxn>
                  <a:cxn ang="0">
                    <a:pos x="0" y="926"/>
                  </a:cxn>
                  <a:cxn ang="0">
                    <a:pos x="3" y="928"/>
                  </a:cxn>
                  <a:cxn ang="0">
                    <a:pos x="6" y="929"/>
                  </a:cxn>
                  <a:cxn ang="0">
                    <a:pos x="9" y="928"/>
                  </a:cxn>
                  <a:cxn ang="0">
                    <a:pos x="10" y="926"/>
                  </a:cxn>
                  <a:cxn ang="0">
                    <a:pos x="14" y="902"/>
                  </a:cxn>
                  <a:cxn ang="0">
                    <a:pos x="20" y="855"/>
                  </a:cxn>
                  <a:cxn ang="0">
                    <a:pos x="25" y="831"/>
                  </a:cxn>
                  <a:cxn ang="0">
                    <a:pos x="30" y="805"/>
                  </a:cxn>
                  <a:cxn ang="0">
                    <a:pos x="45" y="727"/>
                  </a:cxn>
                  <a:cxn ang="0">
                    <a:pos x="49" y="698"/>
                  </a:cxn>
                  <a:cxn ang="0">
                    <a:pos x="54" y="640"/>
                  </a:cxn>
                  <a:cxn ang="0">
                    <a:pos x="58" y="610"/>
                  </a:cxn>
                  <a:cxn ang="0">
                    <a:pos x="66" y="580"/>
                  </a:cxn>
                  <a:cxn ang="0">
                    <a:pos x="86" y="519"/>
                  </a:cxn>
                  <a:cxn ang="0">
                    <a:pos x="97" y="490"/>
                  </a:cxn>
                  <a:cxn ang="0">
                    <a:pos x="113" y="431"/>
                  </a:cxn>
                  <a:cxn ang="0">
                    <a:pos x="126" y="372"/>
                  </a:cxn>
                  <a:cxn ang="0">
                    <a:pos x="137" y="312"/>
                  </a:cxn>
                  <a:cxn ang="0">
                    <a:pos x="145" y="252"/>
                  </a:cxn>
                  <a:cxn ang="0">
                    <a:pos x="155" y="186"/>
                  </a:cxn>
                  <a:cxn ang="0">
                    <a:pos x="166" y="121"/>
                  </a:cxn>
                  <a:cxn ang="0">
                    <a:pos x="169" y="92"/>
                  </a:cxn>
                  <a:cxn ang="0">
                    <a:pos x="171" y="34"/>
                  </a:cxn>
                  <a:cxn ang="0">
                    <a:pos x="171" y="5"/>
                  </a:cxn>
                  <a:cxn ang="0">
                    <a:pos x="170" y="1"/>
                  </a:cxn>
                  <a:cxn ang="0">
                    <a:pos x="167" y="0"/>
                  </a:cxn>
                  <a:cxn ang="0">
                    <a:pos x="164" y="1"/>
                  </a:cxn>
                  <a:cxn ang="0">
                    <a:pos x="162" y="5"/>
                  </a:cxn>
                </a:cxnLst>
                <a:rect l="0" t="0" r="r" b="b"/>
                <a:pathLst>
                  <a:path w="171" h="929">
                    <a:moveTo>
                      <a:pt x="162" y="5"/>
                    </a:moveTo>
                    <a:lnTo>
                      <a:pt x="162" y="5"/>
                    </a:lnTo>
                    <a:lnTo>
                      <a:pt x="162" y="36"/>
                    </a:lnTo>
                    <a:lnTo>
                      <a:pt x="161" y="67"/>
                    </a:lnTo>
                    <a:lnTo>
                      <a:pt x="160" y="97"/>
                    </a:lnTo>
                    <a:lnTo>
                      <a:pt x="155" y="128"/>
                    </a:lnTo>
                    <a:lnTo>
                      <a:pt x="155" y="128"/>
                    </a:lnTo>
                    <a:lnTo>
                      <a:pt x="151" y="156"/>
                    </a:lnTo>
                    <a:lnTo>
                      <a:pt x="146" y="185"/>
                    </a:lnTo>
                    <a:lnTo>
                      <a:pt x="141" y="214"/>
                    </a:lnTo>
                    <a:lnTo>
                      <a:pt x="137" y="243"/>
                    </a:lnTo>
                    <a:lnTo>
                      <a:pt x="137" y="243"/>
                    </a:lnTo>
                    <a:lnTo>
                      <a:pt x="129" y="305"/>
                    </a:lnTo>
                    <a:lnTo>
                      <a:pt x="123" y="335"/>
                    </a:lnTo>
                    <a:lnTo>
                      <a:pt x="117" y="366"/>
                    </a:lnTo>
                    <a:lnTo>
                      <a:pt x="111" y="397"/>
                    </a:lnTo>
                    <a:lnTo>
                      <a:pt x="104" y="427"/>
                    </a:lnTo>
                    <a:lnTo>
                      <a:pt x="97" y="457"/>
                    </a:lnTo>
                    <a:lnTo>
                      <a:pt x="87" y="487"/>
                    </a:lnTo>
                    <a:lnTo>
                      <a:pt x="87" y="487"/>
                    </a:lnTo>
                    <a:lnTo>
                      <a:pt x="78" y="515"/>
                    </a:lnTo>
                    <a:lnTo>
                      <a:pt x="69" y="543"/>
                    </a:lnTo>
                    <a:lnTo>
                      <a:pt x="59" y="572"/>
                    </a:lnTo>
                    <a:lnTo>
                      <a:pt x="51" y="599"/>
                    </a:lnTo>
                    <a:lnTo>
                      <a:pt x="51" y="599"/>
                    </a:lnTo>
                    <a:lnTo>
                      <a:pt x="48" y="614"/>
                    </a:lnTo>
                    <a:lnTo>
                      <a:pt x="46" y="628"/>
                    </a:lnTo>
                    <a:lnTo>
                      <a:pt x="44" y="658"/>
                    </a:lnTo>
                    <a:lnTo>
                      <a:pt x="42" y="687"/>
                    </a:lnTo>
                    <a:lnTo>
                      <a:pt x="40" y="702"/>
                    </a:lnTo>
                    <a:lnTo>
                      <a:pt x="38" y="717"/>
                    </a:lnTo>
                    <a:lnTo>
                      <a:pt x="38" y="717"/>
                    </a:lnTo>
                    <a:lnTo>
                      <a:pt x="28" y="769"/>
                    </a:lnTo>
                    <a:lnTo>
                      <a:pt x="23" y="796"/>
                    </a:lnTo>
                    <a:lnTo>
                      <a:pt x="17" y="822"/>
                    </a:lnTo>
                    <a:lnTo>
                      <a:pt x="17" y="822"/>
                    </a:lnTo>
                    <a:lnTo>
                      <a:pt x="15" y="834"/>
                    </a:lnTo>
                    <a:lnTo>
                      <a:pt x="12" y="846"/>
                    </a:lnTo>
                    <a:lnTo>
                      <a:pt x="9" y="872"/>
                    </a:lnTo>
                    <a:lnTo>
                      <a:pt x="6" y="898"/>
                    </a:lnTo>
                    <a:lnTo>
                      <a:pt x="4" y="910"/>
                    </a:lnTo>
                    <a:lnTo>
                      <a:pt x="0" y="924"/>
                    </a:lnTo>
                    <a:lnTo>
                      <a:pt x="0" y="924"/>
                    </a:lnTo>
                    <a:lnTo>
                      <a:pt x="0" y="926"/>
                    </a:lnTo>
                    <a:lnTo>
                      <a:pt x="2" y="927"/>
                    </a:lnTo>
                    <a:lnTo>
                      <a:pt x="3" y="928"/>
                    </a:lnTo>
                    <a:lnTo>
                      <a:pt x="5" y="929"/>
                    </a:lnTo>
                    <a:lnTo>
                      <a:pt x="6" y="929"/>
                    </a:lnTo>
                    <a:lnTo>
                      <a:pt x="8" y="929"/>
                    </a:lnTo>
                    <a:lnTo>
                      <a:pt x="9" y="928"/>
                    </a:lnTo>
                    <a:lnTo>
                      <a:pt x="10" y="926"/>
                    </a:lnTo>
                    <a:lnTo>
                      <a:pt x="10" y="926"/>
                    </a:lnTo>
                    <a:lnTo>
                      <a:pt x="13" y="915"/>
                    </a:lnTo>
                    <a:lnTo>
                      <a:pt x="14" y="902"/>
                    </a:lnTo>
                    <a:lnTo>
                      <a:pt x="17" y="878"/>
                    </a:lnTo>
                    <a:lnTo>
                      <a:pt x="20" y="855"/>
                    </a:lnTo>
                    <a:lnTo>
                      <a:pt x="22" y="842"/>
                    </a:lnTo>
                    <a:lnTo>
                      <a:pt x="25" y="831"/>
                    </a:lnTo>
                    <a:lnTo>
                      <a:pt x="25" y="831"/>
                    </a:lnTo>
                    <a:lnTo>
                      <a:pt x="30" y="805"/>
                    </a:lnTo>
                    <a:lnTo>
                      <a:pt x="36" y="778"/>
                    </a:lnTo>
                    <a:lnTo>
                      <a:pt x="45" y="727"/>
                    </a:lnTo>
                    <a:lnTo>
                      <a:pt x="45" y="727"/>
                    </a:lnTo>
                    <a:lnTo>
                      <a:pt x="49" y="698"/>
                    </a:lnTo>
                    <a:lnTo>
                      <a:pt x="52" y="669"/>
                    </a:lnTo>
                    <a:lnTo>
                      <a:pt x="54" y="640"/>
                    </a:lnTo>
                    <a:lnTo>
                      <a:pt x="58" y="610"/>
                    </a:lnTo>
                    <a:lnTo>
                      <a:pt x="58" y="610"/>
                    </a:lnTo>
                    <a:lnTo>
                      <a:pt x="61" y="595"/>
                    </a:lnTo>
                    <a:lnTo>
                      <a:pt x="66" y="580"/>
                    </a:lnTo>
                    <a:lnTo>
                      <a:pt x="76" y="550"/>
                    </a:lnTo>
                    <a:lnTo>
                      <a:pt x="86" y="519"/>
                    </a:lnTo>
                    <a:lnTo>
                      <a:pt x="97" y="490"/>
                    </a:lnTo>
                    <a:lnTo>
                      <a:pt x="97" y="490"/>
                    </a:lnTo>
                    <a:lnTo>
                      <a:pt x="106" y="461"/>
                    </a:lnTo>
                    <a:lnTo>
                      <a:pt x="113" y="431"/>
                    </a:lnTo>
                    <a:lnTo>
                      <a:pt x="120" y="402"/>
                    </a:lnTo>
                    <a:lnTo>
                      <a:pt x="126" y="372"/>
                    </a:lnTo>
                    <a:lnTo>
                      <a:pt x="132" y="342"/>
                    </a:lnTo>
                    <a:lnTo>
                      <a:pt x="137" y="312"/>
                    </a:lnTo>
                    <a:lnTo>
                      <a:pt x="145" y="252"/>
                    </a:lnTo>
                    <a:lnTo>
                      <a:pt x="145" y="252"/>
                    </a:lnTo>
                    <a:lnTo>
                      <a:pt x="149" y="219"/>
                    </a:lnTo>
                    <a:lnTo>
                      <a:pt x="155" y="186"/>
                    </a:lnTo>
                    <a:lnTo>
                      <a:pt x="161" y="154"/>
                    </a:lnTo>
                    <a:lnTo>
                      <a:pt x="166" y="121"/>
                    </a:lnTo>
                    <a:lnTo>
                      <a:pt x="166" y="121"/>
                    </a:lnTo>
                    <a:lnTo>
                      <a:pt x="169" y="92"/>
                    </a:lnTo>
                    <a:lnTo>
                      <a:pt x="171" y="63"/>
                    </a:lnTo>
                    <a:lnTo>
                      <a:pt x="171" y="34"/>
                    </a:lnTo>
                    <a:lnTo>
                      <a:pt x="171" y="5"/>
                    </a:lnTo>
                    <a:lnTo>
                      <a:pt x="171" y="5"/>
                    </a:lnTo>
                    <a:lnTo>
                      <a:pt x="171" y="2"/>
                    </a:lnTo>
                    <a:lnTo>
                      <a:pt x="170" y="1"/>
                    </a:lnTo>
                    <a:lnTo>
                      <a:pt x="168" y="0"/>
                    </a:lnTo>
                    <a:lnTo>
                      <a:pt x="167" y="0"/>
                    </a:lnTo>
                    <a:lnTo>
                      <a:pt x="165" y="0"/>
                    </a:lnTo>
                    <a:lnTo>
                      <a:pt x="164" y="1"/>
                    </a:lnTo>
                    <a:lnTo>
                      <a:pt x="163" y="2"/>
                    </a:lnTo>
                    <a:lnTo>
                      <a:pt x="162" y="5"/>
                    </a:lnTo>
                    <a:lnTo>
                      <a:pt x="162" y="5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rgbClr val="605448"/>
                  </a:solidFill>
                </a:endParaRPr>
              </a:p>
            </p:txBody>
          </p:sp>
          <p:sp>
            <p:nvSpPr>
              <p:cNvPr id="293" name="chenying0907 917"/>
              <p:cNvSpPr/>
              <p:nvPr/>
            </p:nvSpPr>
            <p:spPr bwMode="auto">
              <a:xfrm>
                <a:off x="3692525" y="1401763"/>
                <a:ext cx="90488" cy="436563"/>
              </a:xfrm>
              <a:custGeom>
                <a:avLst/>
                <a:gdLst/>
                <a:ahLst/>
                <a:cxnLst>
                  <a:cxn ang="0">
                    <a:pos x="161" y="5"/>
                  </a:cxn>
                  <a:cxn ang="0">
                    <a:pos x="157" y="61"/>
                  </a:cxn>
                  <a:cxn ang="0">
                    <a:pos x="148" y="118"/>
                  </a:cxn>
                  <a:cxn ang="0">
                    <a:pos x="143" y="143"/>
                  </a:cxn>
                  <a:cxn ang="0">
                    <a:pos x="130" y="192"/>
                  </a:cxn>
                  <a:cxn ang="0">
                    <a:pos x="126" y="216"/>
                  </a:cxn>
                  <a:cxn ang="0">
                    <a:pos x="124" y="236"/>
                  </a:cxn>
                  <a:cxn ang="0">
                    <a:pos x="124" y="257"/>
                  </a:cxn>
                  <a:cxn ang="0">
                    <a:pos x="120" y="285"/>
                  </a:cxn>
                  <a:cxn ang="0">
                    <a:pos x="115" y="314"/>
                  </a:cxn>
                  <a:cxn ang="0">
                    <a:pos x="97" y="395"/>
                  </a:cxn>
                  <a:cxn ang="0">
                    <a:pos x="93" y="422"/>
                  </a:cxn>
                  <a:cxn ang="0">
                    <a:pos x="88" y="472"/>
                  </a:cxn>
                  <a:cxn ang="0">
                    <a:pos x="82" y="520"/>
                  </a:cxn>
                  <a:cxn ang="0">
                    <a:pos x="74" y="547"/>
                  </a:cxn>
                  <a:cxn ang="0">
                    <a:pos x="56" y="599"/>
                  </a:cxn>
                  <a:cxn ang="0">
                    <a:pos x="47" y="624"/>
                  </a:cxn>
                  <a:cxn ang="0">
                    <a:pos x="24" y="696"/>
                  </a:cxn>
                  <a:cxn ang="0">
                    <a:pos x="10" y="745"/>
                  </a:cxn>
                  <a:cxn ang="0">
                    <a:pos x="2" y="795"/>
                  </a:cxn>
                  <a:cxn ang="0">
                    <a:pos x="0" y="820"/>
                  </a:cxn>
                  <a:cxn ang="0">
                    <a:pos x="2" y="823"/>
                  </a:cxn>
                  <a:cxn ang="0">
                    <a:pos x="5" y="825"/>
                  </a:cxn>
                  <a:cxn ang="0">
                    <a:pos x="8" y="823"/>
                  </a:cxn>
                  <a:cxn ang="0">
                    <a:pos x="9" y="820"/>
                  </a:cxn>
                  <a:cxn ang="0">
                    <a:pos x="11" y="794"/>
                  </a:cxn>
                  <a:cxn ang="0">
                    <a:pos x="21" y="743"/>
                  </a:cxn>
                  <a:cxn ang="0">
                    <a:pos x="34" y="693"/>
                  </a:cxn>
                  <a:cxn ang="0">
                    <a:pos x="58" y="618"/>
                  </a:cxn>
                  <a:cxn ang="0">
                    <a:pos x="66" y="594"/>
                  </a:cxn>
                  <a:cxn ang="0">
                    <a:pos x="84" y="547"/>
                  </a:cxn>
                  <a:cxn ang="0">
                    <a:pos x="90" y="522"/>
                  </a:cxn>
                  <a:cxn ang="0">
                    <a:pos x="95" y="496"/>
                  </a:cxn>
                  <a:cxn ang="0">
                    <a:pos x="100" y="443"/>
                  </a:cxn>
                  <a:cxn ang="0">
                    <a:pos x="103" y="416"/>
                  </a:cxn>
                  <a:cxn ang="0">
                    <a:pos x="113" y="366"/>
                  </a:cxn>
                  <a:cxn ang="0">
                    <a:pos x="123" y="316"/>
                  </a:cxn>
                  <a:cxn ang="0">
                    <a:pos x="133" y="266"/>
                  </a:cxn>
                  <a:cxn ang="0">
                    <a:pos x="134" y="253"/>
                  </a:cxn>
                  <a:cxn ang="0">
                    <a:pos x="134" y="226"/>
                  </a:cxn>
                  <a:cxn ang="0">
                    <a:pos x="136" y="212"/>
                  </a:cxn>
                  <a:cxn ang="0">
                    <a:pos x="147" y="162"/>
                  </a:cxn>
                  <a:cxn ang="0">
                    <a:pos x="159" y="112"/>
                  </a:cxn>
                  <a:cxn ang="0">
                    <a:pos x="163" y="85"/>
                  </a:cxn>
                  <a:cxn ang="0">
                    <a:pos x="169" y="32"/>
                  </a:cxn>
                  <a:cxn ang="0">
                    <a:pos x="170" y="5"/>
                  </a:cxn>
                  <a:cxn ang="0">
                    <a:pos x="169" y="1"/>
                  </a:cxn>
                  <a:cxn ang="0">
                    <a:pos x="166" y="0"/>
                  </a:cxn>
                  <a:cxn ang="0">
                    <a:pos x="163" y="1"/>
                  </a:cxn>
                  <a:cxn ang="0">
                    <a:pos x="161" y="5"/>
                  </a:cxn>
                </a:cxnLst>
                <a:rect l="0" t="0" r="r" b="b"/>
                <a:pathLst>
                  <a:path w="170" h="825">
                    <a:moveTo>
                      <a:pt x="161" y="5"/>
                    </a:moveTo>
                    <a:lnTo>
                      <a:pt x="161" y="5"/>
                    </a:lnTo>
                    <a:lnTo>
                      <a:pt x="160" y="34"/>
                    </a:lnTo>
                    <a:lnTo>
                      <a:pt x="157" y="61"/>
                    </a:lnTo>
                    <a:lnTo>
                      <a:pt x="153" y="90"/>
                    </a:lnTo>
                    <a:lnTo>
                      <a:pt x="148" y="118"/>
                    </a:lnTo>
                    <a:lnTo>
                      <a:pt x="148" y="118"/>
                    </a:lnTo>
                    <a:lnTo>
                      <a:pt x="143" y="143"/>
                    </a:lnTo>
                    <a:lnTo>
                      <a:pt x="136" y="168"/>
                    </a:lnTo>
                    <a:lnTo>
                      <a:pt x="130" y="192"/>
                    </a:lnTo>
                    <a:lnTo>
                      <a:pt x="126" y="216"/>
                    </a:lnTo>
                    <a:lnTo>
                      <a:pt x="126" y="216"/>
                    </a:lnTo>
                    <a:lnTo>
                      <a:pt x="124" y="227"/>
                    </a:lnTo>
                    <a:lnTo>
                      <a:pt x="124" y="236"/>
                    </a:lnTo>
                    <a:lnTo>
                      <a:pt x="124" y="257"/>
                    </a:lnTo>
                    <a:lnTo>
                      <a:pt x="124" y="257"/>
                    </a:lnTo>
                    <a:lnTo>
                      <a:pt x="123" y="271"/>
                    </a:lnTo>
                    <a:lnTo>
                      <a:pt x="120" y="285"/>
                    </a:lnTo>
                    <a:lnTo>
                      <a:pt x="115" y="314"/>
                    </a:lnTo>
                    <a:lnTo>
                      <a:pt x="115" y="314"/>
                    </a:lnTo>
                    <a:lnTo>
                      <a:pt x="102" y="367"/>
                    </a:lnTo>
                    <a:lnTo>
                      <a:pt x="97" y="395"/>
                    </a:lnTo>
                    <a:lnTo>
                      <a:pt x="93" y="422"/>
                    </a:lnTo>
                    <a:lnTo>
                      <a:pt x="93" y="422"/>
                    </a:lnTo>
                    <a:lnTo>
                      <a:pt x="91" y="447"/>
                    </a:lnTo>
                    <a:lnTo>
                      <a:pt x="88" y="472"/>
                    </a:lnTo>
                    <a:lnTo>
                      <a:pt x="86" y="495"/>
                    </a:lnTo>
                    <a:lnTo>
                      <a:pt x="82" y="520"/>
                    </a:lnTo>
                    <a:lnTo>
                      <a:pt x="82" y="520"/>
                    </a:lnTo>
                    <a:lnTo>
                      <a:pt x="74" y="547"/>
                    </a:lnTo>
                    <a:lnTo>
                      <a:pt x="65" y="573"/>
                    </a:lnTo>
                    <a:lnTo>
                      <a:pt x="56" y="599"/>
                    </a:lnTo>
                    <a:lnTo>
                      <a:pt x="47" y="624"/>
                    </a:lnTo>
                    <a:lnTo>
                      <a:pt x="47" y="624"/>
                    </a:lnTo>
                    <a:lnTo>
                      <a:pt x="31" y="672"/>
                    </a:lnTo>
                    <a:lnTo>
                      <a:pt x="24" y="696"/>
                    </a:lnTo>
                    <a:lnTo>
                      <a:pt x="17" y="720"/>
                    </a:lnTo>
                    <a:lnTo>
                      <a:pt x="10" y="745"/>
                    </a:lnTo>
                    <a:lnTo>
                      <a:pt x="5" y="770"/>
                    </a:lnTo>
                    <a:lnTo>
                      <a:pt x="2" y="795"/>
                    </a:lnTo>
                    <a:lnTo>
                      <a:pt x="0" y="820"/>
                    </a:lnTo>
                    <a:lnTo>
                      <a:pt x="0" y="820"/>
                    </a:lnTo>
                    <a:lnTo>
                      <a:pt x="1" y="822"/>
                    </a:lnTo>
                    <a:lnTo>
                      <a:pt x="2" y="823"/>
                    </a:lnTo>
                    <a:lnTo>
                      <a:pt x="3" y="824"/>
                    </a:lnTo>
                    <a:lnTo>
                      <a:pt x="5" y="825"/>
                    </a:lnTo>
                    <a:lnTo>
                      <a:pt x="6" y="824"/>
                    </a:lnTo>
                    <a:lnTo>
                      <a:pt x="8" y="823"/>
                    </a:lnTo>
                    <a:lnTo>
                      <a:pt x="9" y="822"/>
                    </a:lnTo>
                    <a:lnTo>
                      <a:pt x="9" y="820"/>
                    </a:lnTo>
                    <a:lnTo>
                      <a:pt x="9" y="820"/>
                    </a:lnTo>
                    <a:lnTo>
                      <a:pt x="11" y="794"/>
                    </a:lnTo>
                    <a:lnTo>
                      <a:pt x="15" y="769"/>
                    </a:lnTo>
                    <a:lnTo>
                      <a:pt x="21" y="743"/>
                    </a:lnTo>
                    <a:lnTo>
                      <a:pt x="27" y="717"/>
                    </a:lnTo>
                    <a:lnTo>
                      <a:pt x="34" y="693"/>
                    </a:lnTo>
                    <a:lnTo>
                      <a:pt x="42" y="668"/>
                    </a:lnTo>
                    <a:lnTo>
                      <a:pt x="58" y="618"/>
                    </a:lnTo>
                    <a:lnTo>
                      <a:pt x="58" y="618"/>
                    </a:lnTo>
                    <a:lnTo>
                      <a:pt x="66" y="594"/>
                    </a:lnTo>
                    <a:lnTo>
                      <a:pt x="75" y="571"/>
                    </a:lnTo>
                    <a:lnTo>
                      <a:pt x="84" y="547"/>
                    </a:lnTo>
                    <a:lnTo>
                      <a:pt x="90" y="522"/>
                    </a:lnTo>
                    <a:lnTo>
                      <a:pt x="90" y="522"/>
                    </a:lnTo>
                    <a:lnTo>
                      <a:pt x="93" y="510"/>
                    </a:lnTo>
                    <a:lnTo>
                      <a:pt x="95" y="496"/>
                    </a:lnTo>
                    <a:lnTo>
                      <a:pt x="98" y="469"/>
                    </a:lnTo>
                    <a:lnTo>
                      <a:pt x="100" y="443"/>
                    </a:lnTo>
                    <a:lnTo>
                      <a:pt x="103" y="416"/>
                    </a:lnTo>
                    <a:lnTo>
                      <a:pt x="103" y="416"/>
                    </a:lnTo>
                    <a:lnTo>
                      <a:pt x="107" y="391"/>
                    </a:lnTo>
                    <a:lnTo>
                      <a:pt x="113" y="366"/>
                    </a:lnTo>
                    <a:lnTo>
                      <a:pt x="123" y="316"/>
                    </a:lnTo>
                    <a:lnTo>
                      <a:pt x="123" y="316"/>
                    </a:lnTo>
                    <a:lnTo>
                      <a:pt x="128" y="291"/>
                    </a:lnTo>
                    <a:lnTo>
                      <a:pt x="133" y="266"/>
                    </a:lnTo>
                    <a:lnTo>
                      <a:pt x="133" y="266"/>
                    </a:lnTo>
                    <a:lnTo>
                      <a:pt x="134" y="253"/>
                    </a:lnTo>
                    <a:lnTo>
                      <a:pt x="134" y="239"/>
                    </a:lnTo>
                    <a:lnTo>
                      <a:pt x="134" y="226"/>
                    </a:lnTo>
                    <a:lnTo>
                      <a:pt x="136" y="212"/>
                    </a:lnTo>
                    <a:lnTo>
                      <a:pt x="136" y="212"/>
                    </a:lnTo>
                    <a:lnTo>
                      <a:pt x="141" y="186"/>
                    </a:lnTo>
                    <a:lnTo>
                      <a:pt x="147" y="162"/>
                    </a:lnTo>
                    <a:lnTo>
                      <a:pt x="153" y="137"/>
                    </a:lnTo>
                    <a:lnTo>
                      <a:pt x="159" y="112"/>
                    </a:lnTo>
                    <a:lnTo>
                      <a:pt x="159" y="112"/>
                    </a:lnTo>
                    <a:lnTo>
                      <a:pt x="163" y="85"/>
                    </a:lnTo>
                    <a:lnTo>
                      <a:pt x="167" y="58"/>
                    </a:lnTo>
                    <a:lnTo>
                      <a:pt x="169" y="32"/>
                    </a:lnTo>
                    <a:lnTo>
                      <a:pt x="170" y="5"/>
                    </a:lnTo>
                    <a:lnTo>
                      <a:pt x="170" y="5"/>
                    </a:lnTo>
                    <a:lnTo>
                      <a:pt x="170" y="3"/>
                    </a:lnTo>
                    <a:lnTo>
                      <a:pt x="169" y="1"/>
                    </a:lnTo>
                    <a:lnTo>
                      <a:pt x="168" y="0"/>
                    </a:lnTo>
                    <a:lnTo>
                      <a:pt x="166" y="0"/>
                    </a:lnTo>
                    <a:lnTo>
                      <a:pt x="164" y="0"/>
                    </a:lnTo>
                    <a:lnTo>
                      <a:pt x="163" y="1"/>
                    </a:lnTo>
                    <a:lnTo>
                      <a:pt x="162" y="3"/>
                    </a:lnTo>
                    <a:lnTo>
                      <a:pt x="161" y="5"/>
                    </a:lnTo>
                    <a:lnTo>
                      <a:pt x="161" y="5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rgbClr val="605448"/>
                  </a:solidFill>
                </a:endParaRPr>
              </a:p>
            </p:txBody>
          </p:sp>
          <p:sp>
            <p:nvSpPr>
              <p:cNvPr id="294" name="chenying0907 918"/>
              <p:cNvSpPr/>
              <p:nvPr/>
            </p:nvSpPr>
            <p:spPr bwMode="auto">
              <a:xfrm>
                <a:off x="3751263" y="1443038"/>
                <a:ext cx="66675" cy="360363"/>
              </a:xfrm>
              <a:custGeom>
                <a:avLst/>
                <a:gdLst/>
                <a:ahLst/>
                <a:cxnLst>
                  <a:cxn ang="0">
                    <a:pos x="117" y="4"/>
                  </a:cxn>
                  <a:cxn ang="0">
                    <a:pos x="116" y="50"/>
                  </a:cxn>
                  <a:cxn ang="0">
                    <a:pos x="108" y="139"/>
                  </a:cxn>
                  <a:cxn ang="0">
                    <a:pos x="94" y="228"/>
                  </a:cxn>
                  <a:cxn ang="0">
                    <a:pos x="68" y="361"/>
                  </a:cxn>
                  <a:cxn ang="0">
                    <a:pos x="63" y="383"/>
                  </a:cxn>
                  <a:cxn ang="0">
                    <a:pos x="57" y="404"/>
                  </a:cxn>
                  <a:cxn ang="0">
                    <a:pos x="48" y="432"/>
                  </a:cxn>
                  <a:cxn ang="0">
                    <a:pos x="47" y="440"/>
                  </a:cxn>
                  <a:cxn ang="0">
                    <a:pos x="44" y="482"/>
                  </a:cxn>
                  <a:cxn ang="0">
                    <a:pos x="38" y="523"/>
                  </a:cxn>
                  <a:cxn ang="0">
                    <a:pos x="32" y="542"/>
                  </a:cxn>
                  <a:cxn ang="0">
                    <a:pos x="10" y="598"/>
                  </a:cxn>
                  <a:cxn ang="0">
                    <a:pos x="7" y="608"/>
                  </a:cxn>
                  <a:cxn ang="0">
                    <a:pos x="2" y="637"/>
                  </a:cxn>
                  <a:cxn ang="0">
                    <a:pos x="0" y="678"/>
                  </a:cxn>
                  <a:cxn ang="0">
                    <a:pos x="0" y="680"/>
                  </a:cxn>
                  <a:cxn ang="0">
                    <a:pos x="3" y="682"/>
                  </a:cxn>
                  <a:cxn ang="0">
                    <a:pos x="6" y="682"/>
                  </a:cxn>
                  <a:cxn ang="0">
                    <a:pos x="9" y="680"/>
                  </a:cxn>
                  <a:cxn ang="0">
                    <a:pos x="9" y="678"/>
                  </a:cxn>
                  <a:cxn ang="0">
                    <a:pos x="12" y="635"/>
                  </a:cxn>
                  <a:cxn ang="0">
                    <a:pos x="22" y="594"/>
                  </a:cxn>
                  <a:cxn ang="0">
                    <a:pos x="36" y="556"/>
                  </a:cxn>
                  <a:cxn ang="0">
                    <a:pos x="48" y="517"/>
                  </a:cxn>
                  <a:cxn ang="0">
                    <a:pos x="51" y="501"/>
                  </a:cxn>
                  <a:cxn ang="0">
                    <a:pos x="56" y="448"/>
                  </a:cxn>
                  <a:cxn ang="0">
                    <a:pos x="57" y="436"/>
                  </a:cxn>
                  <a:cxn ang="0">
                    <a:pos x="67" y="398"/>
                  </a:cxn>
                  <a:cxn ang="0">
                    <a:pos x="77" y="359"/>
                  </a:cxn>
                  <a:cxn ang="0">
                    <a:pos x="80" y="347"/>
                  </a:cxn>
                  <a:cxn ang="0">
                    <a:pos x="96" y="262"/>
                  </a:cxn>
                  <a:cxn ang="0">
                    <a:pos x="112" y="178"/>
                  </a:cxn>
                  <a:cxn ang="0">
                    <a:pos x="119" y="134"/>
                  </a:cxn>
                  <a:cxn ang="0">
                    <a:pos x="127" y="48"/>
                  </a:cxn>
                  <a:cxn ang="0">
                    <a:pos x="128" y="4"/>
                  </a:cxn>
                  <a:cxn ang="0">
                    <a:pos x="126" y="1"/>
                  </a:cxn>
                  <a:cxn ang="0">
                    <a:pos x="122" y="0"/>
                  </a:cxn>
                  <a:cxn ang="0">
                    <a:pos x="119" y="1"/>
                  </a:cxn>
                  <a:cxn ang="0">
                    <a:pos x="117" y="4"/>
                  </a:cxn>
                </a:cxnLst>
                <a:rect l="0" t="0" r="r" b="b"/>
                <a:pathLst>
                  <a:path w="128" h="682">
                    <a:moveTo>
                      <a:pt x="117" y="4"/>
                    </a:moveTo>
                    <a:lnTo>
                      <a:pt x="117" y="4"/>
                    </a:lnTo>
                    <a:lnTo>
                      <a:pt x="117" y="27"/>
                    </a:lnTo>
                    <a:lnTo>
                      <a:pt x="116" y="50"/>
                    </a:lnTo>
                    <a:lnTo>
                      <a:pt x="113" y="95"/>
                    </a:lnTo>
                    <a:lnTo>
                      <a:pt x="108" y="139"/>
                    </a:lnTo>
                    <a:lnTo>
                      <a:pt x="101" y="184"/>
                    </a:lnTo>
                    <a:lnTo>
                      <a:pt x="94" y="228"/>
                    </a:lnTo>
                    <a:lnTo>
                      <a:pt x="84" y="273"/>
                    </a:lnTo>
                    <a:lnTo>
                      <a:pt x="68" y="361"/>
                    </a:lnTo>
                    <a:lnTo>
                      <a:pt x="68" y="361"/>
                    </a:lnTo>
                    <a:lnTo>
                      <a:pt x="63" y="383"/>
                    </a:lnTo>
                    <a:lnTo>
                      <a:pt x="57" y="404"/>
                    </a:lnTo>
                    <a:lnTo>
                      <a:pt x="57" y="404"/>
                    </a:lnTo>
                    <a:lnTo>
                      <a:pt x="51" y="422"/>
                    </a:lnTo>
                    <a:lnTo>
                      <a:pt x="48" y="432"/>
                    </a:lnTo>
                    <a:lnTo>
                      <a:pt x="47" y="440"/>
                    </a:lnTo>
                    <a:lnTo>
                      <a:pt x="47" y="440"/>
                    </a:lnTo>
                    <a:lnTo>
                      <a:pt x="46" y="461"/>
                    </a:lnTo>
                    <a:lnTo>
                      <a:pt x="44" y="482"/>
                    </a:lnTo>
                    <a:lnTo>
                      <a:pt x="41" y="503"/>
                    </a:lnTo>
                    <a:lnTo>
                      <a:pt x="38" y="523"/>
                    </a:lnTo>
                    <a:lnTo>
                      <a:pt x="38" y="523"/>
                    </a:lnTo>
                    <a:lnTo>
                      <a:pt x="32" y="542"/>
                    </a:lnTo>
                    <a:lnTo>
                      <a:pt x="24" y="561"/>
                    </a:lnTo>
                    <a:lnTo>
                      <a:pt x="10" y="598"/>
                    </a:lnTo>
                    <a:lnTo>
                      <a:pt x="10" y="598"/>
                    </a:lnTo>
                    <a:lnTo>
                      <a:pt x="7" y="608"/>
                    </a:lnTo>
                    <a:lnTo>
                      <a:pt x="5" y="618"/>
                    </a:lnTo>
                    <a:lnTo>
                      <a:pt x="2" y="637"/>
                    </a:lnTo>
                    <a:lnTo>
                      <a:pt x="0" y="657"/>
                    </a:lnTo>
                    <a:lnTo>
                      <a:pt x="0" y="678"/>
                    </a:lnTo>
                    <a:lnTo>
                      <a:pt x="0" y="678"/>
                    </a:lnTo>
                    <a:lnTo>
                      <a:pt x="0" y="680"/>
                    </a:lnTo>
                    <a:lnTo>
                      <a:pt x="1" y="681"/>
                    </a:lnTo>
                    <a:lnTo>
                      <a:pt x="3" y="682"/>
                    </a:lnTo>
                    <a:lnTo>
                      <a:pt x="4" y="682"/>
                    </a:lnTo>
                    <a:lnTo>
                      <a:pt x="6" y="682"/>
                    </a:lnTo>
                    <a:lnTo>
                      <a:pt x="7" y="681"/>
                    </a:lnTo>
                    <a:lnTo>
                      <a:pt x="9" y="680"/>
                    </a:lnTo>
                    <a:lnTo>
                      <a:pt x="9" y="678"/>
                    </a:lnTo>
                    <a:lnTo>
                      <a:pt x="9" y="678"/>
                    </a:lnTo>
                    <a:lnTo>
                      <a:pt x="10" y="656"/>
                    </a:lnTo>
                    <a:lnTo>
                      <a:pt x="12" y="635"/>
                    </a:lnTo>
                    <a:lnTo>
                      <a:pt x="16" y="615"/>
                    </a:lnTo>
                    <a:lnTo>
                      <a:pt x="22" y="594"/>
                    </a:lnTo>
                    <a:lnTo>
                      <a:pt x="22" y="594"/>
                    </a:lnTo>
                    <a:lnTo>
                      <a:pt x="36" y="556"/>
                    </a:lnTo>
                    <a:lnTo>
                      <a:pt x="43" y="537"/>
                    </a:lnTo>
                    <a:lnTo>
                      <a:pt x="48" y="517"/>
                    </a:lnTo>
                    <a:lnTo>
                      <a:pt x="48" y="517"/>
                    </a:lnTo>
                    <a:lnTo>
                      <a:pt x="51" y="501"/>
                    </a:lnTo>
                    <a:lnTo>
                      <a:pt x="53" y="483"/>
                    </a:lnTo>
                    <a:lnTo>
                      <a:pt x="56" y="448"/>
                    </a:lnTo>
                    <a:lnTo>
                      <a:pt x="56" y="448"/>
                    </a:lnTo>
                    <a:lnTo>
                      <a:pt x="57" y="436"/>
                    </a:lnTo>
                    <a:lnTo>
                      <a:pt x="60" y="422"/>
                    </a:lnTo>
                    <a:lnTo>
                      <a:pt x="67" y="398"/>
                    </a:lnTo>
                    <a:lnTo>
                      <a:pt x="74" y="372"/>
                    </a:lnTo>
                    <a:lnTo>
                      <a:pt x="77" y="359"/>
                    </a:lnTo>
                    <a:lnTo>
                      <a:pt x="80" y="347"/>
                    </a:lnTo>
                    <a:lnTo>
                      <a:pt x="80" y="347"/>
                    </a:lnTo>
                    <a:lnTo>
                      <a:pt x="87" y="305"/>
                    </a:lnTo>
                    <a:lnTo>
                      <a:pt x="96" y="262"/>
                    </a:lnTo>
                    <a:lnTo>
                      <a:pt x="104" y="220"/>
                    </a:lnTo>
                    <a:lnTo>
                      <a:pt x="112" y="178"/>
                    </a:lnTo>
                    <a:lnTo>
                      <a:pt x="112" y="178"/>
                    </a:lnTo>
                    <a:lnTo>
                      <a:pt x="119" y="134"/>
                    </a:lnTo>
                    <a:lnTo>
                      <a:pt x="123" y="92"/>
                    </a:lnTo>
                    <a:lnTo>
                      <a:pt x="127" y="48"/>
                    </a:lnTo>
                    <a:lnTo>
                      <a:pt x="128" y="4"/>
                    </a:lnTo>
                    <a:lnTo>
                      <a:pt x="128" y="4"/>
                    </a:lnTo>
                    <a:lnTo>
                      <a:pt x="127" y="2"/>
                    </a:lnTo>
                    <a:lnTo>
                      <a:pt x="126" y="1"/>
                    </a:lnTo>
                    <a:lnTo>
                      <a:pt x="125" y="0"/>
                    </a:lnTo>
                    <a:lnTo>
                      <a:pt x="122" y="0"/>
                    </a:lnTo>
                    <a:lnTo>
                      <a:pt x="120" y="0"/>
                    </a:lnTo>
                    <a:lnTo>
                      <a:pt x="119" y="1"/>
                    </a:lnTo>
                    <a:lnTo>
                      <a:pt x="118" y="2"/>
                    </a:lnTo>
                    <a:lnTo>
                      <a:pt x="117" y="4"/>
                    </a:lnTo>
                    <a:lnTo>
                      <a:pt x="117" y="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rgbClr val="605448"/>
                  </a:solidFill>
                </a:endParaRPr>
              </a:p>
            </p:txBody>
          </p:sp>
          <p:sp>
            <p:nvSpPr>
              <p:cNvPr id="295" name="chenying0907 919"/>
              <p:cNvSpPr/>
              <p:nvPr/>
            </p:nvSpPr>
            <p:spPr bwMode="auto">
              <a:xfrm>
                <a:off x="3797300" y="1477963"/>
                <a:ext cx="60325" cy="268288"/>
              </a:xfrm>
              <a:custGeom>
                <a:avLst/>
                <a:gdLst/>
                <a:ahLst/>
                <a:cxnLst>
                  <a:cxn ang="0">
                    <a:pos x="114" y="4"/>
                  </a:cxn>
                  <a:cxn ang="0">
                    <a:pos x="113" y="1"/>
                  </a:cxn>
                  <a:cxn ang="0">
                    <a:pos x="110" y="0"/>
                  </a:cxn>
                  <a:cxn ang="0">
                    <a:pos x="106" y="1"/>
                  </a:cxn>
                  <a:cxn ang="0">
                    <a:pos x="105" y="4"/>
                  </a:cxn>
                  <a:cxn ang="0">
                    <a:pos x="104" y="38"/>
                  </a:cxn>
                  <a:cxn ang="0">
                    <a:pos x="94" y="104"/>
                  </a:cxn>
                  <a:cxn ang="0">
                    <a:pos x="81" y="170"/>
                  </a:cxn>
                  <a:cxn ang="0">
                    <a:pos x="58" y="268"/>
                  </a:cxn>
                  <a:cxn ang="0">
                    <a:pos x="47" y="324"/>
                  </a:cxn>
                  <a:cxn ang="0">
                    <a:pos x="37" y="366"/>
                  </a:cxn>
                  <a:cxn ang="0">
                    <a:pos x="31" y="379"/>
                  </a:cxn>
                  <a:cxn ang="0">
                    <a:pos x="28" y="393"/>
                  </a:cxn>
                  <a:cxn ang="0">
                    <a:pos x="25" y="419"/>
                  </a:cxn>
                  <a:cxn ang="0">
                    <a:pos x="22" y="433"/>
                  </a:cxn>
                  <a:cxn ang="0">
                    <a:pos x="8" y="483"/>
                  </a:cxn>
                  <a:cxn ang="0">
                    <a:pos x="1" y="500"/>
                  </a:cxn>
                  <a:cxn ang="0">
                    <a:pos x="0" y="504"/>
                  </a:cxn>
                  <a:cxn ang="0">
                    <a:pos x="5" y="507"/>
                  </a:cxn>
                  <a:cxn ang="0">
                    <a:pos x="8" y="506"/>
                  </a:cxn>
                  <a:cxn ang="0">
                    <a:pos x="10" y="505"/>
                  </a:cxn>
                  <a:cxn ang="0">
                    <a:pos x="25" y="465"/>
                  </a:cxn>
                  <a:cxn ang="0">
                    <a:pos x="32" y="437"/>
                  </a:cxn>
                  <a:cxn ang="0">
                    <a:pos x="38" y="409"/>
                  </a:cxn>
                  <a:cxn ang="0">
                    <a:pos x="39" y="396"/>
                  </a:cxn>
                  <a:cxn ang="0">
                    <a:pos x="41" y="380"/>
                  </a:cxn>
                  <a:cxn ang="0">
                    <a:pos x="55" y="335"/>
                  </a:cxn>
                  <a:cxn ang="0">
                    <a:pos x="59" y="319"/>
                  </a:cxn>
                  <a:cxn ang="0">
                    <a:pos x="64" y="286"/>
                  </a:cxn>
                  <a:cxn ang="0">
                    <a:pos x="68" y="271"/>
                  </a:cxn>
                  <a:cxn ang="0">
                    <a:pos x="96" y="142"/>
                  </a:cxn>
                  <a:cxn ang="0">
                    <a:pos x="109" y="76"/>
                  </a:cxn>
                  <a:cxn ang="0">
                    <a:pos x="114" y="10"/>
                  </a:cxn>
                  <a:cxn ang="0">
                    <a:pos x="114" y="9"/>
                  </a:cxn>
                </a:cxnLst>
                <a:rect l="0" t="0" r="r" b="b"/>
                <a:pathLst>
                  <a:path w="114" h="507">
                    <a:moveTo>
                      <a:pt x="114" y="4"/>
                    </a:moveTo>
                    <a:lnTo>
                      <a:pt x="114" y="4"/>
                    </a:lnTo>
                    <a:lnTo>
                      <a:pt x="114" y="2"/>
                    </a:lnTo>
                    <a:lnTo>
                      <a:pt x="113" y="1"/>
                    </a:lnTo>
                    <a:lnTo>
                      <a:pt x="111" y="0"/>
                    </a:lnTo>
                    <a:lnTo>
                      <a:pt x="110" y="0"/>
                    </a:lnTo>
                    <a:lnTo>
                      <a:pt x="108" y="0"/>
                    </a:lnTo>
                    <a:lnTo>
                      <a:pt x="106" y="1"/>
                    </a:lnTo>
                    <a:lnTo>
                      <a:pt x="105" y="2"/>
                    </a:lnTo>
                    <a:lnTo>
                      <a:pt x="105" y="4"/>
                    </a:lnTo>
                    <a:lnTo>
                      <a:pt x="105" y="4"/>
                    </a:lnTo>
                    <a:lnTo>
                      <a:pt x="104" y="38"/>
                    </a:lnTo>
                    <a:lnTo>
                      <a:pt x="100" y="71"/>
                    </a:lnTo>
                    <a:lnTo>
                      <a:pt x="94" y="104"/>
                    </a:lnTo>
                    <a:lnTo>
                      <a:pt x="88" y="137"/>
                    </a:lnTo>
                    <a:lnTo>
                      <a:pt x="81" y="170"/>
                    </a:lnTo>
                    <a:lnTo>
                      <a:pt x="74" y="203"/>
                    </a:lnTo>
                    <a:lnTo>
                      <a:pt x="58" y="268"/>
                    </a:lnTo>
                    <a:lnTo>
                      <a:pt x="58" y="268"/>
                    </a:lnTo>
                    <a:lnTo>
                      <a:pt x="47" y="324"/>
                    </a:lnTo>
                    <a:lnTo>
                      <a:pt x="40" y="352"/>
                    </a:lnTo>
                    <a:lnTo>
                      <a:pt x="37" y="366"/>
                    </a:lnTo>
                    <a:lnTo>
                      <a:pt x="31" y="379"/>
                    </a:lnTo>
                    <a:lnTo>
                      <a:pt x="31" y="379"/>
                    </a:lnTo>
                    <a:lnTo>
                      <a:pt x="29" y="385"/>
                    </a:lnTo>
                    <a:lnTo>
                      <a:pt x="28" y="393"/>
                    </a:lnTo>
                    <a:lnTo>
                      <a:pt x="26" y="406"/>
                    </a:lnTo>
                    <a:lnTo>
                      <a:pt x="25" y="419"/>
                    </a:lnTo>
                    <a:lnTo>
                      <a:pt x="22" y="433"/>
                    </a:lnTo>
                    <a:lnTo>
                      <a:pt x="22" y="433"/>
                    </a:lnTo>
                    <a:lnTo>
                      <a:pt x="13" y="467"/>
                    </a:lnTo>
                    <a:lnTo>
                      <a:pt x="8" y="483"/>
                    </a:lnTo>
                    <a:lnTo>
                      <a:pt x="1" y="500"/>
                    </a:lnTo>
                    <a:lnTo>
                      <a:pt x="1" y="500"/>
                    </a:lnTo>
                    <a:lnTo>
                      <a:pt x="0" y="502"/>
                    </a:lnTo>
                    <a:lnTo>
                      <a:pt x="0" y="504"/>
                    </a:lnTo>
                    <a:lnTo>
                      <a:pt x="3" y="506"/>
                    </a:lnTo>
                    <a:lnTo>
                      <a:pt x="5" y="507"/>
                    </a:lnTo>
                    <a:lnTo>
                      <a:pt x="7" y="507"/>
                    </a:lnTo>
                    <a:lnTo>
                      <a:pt x="8" y="506"/>
                    </a:lnTo>
                    <a:lnTo>
                      <a:pt x="10" y="505"/>
                    </a:lnTo>
                    <a:lnTo>
                      <a:pt x="10" y="505"/>
                    </a:lnTo>
                    <a:lnTo>
                      <a:pt x="20" y="479"/>
                    </a:lnTo>
                    <a:lnTo>
                      <a:pt x="25" y="465"/>
                    </a:lnTo>
                    <a:lnTo>
                      <a:pt x="29" y="451"/>
                    </a:lnTo>
                    <a:lnTo>
                      <a:pt x="32" y="437"/>
                    </a:lnTo>
                    <a:lnTo>
                      <a:pt x="36" y="424"/>
                    </a:lnTo>
                    <a:lnTo>
                      <a:pt x="38" y="409"/>
                    </a:lnTo>
                    <a:lnTo>
                      <a:pt x="39" y="396"/>
                    </a:lnTo>
                    <a:lnTo>
                      <a:pt x="39" y="396"/>
                    </a:lnTo>
                    <a:lnTo>
                      <a:pt x="40" y="387"/>
                    </a:lnTo>
                    <a:lnTo>
                      <a:pt x="41" y="380"/>
                    </a:lnTo>
                    <a:lnTo>
                      <a:pt x="45" y="365"/>
                    </a:lnTo>
                    <a:lnTo>
                      <a:pt x="55" y="335"/>
                    </a:lnTo>
                    <a:lnTo>
                      <a:pt x="55" y="335"/>
                    </a:lnTo>
                    <a:lnTo>
                      <a:pt x="59" y="319"/>
                    </a:lnTo>
                    <a:lnTo>
                      <a:pt x="62" y="303"/>
                    </a:lnTo>
                    <a:lnTo>
                      <a:pt x="64" y="286"/>
                    </a:lnTo>
                    <a:lnTo>
                      <a:pt x="68" y="271"/>
                    </a:lnTo>
                    <a:lnTo>
                      <a:pt x="68" y="271"/>
                    </a:lnTo>
                    <a:lnTo>
                      <a:pt x="82" y="206"/>
                    </a:lnTo>
                    <a:lnTo>
                      <a:pt x="96" y="142"/>
                    </a:lnTo>
                    <a:lnTo>
                      <a:pt x="103" y="109"/>
                    </a:lnTo>
                    <a:lnTo>
                      <a:pt x="109" y="76"/>
                    </a:lnTo>
                    <a:lnTo>
                      <a:pt x="112" y="43"/>
                    </a:lnTo>
                    <a:lnTo>
                      <a:pt x="114" y="10"/>
                    </a:lnTo>
                    <a:lnTo>
                      <a:pt x="114" y="10"/>
                    </a:lnTo>
                    <a:lnTo>
                      <a:pt x="114" y="9"/>
                    </a:lnTo>
                    <a:lnTo>
                      <a:pt x="114" y="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rgbClr val="605448"/>
                  </a:solidFill>
                </a:endParaRPr>
              </a:p>
            </p:txBody>
          </p:sp>
          <p:sp>
            <p:nvSpPr>
              <p:cNvPr id="296" name="chenying0907 920"/>
              <p:cNvSpPr/>
              <p:nvPr/>
            </p:nvSpPr>
            <p:spPr bwMode="auto">
              <a:xfrm>
                <a:off x="3857625" y="1504950"/>
                <a:ext cx="33338" cy="190500"/>
              </a:xfrm>
              <a:custGeom>
                <a:avLst/>
                <a:gdLst/>
                <a:ahLst/>
                <a:cxnLst>
                  <a:cxn ang="0">
                    <a:pos x="54" y="2"/>
                  </a:cxn>
                  <a:cxn ang="0">
                    <a:pos x="48" y="11"/>
                  </a:cxn>
                  <a:cxn ang="0">
                    <a:pos x="45" y="24"/>
                  </a:cxn>
                  <a:cxn ang="0">
                    <a:pos x="46" y="44"/>
                  </a:cxn>
                  <a:cxn ang="0">
                    <a:pos x="46" y="50"/>
                  </a:cxn>
                  <a:cxn ang="0">
                    <a:pos x="42" y="74"/>
                  </a:cxn>
                  <a:cxn ang="0">
                    <a:pos x="31" y="123"/>
                  </a:cxn>
                  <a:cxn ang="0">
                    <a:pos x="29" y="147"/>
                  </a:cxn>
                  <a:cxn ang="0">
                    <a:pos x="28" y="162"/>
                  </a:cxn>
                  <a:cxn ang="0">
                    <a:pos x="24" y="206"/>
                  </a:cxn>
                  <a:cxn ang="0">
                    <a:pos x="13" y="265"/>
                  </a:cxn>
                  <a:cxn ang="0">
                    <a:pos x="11" y="275"/>
                  </a:cxn>
                  <a:cxn ang="0">
                    <a:pos x="9" y="306"/>
                  </a:cxn>
                  <a:cxn ang="0">
                    <a:pos x="8" y="319"/>
                  </a:cxn>
                  <a:cxn ang="0">
                    <a:pos x="0" y="354"/>
                  </a:cxn>
                  <a:cxn ang="0">
                    <a:pos x="0" y="356"/>
                  </a:cxn>
                  <a:cxn ang="0">
                    <a:pos x="4" y="360"/>
                  </a:cxn>
                  <a:cxn ang="0">
                    <a:pos x="7" y="360"/>
                  </a:cxn>
                  <a:cxn ang="0">
                    <a:pos x="9" y="357"/>
                  </a:cxn>
                  <a:cxn ang="0">
                    <a:pos x="16" y="325"/>
                  </a:cxn>
                  <a:cxn ang="0">
                    <a:pos x="19" y="292"/>
                  </a:cxn>
                  <a:cxn ang="0">
                    <a:pos x="20" y="280"/>
                  </a:cxn>
                  <a:cxn ang="0">
                    <a:pos x="27" y="240"/>
                  </a:cxn>
                  <a:cxn ang="0">
                    <a:pos x="35" y="201"/>
                  </a:cxn>
                  <a:cxn ang="0">
                    <a:pos x="37" y="188"/>
                  </a:cxn>
                  <a:cxn ang="0">
                    <a:pos x="38" y="161"/>
                  </a:cxn>
                  <a:cxn ang="0">
                    <a:pos x="40" y="133"/>
                  </a:cxn>
                  <a:cxn ang="0">
                    <a:pos x="44" y="109"/>
                  </a:cxn>
                  <a:cxn ang="0">
                    <a:pos x="50" y="85"/>
                  </a:cxn>
                  <a:cxn ang="0">
                    <a:pos x="57" y="53"/>
                  </a:cxn>
                  <a:cxn ang="0">
                    <a:pos x="57" y="43"/>
                  </a:cxn>
                  <a:cxn ang="0">
                    <a:pos x="56" y="24"/>
                  </a:cxn>
                  <a:cxn ang="0">
                    <a:pos x="56" y="15"/>
                  </a:cxn>
                  <a:cxn ang="0">
                    <a:pos x="60" y="8"/>
                  </a:cxn>
                  <a:cxn ang="0">
                    <a:pos x="62" y="7"/>
                  </a:cxn>
                  <a:cxn ang="0">
                    <a:pos x="62" y="3"/>
                  </a:cxn>
                  <a:cxn ang="0">
                    <a:pos x="58" y="0"/>
                  </a:cxn>
                  <a:cxn ang="0">
                    <a:pos x="54" y="2"/>
                  </a:cxn>
                </a:cxnLst>
                <a:rect l="0" t="0" r="r" b="b"/>
                <a:pathLst>
                  <a:path w="62" h="360">
                    <a:moveTo>
                      <a:pt x="54" y="2"/>
                    </a:moveTo>
                    <a:lnTo>
                      <a:pt x="54" y="2"/>
                    </a:lnTo>
                    <a:lnTo>
                      <a:pt x="50" y="6"/>
                    </a:lnTo>
                    <a:lnTo>
                      <a:pt x="48" y="11"/>
                    </a:lnTo>
                    <a:lnTo>
                      <a:pt x="46" y="17"/>
                    </a:lnTo>
                    <a:lnTo>
                      <a:pt x="45" y="24"/>
                    </a:lnTo>
                    <a:lnTo>
                      <a:pt x="46" y="38"/>
                    </a:lnTo>
                    <a:lnTo>
                      <a:pt x="46" y="44"/>
                    </a:lnTo>
                    <a:lnTo>
                      <a:pt x="46" y="50"/>
                    </a:lnTo>
                    <a:lnTo>
                      <a:pt x="46" y="50"/>
                    </a:lnTo>
                    <a:lnTo>
                      <a:pt x="44" y="62"/>
                    </a:lnTo>
                    <a:lnTo>
                      <a:pt x="42" y="74"/>
                    </a:lnTo>
                    <a:lnTo>
                      <a:pt x="36" y="99"/>
                    </a:lnTo>
                    <a:lnTo>
                      <a:pt x="31" y="123"/>
                    </a:lnTo>
                    <a:lnTo>
                      <a:pt x="29" y="135"/>
                    </a:lnTo>
                    <a:lnTo>
                      <a:pt x="29" y="147"/>
                    </a:lnTo>
                    <a:lnTo>
                      <a:pt x="29" y="147"/>
                    </a:lnTo>
                    <a:lnTo>
                      <a:pt x="28" y="162"/>
                    </a:lnTo>
                    <a:lnTo>
                      <a:pt x="27" y="177"/>
                    </a:lnTo>
                    <a:lnTo>
                      <a:pt x="24" y="206"/>
                    </a:lnTo>
                    <a:lnTo>
                      <a:pt x="19" y="236"/>
                    </a:lnTo>
                    <a:lnTo>
                      <a:pt x="13" y="265"/>
                    </a:lnTo>
                    <a:lnTo>
                      <a:pt x="13" y="265"/>
                    </a:lnTo>
                    <a:lnTo>
                      <a:pt x="11" y="275"/>
                    </a:lnTo>
                    <a:lnTo>
                      <a:pt x="10" y="286"/>
                    </a:lnTo>
                    <a:lnTo>
                      <a:pt x="9" y="306"/>
                    </a:lnTo>
                    <a:lnTo>
                      <a:pt x="9" y="306"/>
                    </a:lnTo>
                    <a:lnTo>
                      <a:pt x="8" y="319"/>
                    </a:lnTo>
                    <a:lnTo>
                      <a:pt x="5" y="331"/>
                    </a:lnTo>
                    <a:lnTo>
                      <a:pt x="0" y="354"/>
                    </a:lnTo>
                    <a:lnTo>
                      <a:pt x="0" y="354"/>
                    </a:lnTo>
                    <a:lnTo>
                      <a:pt x="0" y="356"/>
                    </a:lnTo>
                    <a:lnTo>
                      <a:pt x="1" y="358"/>
                    </a:lnTo>
                    <a:lnTo>
                      <a:pt x="4" y="360"/>
                    </a:lnTo>
                    <a:lnTo>
                      <a:pt x="6" y="360"/>
                    </a:lnTo>
                    <a:lnTo>
                      <a:pt x="7" y="360"/>
                    </a:lnTo>
                    <a:lnTo>
                      <a:pt x="8" y="359"/>
                    </a:lnTo>
                    <a:lnTo>
                      <a:pt x="9" y="357"/>
                    </a:lnTo>
                    <a:lnTo>
                      <a:pt x="9" y="357"/>
                    </a:lnTo>
                    <a:lnTo>
                      <a:pt x="16" y="325"/>
                    </a:lnTo>
                    <a:lnTo>
                      <a:pt x="18" y="309"/>
                    </a:lnTo>
                    <a:lnTo>
                      <a:pt x="19" y="292"/>
                    </a:lnTo>
                    <a:lnTo>
                      <a:pt x="19" y="292"/>
                    </a:lnTo>
                    <a:lnTo>
                      <a:pt x="20" y="280"/>
                    </a:lnTo>
                    <a:lnTo>
                      <a:pt x="22" y="266"/>
                    </a:lnTo>
                    <a:lnTo>
                      <a:pt x="27" y="240"/>
                    </a:lnTo>
                    <a:lnTo>
                      <a:pt x="33" y="215"/>
                    </a:lnTo>
                    <a:lnTo>
                      <a:pt x="35" y="201"/>
                    </a:lnTo>
                    <a:lnTo>
                      <a:pt x="37" y="188"/>
                    </a:lnTo>
                    <a:lnTo>
                      <a:pt x="37" y="188"/>
                    </a:lnTo>
                    <a:lnTo>
                      <a:pt x="38" y="174"/>
                    </a:lnTo>
                    <a:lnTo>
                      <a:pt x="38" y="161"/>
                    </a:lnTo>
                    <a:lnTo>
                      <a:pt x="39" y="146"/>
                    </a:lnTo>
                    <a:lnTo>
                      <a:pt x="40" y="133"/>
                    </a:lnTo>
                    <a:lnTo>
                      <a:pt x="40" y="133"/>
                    </a:lnTo>
                    <a:lnTo>
                      <a:pt x="44" y="109"/>
                    </a:lnTo>
                    <a:lnTo>
                      <a:pt x="50" y="85"/>
                    </a:lnTo>
                    <a:lnTo>
                      <a:pt x="50" y="85"/>
                    </a:lnTo>
                    <a:lnTo>
                      <a:pt x="55" y="65"/>
                    </a:lnTo>
                    <a:lnTo>
                      <a:pt x="57" y="53"/>
                    </a:lnTo>
                    <a:lnTo>
                      <a:pt x="57" y="43"/>
                    </a:lnTo>
                    <a:lnTo>
                      <a:pt x="57" y="43"/>
                    </a:lnTo>
                    <a:lnTo>
                      <a:pt x="56" y="34"/>
                    </a:lnTo>
                    <a:lnTo>
                      <a:pt x="56" y="24"/>
                    </a:lnTo>
                    <a:lnTo>
                      <a:pt x="56" y="19"/>
                    </a:lnTo>
                    <a:lnTo>
                      <a:pt x="56" y="15"/>
                    </a:lnTo>
                    <a:lnTo>
                      <a:pt x="58" y="11"/>
                    </a:lnTo>
                    <a:lnTo>
                      <a:pt x="60" y="8"/>
                    </a:lnTo>
                    <a:lnTo>
                      <a:pt x="60" y="8"/>
                    </a:lnTo>
                    <a:lnTo>
                      <a:pt x="62" y="7"/>
                    </a:lnTo>
                    <a:lnTo>
                      <a:pt x="62" y="5"/>
                    </a:lnTo>
                    <a:lnTo>
                      <a:pt x="62" y="3"/>
                    </a:lnTo>
                    <a:lnTo>
                      <a:pt x="61" y="2"/>
                    </a:lnTo>
                    <a:lnTo>
                      <a:pt x="58" y="0"/>
                    </a:lnTo>
                    <a:lnTo>
                      <a:pt x="56" y="1"/>
                    </a:lnTo>
                    <a:lnTo>
                      <a:pt x="54" y="2"/>
                    </a:lnTo>
                    <a:lnTo>
                      <a:pt x="54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rgbClr val="605448"/>
                  </a:solidFill>
                </a:endParaRPr>
              </a:p>
            </p:txBody>
          </p:sp>
          <p:sp>
            <p:nvSpPr>
              <p:cNvPr id="297" name="chenying0907 921"/>
              <p:cNvSpPr/>
              <p:nvPr/>
            </p:nvSpPr>
            <p:spPr bwMode="auto">
              <a:xfrm>
                <a:off x="3883025" y="1544638"/>
                <a:ext cx="22225" cy="130175"/>
              </a:xfrm>
              <a:custGeom>
                <a:avLst/>
                <a:gdLst/>
                <a:ahLst/>
                <a:cxnLst>
                  <a:cxn ang="0">
                    <a:pos x="33" y="4"/>
                  </a:cxn>
                  <a:cxn ang="0">
                    <a:pos x="33" y="4"/>
                  </a:cxn>
                  <a:cxn ang="0">
                    <a:pos x="33" y="37"/>
                  </a:cxn>
                  <a:cxn ang="0">
                    <a:pos x="29" y="69"/>
                  </a:cxn>
                  <a:cxn ang="0">
                    <a:pos x="25" y="101"/>
                  </a:cxn>
                  <a:cxn ang="0">
                    <a:pos x="23" y="117"/>
                  </a:cxn>
                  <a:cxn ang="0">
                    <a:pos x="19" y="133"/>
                  </a:cxn>
                  <a:cxn ang="0">
                    <a:pos x="19" y="133"/>
                  </a:cxn>
                  <a:cxn ang="0">
                    <a:pos x="13" y="156"/>
                  </a:cxn>
                  <a:cxn ang="0">
                    <a:pos x="11" y="167"/>
                  </a:cxn>
                  <a:cxn ang="0">
                    <a:pos x="10" y="179"/>
                  </a:cxn>
                  <a:cxn ang="0">
                    <a:pos x="10" y="179"/>
                  </a:cxn>
                  <a:cxn ang="0">
                    <a:pos x="8" y="194"/>
                  </a:cxn>
                  <a:cxn ang="0">
                    <a:pos x="5" y="210"/>
                  </a:cxn>
                  <a:cxn ang="0">
                    <a:pos x="2" y="225"/>
                  </a:cxn>
                  <a:cxn ang="0">
                    <a:pos x="0" y="242"/>
                  </a:cxn>
                  <a:cxn ang="0">
                    <a:pos x="0" y="242"/>
                  </a:cxn>
                  <a:cxn ang="0">
                    <a:pos x="0" y="244"/>
                  </a:cxn>
                  <a:cxn ang="0">
                    <a:pos x="1" y="245"/>
                  </a:cxn>
                  <a:cxn ang="0">
                    <a:pos x="3" y="246"/>
                  </a:cxn>
                  <a:cxn ang="0">
                    <a:pos x="4" y="246"/>
                  </a:cxn>
                  <a:cxn ang="0">
                    <a:pos x="6" y="246"/>
                  </a:cxn>
                  <a:cxn ang="0">
                    <a:pos x="8" y="245"/>
                  </a:cxn>
                  <a:cxn ang="0">
                    <a:pos x="9" y="244"/>
                  </a:cxn>
                  <a:cxn ang="0">
                    <a:pos x="9" y="242"/>
                  </a:cxn>
                  <a:cxn ang="0">
                    <a:pos x="9" y="242"/>
                  </a:cxn>
                  <a:cxn ang="0">
                    <a:pos x="11" y="227"/>
                  </a:cxn>
                  <a:cxn ang="0">
                    <a:pos x="14" y="214"/>
                  </a:cxn>
                  <a:cxn ang="0">
                    <a:pos x="17" y="199"/>
                  </a:cxn>
                  <a:cxn ang="0">
                    <a:pos x="18" y="193"/>
                  </a:cxn>
                  <a:cxn ang="0">
                    <a:pos x="18" y="186"/>
                  </a:cxn>
                  <a:cxn ang="0">
                    <a:pos x="18" y="186"/>
                  </a:cxn>
                  <a:cxn ang="0">
                    <a:pos x="19" y="177"/>
                  </a:cxn>
                  <a:cxn ang="0">
                    <a:pos x="20" y="169"/>
                  </a:cxn>
                  <a:cxn ang="0">
                    <a:pos x="24" y="152"/>
                  </a:cxn>
                  <a:cxn ang="0">
                    <a:pos x="28" y="135"/>
                  </a:cxn>
                  <a:cxn ang="0">
                    <a:pos x="32" y="119"/>
                  </a:cxn>
                  <a:cxn ang="0">
                    <a:pos x="32" y="119"/>
                  </a:cxn>
                  <a:cxn ang="0">
                    <a:pos x="37" y="90"/>
                  </a:cxn>
                  <a:cxn ang="0">
                    <a:pos x="40" y="62"/>
                  </a:cxn>
                  <a:cxn ang="0">
                    <a:pos x="42" y="33"/>
                  </a:cxn>
                  <a:cxn ang="0">
                    <a:pos x="42" y="4"/>
                  </a:cxn>
                  <a:cxn ang="0">
                    <a:pos x="42" y="4"/>
                  </a:cxn>
                  <a:cxn ang="0">
                    <a:pos x="42" y="2"/>
                  </a:cxn>
                  <a:cxn ang="0">
                    <a:pos x="41" y="1"/>
                  </a:cxn>
                  <a:cxn ang="0">
                    <a:pos x="39" y="0"/>
                  </a:cxn>
                  <a:cxn ang="0">
                    <a:pos x="38" y="0"/>
                  </a:cxn>
                  <a:cxn ang="0">
                    <a:pos x="36" y="0"/>
                  </a:cxn>
                  <a:cxn ang="0">
                    <a:pos x="35" y="1"/>
                  </a:cxn>
                  <a:cxn ang="0">
                    <a:pos x="34" y="2"/>
                  </a:cxn>
                  <a:cxn ang="0">
                    <a:pos x="33" y="4"/>
                  </a:cxn>
                  <a:cxn ang="0">
                    <a:pos x="33" y="4"/>
                  </a:cxn>
                </a:cxnLst>
                <a:rect l="0" t="0" r="r" b="b"/>
                <a:pathLst>
                  <a:path w="42" h="246">
                    <a:moveTo>
                      <a:pt x="33" y="4"/>
                    </a:moveTo>
                    <a:lnTo>
                      <a:pt x="33" y="4"/>
                    </a:lnTo>
                    <a:lnTo>
                      <a:pt x="33" y="37"/>
                    </a:lnTo>
                    <a:lnTo>
                      <a:pt x="29" y="69"/>
                    </a:lnTo>
                    <a:lnTo>
                      <a:pt x="25" y="101"/>
                    </a:lnTo>
                    <a:lnTo>
                      <a:pt x="23" y="117"/>
                    </a:lnTo>
                    <a:lnTo>
                      <a:pt x="19" y="133"/>
                    </a:lnTo>
                    <a:lnTo>
                      <a:pt x="19" y="133"/>
                    </a:lnTo>
                    <a:lnTo>
                      <a:pt x="13" y="156"/>
                    </a:lnTo>
                    <a:lnTo>
                      <a:pt x="11" y="167"/>
                    </a:lnTo>
                    <a:lnTo>
                      <a:pt x="10" y="179"/>
                    </a:lnTo>
                    <a:lnTo>
                      <a:pt x="10" y="179"/>
                    </a:lnTo>
                    <a:lnTo>
                      <a:pt x="8" y="194"/>
                    </a:lnTo>
                    <a:lnTo>
                      <a:pt x="5" y="210"/>
                    </a:lnTo>
                    <a:lnTo>
                      <a:pt x="2" y="225"/>
                    </a:lnTo>
                    <a:lnTo>
                      <a:pt x="0" y="242"/>
                    </a:lnTo>
                    <a:lnTo>
                      <a:pt x="0" y="242"/>
                    </a:lnTo>
                    <a:lnTo>
                      <a:pt x="0" y="244"/>
                    </a:lnTo>
                    <a:lnTo>
                      <a:pt x="1" y="245"/>
                    </a:lnTo>
                    <a:lnTo>
                      <a:pt x="3" y="246"/>
                    </a:lnTo>
                    <a:lnTo>
                      <a:pt x="4" y="246"/>
                    </a:lnTo>
                    <a:lnTo>
                      <a:pt x="6" y="246"/>
                    </a:lnTo>
                    <a:lnTo>
                      <a:pt x="8" y="245"/>
                    </a:lnTo>
                    <a:lnTo>
                      <a:pt x="9" y="244"/>
                    </a:lnTo>
                    <a:lnTo>
                      <a:pt x="9" y="242"/>
                    </a:lnTo>
                    <a:lnTo>
                      <a:pt x="9" y="242"/>
                    </a:lnTo>
                    <a:lnTo>
                      <a:pt x="11" y="227"/>
                    </a:lnTo>
                    <a:lnTo>
                      <a:pt x="14" y="214"/>
                    </a:lnTo>
                    <a:lnTo>
                      <a:pt x="17" y="199"/>
                    </a:lnTo>
                    <a:lnTo>
                      <a:pt x="18" y="193"/>
                    </a:lnTo>
                    <a:lnTo>
                      <a:pt x="18" y="186"/>
                    </a:lnTo>
                    <a:lnTo>
                      <a:pt x="18" y="186"/>
                    </a:lnTo>
                    <a:lnTo>
                      <a:pt x="19" y="177"/>
                    </a:lnTo>
                    <a:lnTo>
                      <a:pt x="20" y="169"/>
                    </a:lnTo>
                    <a:lnTo>
                      <a:pt x="24" y="152"/>
                    </a:lnTo>
                    <a:lnTo>
                      <a:pt x="28" y="135"/>
                    </a:lnTo>
                    <a:lnTo>
                      <a:pt x="32" y="119"/>
                    </a:lnTo>
                    <a:lnTo>
                      <a:pt x="32" y="119"/>
                    </a:lnTo>
                    <a:lnTo>
                      <a:pt x="37" y="90"/>
                    </a:lnTo>
                    <a:lnTo>
                      <a:pt x="40" y="62"/>
                    </a:lnTo>
                    <a:lnTo>
                      <a:pt x="42" y="33"/>
                    </a:lnTo>
                    <a:lnTo>
                      <a:pt x="42" y="4"/>
                    </a:lnTo>
                    <a:lnTo>
                      <a:pt x="42" y="4"/>
                    </a:lnTo>
                    <a:lnTo>
                      <a:pt x="42" y="2"/>
                    </a:lnTo>
                    <a:lnTo>
                      <a:pt x="41" y="1"/>
                    </a:lnTo>
                    <a:lnTo>
                      <a:pt x="39" y="0"/>
                    </a:lnTo>
                    <a:lnTo>
                      <a:pt x="38" y="0"/>
                    </a:lnTo>
                    <a:lnTo>
                      <a:pt x="36" y="0"/>
                    </a:lnTo>
                    <a:lnTo>
                      <a:pt x="35" y="1"/>
                    </a:lnTo>
                    <a:lnTo>
                      <a:pt x="34" y="2"/>
                    </a:lnTo>
                    <a:lnTo>
                      <a:pt x="33" y="4"/>
                    </a:lnTo>
                    <a:lnTo>
                      <a:pt x="33" y="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rgbClr val="605448"/>
                  </a:solidFill>
                </a:endParaRPr>
              </a:p>
            </p:txBody>
          </p:sp>
          <p:sp>
            <p:nvSpPr>
              <p:cNvPr id="298" name="chenying0907 922"/>
              <p:cNvSpPr/>
              <p:nvPr/>
            </p:nvSpPr>
            <p:spPr bwMode="auto">
              <a:xfrm>
                <a:off x="3454400" y="1239838"/>
                <a:ext cx="25400" cy="65088"/>
              </a:xfrm>
              <a:custGeom>
                <a:avLst/>
                <a:gdLst/>
                <a:ahLst/>
                <a:cxnLst>
                  <a:cxn ang="0">
                    <a:pos x="38" y="4"/>
                  </a:cxn>
                  <a:cxn ang="0">
                    <a:pos x="38" y="4"/>
                  </a:cxn>
                  <a:cxn ang="0">
                    <a:pos x="37" y="12"/>
                  </a:cxn>
                  <a:cxn ang="0">
                    <a:pos x="36" y="19"/>
                  </a:cxn>
                  <a:cxn ang="0">
                    <a:pos x="31" y="34"/>
                  </a:cxn>
                  <a:cxn ang="0">
                    <a:pos x="26" y="47"/>
                  </a:cxn>
                  <a:cxn ang="0">
                    <a:pos x="18" y="62"/>
                  </a:cxn>
                  <a:cxn ang="0">
                    <a:pos x="12" y="75"/>
                  </a:cxn>
                  <a:cxn ang="0">
                    <a:pos x="6" y="89"/>
                  </a:cxn>
                  <a:cxn ang="0">
                    <a:pos x="2" y="103"/>
                  </a:cxn>
                  <a:cxn ang="0">
                    <a:pos x="1" y="110"/>
                  </a:cxn>
                  <a:cxn ang="0">
                    <a:pos x="0" y="117"/>
                  </a:cxn>
                  <a:cxn ang="0">
                    <a:pos x="0" y="117"/>
                  </a:cxn>
                  <a:cxn ang="0">
                    <a:pos x="0" y="120"/>
                  </a:cxn>
                  <a:cxn ang="0">
                    <a:pos x="1" y="122"/>
                  </a:cxn>
                  <a:cxn ang="0">
                    <a:pos x="3" y="123"/>
                  </a:cxn>
                  <a:cxn ang="0">
                    <a:pos x="4" y="123"/>
                  </a:cxn>
                  <a:cxn ang="0">
                    <a:pos x="6" y="123"/>
                  </a:cxn>
                  <a:cxn ang="0">
                    <a:pos x="8" y="122"/>
                  </a:cxn>
                  <a:cxn ang="0">
                    <a:pos x="9" y="120"/>
                  </a:cxn>
                  <a:cxn ang="0">
                    <a:pos x="9" y="117"/>
                  </a:cxn>
                  <a:cxn ang="0">
                    <a:pos x="9" y="117"/>
                  </a:cxn>
                  <a:cxn ang="0">
                    <a:pos x="10" y="109"/>
                  </a:cxn>
                  <a:cxn ang="0">
                    <a:pos x="12" y="101"/>
                  </a:cxn>
                  <a:cxn ang="0">
                    <a:pos x="15" y="94"/>
                  </a:cxn>
                  <a:cxn ang="0">
                    <a:pos x="19" y="86"/>
                  </a:cxn>
                  <a:cxn ang="0">
                    <a:pos x="27" y="73"/>
                  </a:cxn>
                  <a:cxn ang="0">
                    <a:pos x="30" y="65"/>
                  </a:cxn>
                  <a:cxn ang="0">
                    <a:pos x="33" y="58"/>
                  </a:cxn>
                  <a:cxn ang="0">
                    <a:pos x="33" y="58"/>
                  </a:cxn>
                  <a:cxn ang="0">
                    <a:pos x="42" y="32"/>
                  </a:cxn>
                  <a:cxn ang="0">
                    <a:pos x="45" y="18"/>
                  </a:cxn>
                  <a:cxn ang="0">
                    <a:pos x="47" y="4"/>
                  </a:cxn>
                  <a:cxn ang="0">
                    <a:pos x="47" y="4"/>
                  </a:cxn>
                  <a:cxn ang="0">
                    <a:pos x="47" y="2"/>
                  </a:cxn>
                  <a:cxn ang="0">
                    <a:pos x="46" y="1"/>
                  </a:cxn>
                  <a:cxn ang="0">
                    <a:pos x="44" y="0"/>
                  </a:cxn>
                  <a:cxn ang="0">
                    <a:pos x="43" y="0"/>
                  </a:cxn>
                  <a:cxn ang="0">
                    <a:pos x="41" y="0"/>
                  </a:cxn>
                  <a:cxn ang="0">
                    <a:pos x="39" y="1"/>
                  </a:cxn>
                  <a:cxn ang="0">
                    <a:pos x="38" y="2"/>
                  </a:cxn>
                  <a:cxn ang="0">
                    <a:pos x="38" y="4"/>
                  </a:cxn>
                  <a:cxn ang="0">
                    <a:pos x="38" y="4"/>
                  </a:cxn>
                </a:cxnLst>
                <a:rect l="0" t="0" r="r" b="b"/>
                <a:pathLst>
                  <a:path w="47" h="123">
                    <a:moveTo>
                      <a:pt x="38" y="4"/>
                    </a:moveTo>
                    <a:lnTo>
                      <a:pt x="38" y="4"/>
                    </a:lnTo>
                    <a:lnTo>
                      <a:pt x="37" y="12"/>
                    </a:lnTo>
                    <a:lnTo>
                      <a:pt x="36" y="19"/>
                    </a:lnTo>
                    <a:lnTo>
                      <a:pt x="31" y="34"/>
                    </a:lnTo>
                    <a:lnTo>
                      <a:pt x="26" y="47"/>
                    </a:lnTo>
                    <a:lnTo>
                      <a:pt x="18" y="62"/>
                    </a:lnTo>
                    <a:lnTo>
                      <a:pt x="12" y="75"/>
                    </a:lnTo>
                    <a:lnTo>
                      <a:pt x="6" y="89"/>
                    </a:lnTo>
                    <a:lnTo>
                      <a:pt x="2" y="103"/>
                    </a:lnTo>
                    <a:lnTo>
                      <a:pt x="1" y="110"/>
                    </a:lnTo>
                    <a:lnTo>
                      <a:pt x="0" y="117"/>
                    </a:lnTo>
                    <a:lnTo>
                      <a:pt x="0" y="117"/>
                    </a:lnTo>
                    <a:lnTo>
                      <a:pt x="0" y="120"/>
                    </a:lnTo>
                    <a:lnTo>
                      <a:pt x="1" y="122"/>
                    </a:lnTo>
                    <a:lnTo>
                      <a:pt x="3" y="123"/>
                    </a:lnTo>
                    <a:lnTo>
                      <a:pt x="4" y="123"/>
                    </a:lnTo>
                    <a:lnTo>
                      <a:pt x="6" y="123"/>
                    </a:lnTo>
                    <a:lnTo>
                      <a:pt x="8" y="122"/>
                    </a:lnTo>
                    <a:lnTo>
                      <a:pt x="9" y="120"/>
                    </a:lnTo>
                    <a:lnTo>
                      <a:pt x="9" y="117"/>
                    </a:lnTo>
                    <a:lnTo>
                      <a:pt x="9" y="117"/>
                    </a:lnTo>
                    <a:lnTo>
                      <a:pt x="10" y="109"/>
                    </a:lnTo>
                    <a:lnTo>
                      <a:pt x="12" y="101"/>
                    </a:lnTo>
                    <a:lnTo>
                      <a:pt x="15" y="94"/>
                    </a:lnTo>
                    <a:lnTo>
                      <a:pt x="19" y="86"/>
                    </a:lnTo>
                    <a:lnTo>
                      <a:pt x="27" y="73"/>
                    </a:lnTo>
                    <a:lnTo>
                      <a:pt x="30" y="65"/>
                    </a:lnTo>
                    <a:lnTo>
                      <a:pt x="33" y="58"/>
                    </a:lnTo>
                    <a:lnTo>
                      <a:pt x="33" y="58"/>
                    </a:lnTo>
                    <a:lnTo>
                      <a:pt x="42" y="32"/>
                    </a:lnTo>
                    <a:lnTo>
                      <a:pt x="45" y="18"/>
                    </a:lnTo>
                    <a:lnTo>
                      <a:pt x="47" y="4"/>
                    </a:lnTo>
                    <a:lnTo>
                      <a:pt x="47" y="4"/>
                    </a:lnTo>
                    <a:lnTo>
                      <a:pt x="47" y="2"/>
                    </a:lnTo>
                    <a:lnTo>
                      <a:pt x="46" y="1"/>
                    </a:lnTo>
                    <a:lnTo>
                      <a:pt x="44" y="0"/>
                    </a:lnTo>
                    <a:lnTo>
                      <a:pt x="43" y="0"/>
                    </a:lnTo>
                    <a:lnTo>
                      <a:pt x="41" y="0"/>
                    </a:lnTo>
                    <a:lnTo>
                      <a:pt x="39" y="1"/>
                    </a:lnTo>
                    <a:lnTo>
                      <a:pt x="38" y="2"/>
                    </a:lnTo>
                    <a:lnTo>
                      <a:pt x="38" y="4"/>
                    </a:lnTo>
                    <a:lnTo>
                      <a:pt x="38" y="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rgbClr val="605448"/>
                  </a:solidFill>
                </a:endParaRPr>
              </a:p>
            </p:txBody>
          </p:sp>
          <p:sp>
            <p:nvSpPr>
              <p:cNvPr id="299" name="chenying0907 923"/>
              <p:cNvSpPr/>
              <p:nvPr/>
            </p:nvSpPr>
            <p:spPr bwMode="auto">
              <a:xfrm>
                <a:off x="3471863" y="1241425"/>
                <a:ext cx="26988" cy="77788"/>
              </a:xfrm>
              <a:custGeom>
                <a:avLst/>
                <a:gdLst/>
                <a:ahLst/>
                <a:cxnLst>
                  <a:cxn ang="0">
                    <a:pos x="43" y="5"/>
                  </a:cxn>
                  <a:cxn ang="0">
                    <a:pos x="43" y="5"/>
                  </a:cxn>
                  <a:cxn ang="0">
                    <a:pos x="42" y="13"/>
                  </a:cxn>
                  <a:cxn ang="0">
                    <a:pos x="40" y="23"/>
                  </a:cxn>
                  <a:cxn ang="0">
                    <a:pos x="35" y="40"/>
                  </a:cxn>
                  <a:cxn ang="0">
                    <a:pos x="29" y="57"/>
                  </a:cxn>
                  <a:cxn ang="0">
                    <a:pos x="21" y="73"/>
                  </a:cxn>
                  <a:cxn ang="0">
                    <a:pos x="14" y="91"/>
                  </a:cxn>
                  <a:cxn ang="0">
                    <a:pos x="7" y="107"/>
                  </a:cxn>
                  <a:cxn ang="0">
                    <a:pos x="3" y="125"/>
                  </a:cxn>
                  <a:cxn ang="0">
                    <a:pos x="1" y="133"/>
                  </a:cxn>
                  <a:cxn ang="0">
                    <a:pos x="0" y="142"/>
                  </a:cxn>
                  <a:cxn ang="0">
                    <a:pos x="0" y="142"/>
                  </a:cxn>
                  <a:cxn ang="0">
                    <a:pos x="1" y="144"/>
                  </a:cxn>
                  <a:cxn ang="0">
                    <a:pos x="1" y="145"/>
                  </a:cxn>
                  <a:cxn ang="0">
                    <a:pos x="3" y="146"/>
                  </a:cxn>
                  <a:cxn ang="0">
                    <a:pos x="5" y="146"/>
                  </a:cxn>
                  <a:cxn ang="0">
                    <a:pos x="6" y="146"/>
                  </a:cxn>
                  <a:cxn ang="0">
                    <a:pos x="8" y="145"/>
                  </a:cxn>
                  <a:cxn ang="0">
                    <a:pos x="9" y="144"/>
                  </a:cxn>
                  <a:cxn ang="0">
                    <a:pos x="9" y="142"/>
                  </a:cxn>
                  <a:cxn ang="0">
                    <a:pos x="9" y="142"/>
                  </a:cxn>
                  <a:cxn ang="0">
                    <a:pos x="10" y="133"/>
                  </a:cxn>
                  <a:cxn ang="0">
                    <a:pos x="12" y="125"/>
                  </a:cxn>
                  <a:cxn ang="0">
                    <a:pos x="17" y="107"/>
                  </a:cxn>
                  <a:cxn ang="0">
                    <a:pos x="24" y="91"/>
                  </a:cxn>
                  <a:cxn ang="0">
                    <a:pos x="31" y="73"/>
                  </a:cxn>
                  <a:cxn ang="0">
                    <a:pos x="38" y="57"/>
                  </a:cxn>
                  <a:cxn ang="0">
                    <a:pos x="44" y="40"/>
                  </a:cxn>
                  <a:cxn ang="0">
                    <a:pos x="49" y="23"/>
                  </a:cxn>
                  <a:cxn ang="0">
                    <a:pos x="51" y="13"/>
                  </a:cxn>
                  <a:cxn ang="0">
                    <a:pos x="52" y="5"/>
                  </a:cxn>
                  <a:cxn ang="0">
                    <a:pos x="52" y="5"/>
                  </a:cxn>
                  <a:cxn ang="0">
                    <a:pos x="51" y="3"/>
                  </a:cxn>
                  <a:cxn ang="0">
                    <a:pos x="51" y="2"/>
                  </a:cxn>
                  <a:cxn ang="0">
                    <a:pos x="49" y="1"/>
                  </a:cxn>
                  <a:cxn ang="0">
                    <a:pos x="47" y="0"/>
                  </a:cxn>
                  <a:cxn ang="0">
                    <a:pos x="44" y="2"/>
                  </a:cxn>
                  <a:cxn ang="0">
                    <a:pos x="43" y="3"/>
                  </a:cxn>
                  <a:cxn ang="0">
                    <a:pos x="43" y="5"/>
                  </a:cxn>
                  <a:cxn ang="0">
                    <a:pos x="43" y="5"/>
                  </a:cxn>
                </a:cxnLst>
                <a:rect l="0" t="0" r="r" b="b"/>
                <a:pathLst>
                  <a:path w="52" h="146">
                    <a:moveTo>
                      <a:pt x="43" y="5"/>
                    </a:moveTo>
                    <a:lnTo>
                      <a:pt x="43" y="5"/>
                    </a:lnTo>
                    <a:lnTo>
                      <a:pt x="42" y="13"/>
                    </a:lnTo>
                    <a:lnTo>
                      <a:pt x="40" y="23"/>
                    </a:lnTo>
                    <a:lnTo>
                      <a:pt x="35" y="40"/>
                    </a:lnTo>
                    <a:lnTo>
                      <a:pt x="29" y="57"/>
                    </a:lnTo>
                    <a:lnTo>
                      <a:pt x="21" y="73"/>
                    </a:lnTo>
                    <a:lnTo>
                      <a:pt x="14" y="91"/>
                    </a:lnTo>
                    <a:lnTo>
                      <a:pt x="7" y="107"/>
                    </a:lnTo>
                    <a:lnTo>
                      <a:pt x="3" y="125"/>
                    </a:lnTo>
                    <a:lnTo>
                      <a:pt x="1" y="133"/>
                    </a:lnTo>
                    <a:lnTo>
                      <a:pt x="0" y="142"/>
                    </a:lnTo>
                    <a:lnTo>
                      <a:pt x="0" y="142"/>
                    </a:lnTo>
                    <a:lnTo>
                      <a:pt x="1" y="144"/>
                    </a:lnTo>
                    <a:lnTo>
                      <a:pt x="1" y="145"/>
                    </a:lnTo>
                    <a:lnTo>
                      <a:pt x="3" y="146"/>
                    </a:lnTo>
                    <a:lnTo>
                      <a:pt x="5" y="146"/>
                    </a:lnTo>
                    <a:lnTo>
                      <a:pt x="6" y="146"/>
                    </a:lnTo>
                    <a:lnTo>
                      <a:pt x="8" y="145"/>
                    </a:lnTo>
                    <a:lnTo>
                      <a:pt x="9" y="144"/>
                    </a:lnTo>
                    <a:lnTo>
                      <a:pt x="9" y="142"/>
                    </a:lnTo>
                    <a:lnTo>
                      <a:pt x="9" y="142"/>
                    </a:lnTo>
                    <a:lnTo>
                      <a:pt x="10" y="133"/>
                    </a:lnTo>
                    <a:lnTo>
                      <a:pt x="12" y="125"/>
                    </a:lnTo>
                    <a:lnTo>
                      <a:pt x="17" y="107"/>
                    </a:lnTo>
                    <a:lnTo>
                      <a:pt x="24" y="91"/>
                    </a:lnTo>
                    <a:lnTo>
                      <a:pt x="31" y="73"/>
                    </a:lnTo>
                    <a:lnTo>
                      <a:pt x="38" y="57"/>
                    </a:lnTo>
                    <a:lnTo>
                      <a:pt x="44" y="40"/>
                    </a:lnTo>
                    <a:lnTo>
                      <a:pt x="49" y="23"/>
                    </a:lnTo>
                    <a:lnTo>
                      <a:pt x="51" y="13"/>
                    </a:lnTo>
                    <a:lnTo>
                      <a:pt x="52" y="5"/>
                    </a:lnTo>
                    <a:lnTo>
                      <a:pt x="52" y="5"/>
                    </a:lnTo>
                    <a:lnTo>
                      <a:pt x="51" y="3"/>
                    </a:lnTo>
                    <a:lnTo>
                      <a:pt x="51" y="2"/>
                    </a:lnTo>
                    <a:lnTo>
                      <a:pt x="49" y="1"/>
                    </a:lnTo>
                    <a:lnTo>
                      <a:pt x="47" y="0"/>
                    </a:lnTo>
                    <a:lnTo>
                      <a:pt x="44" y="2"/>
                    </a:lnTo>
                    <a:lnTo>
                      <a:pt x="43" y="3"/>
                    </a:lnTo>
                    <a:lnTo>
                      <a:pt x="43" y="5"/>
                    </a:lnTo>
                    <a:lnTo>
                      <a:pt x="43" y="5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rgbClr val="605448"/>
                  </a:solidFill>
                </a:endParaRPr>
              </a:p>
            </p:txBody>
          </p:sp>
          <p:sp>
            <p:nvSpPr>
              <p:cNvPr id="300" name="chenying0907 924"/>
              <p:cNvSpPr/>
              <p:nvPr/>
            </p:nvSpPr>
            <p:spPr bwMode="auto">
              <a:xfrm>
                <a:off x="3497263" y="1241425"/>
                <a:ext cx="34925" cy="100013"/>
              </a:xfrm>
              <a:custGeom>
                <a:avLst/>
                <a:gdLst/>
                <a:ahLst/>
                <a:cxnLst>
                  <a:cxn ang="0">
                    <a:pos x="57" y="4"/>
                  </a:cxn>
                  <a:cxn ang="0">
                    <a:pos x="54" y="12"/>
                  </a:cxn>
                  <a:cxn ang="0">
                    <a:pos x="50" y="20"/>
                  </a:cxn>
                  <a:cxn ang="0">
                    <a:pos x="47" y="31"/>
                  </a:cxn>
                  <a:cxn ang="0">
                    <a:pos x="45" y="42"/>
                  </a:cxn>
                  <a:cxn ang="0">
                    <a:pos x="30" y="86"/>
                  </a:cxn>
                  <a:cxn ang="0">
                    <a:pos x="24" y="99"/>
                  </a:cxn>
                  <a:cxn ang="0">
                    <a:pos x="12" y="128"/>
                  </a:cxn>
                  <a:cxn ang="0">
                    <a:pos x="9" y="138"/>
                  </a:cxn>
                  <a:cxn ang="0">
                    <a:pos x="7" y="149"/>
                  </a:cxn>
                  <a:cxn ang="0">
                    <a:pos x="6" y="167"/>
                  </a:cxn>
                  <a:cxn ang="0">
                    <a:pos x="4" y="179"/>
                  </a:cxn>
                  <a:cxn ang="0">
                    <a:pos x="1" y="182"/>
                  </a:cxn>
                  <a:cxn ang="0">
                    <a:pos x="0" y="185"/>
                  </a:cxn>
                  <a:cxn ang="0">
                    <a:pos x="1" y="188"/>
                  </a:cxn>
                  <a:cxn ang="0">
                    <a:pos x="6" y="189"/>
                  </a:cxn>
                  <a:cxn ang="0">
                    <a:pos x="9" y="189"/>
                  </a:cxn>
                  <a:cxn ang="0">
                    <a:pos x="15" y="179"/>
                  </a:cxn>
                  <a:cxn ang="0">
                    <a:pos x="16" y="167"/>
                  </a:cxn>
                  <a:cxn ang="0">
                    <a:pos x="15" y="159"/>
                  </a:cxn>
                  <a:cxn ang="0">
                    <a:pos x="17" y="142"/>
                  </a:cxn>
                  <a:cxn ang="0">
                    <a:pos x="25" y="119"/>
                  </a:cxn>
                  <a:cxn ang="0">
                    <a:pos x="32" y="103"/>
                  </a:cxn>
                  <a:cxn ang="0">
                    <a:pos x="42" y="80"/>
                  </a:cxn>
                  <a:cxn ang="0">
                    <a:pos x="49" y="58"/>
                  </a:cxn>
                  <a:cxn ang="0">
                    <a:pos x="57" y="30"/>
                  </a:cxn>
                  <a:cxn ang="0">
                    <a:pos x="59" y="24"/>
                  </a:cxn>
                  <a:cxn ang="0">
                    <a:pos x="64" y="12"/>
                  </a:cxn>
                  <a:cxn ang="0">
                    <a:pos x="66" y="6"/>
                  </a:cxn>
                  <a:cxn ang="0">
                    <a:pos x="65" y="2"/>
                  </a:cxn>
                  <a:cxn ang="0">
                    <a:pos x="61" y="0"/>
                  </a:cxn>
                  <a:cxn ang="0">
                    <a:pos x="58" y="2"/>
                  </a:cxn>
                  <a:cxn ang="0">
                    <a:pos x="57" y="4"/>
                  </a:cxn>
                </a:cxnLst>
                <a:rect l="0" t="0" r="r" b="b"/>
                <a:pathLst>
                  <a:path w="66" h="190">
                    <a:moveTo>
                      <a:pt x="57" y="4"/>
                    </a:moveTo>
                    <a:lnTo>
                      <a:pt x="57" y="4"/>
                    </a:lnTo>
                    <a:lnTo>
                      <a:pt x="56" y="8"/>
                    </a:lnTo>
                    <a:lnTo>
                      <a:pt x="54" y="12"/>
                    </a:lnTo>
                    <a:lnTo>
                      <a:pt x="50" y="20"/>
                    </a:lnTo>
                    <a:lnTo>
                      <a:pt x="50" y="20"/>
                    </a:lnTo>
                    <a:lnTo>
                      <a:pt x="48" y="26"/>
                    </a:lnTo>
                    <a:lnTo>
                      <a:pt x="47" y="31"/>
                    </a:lnTo>
                    <a:lnTo>
                      <a:pt x="45" y="42"/>
                    </a:lnTo>
                    <a:lnTo>
                      <a:pt x="45" y="42"/>
                    </a:lnTo>
                    <a:lnTo>
                      <a:pt x="35" y="71"/>
                    </a:lnTo>
                    <a:lnTo>
                      <a:pt x="30" y="86"/>
                    </a:lnTo>
                    <a:lnTo>
                      <a:pt x="24" y="99"/>
                    </a:lnTo>
                    <a:lnTo>
                      <a:pt x="24" y="99"/>
                    </a:lnTo>
                    <a:lnTo>
                      <a:pt x="15" y="118"/>
                    </a:lnTo>
                    <a:lnTo>
                      <a:pt x="12" y="128"/>
                    </a:lnTo>
                    <a:lnTo>
                      <a:pt x="9" y="138"/>
                    </a:lnTo>
                    <a:lnTo>
                      <a:pt x="9" y="138"/>
                    </a:lnTo>
                    <a:lnTo>
                      <a:pt x="7" y="142"/>
                    </a:lnTo>
                    <a:lnTo>
                      <a:pt x="7" y="149"/>
                    </a:lnTo>
                    <a:lnTo>
                      <a:pt x="6" y="161"/>
                    </a:lnTo>
                    <a:lnTo>
                      <a:pt x="6" y="167"/>
                    </a:lnTo>
                    <a:lnTo>
                      <a:pt x="5" y="173"/>
                    </a:lnTo>
                    <a:lnTo>
                      <a:pt x="4" y="179"/>
                    </a:lnTo>
                    <a:lnTo>
                      <a:pt x="1" y="182"/>
                    </a:lnTo>
                    <a:lnTo>
                      <a:pt x="1" y="182"/>
                    </a:lnTo>
                    <a:lnTo>
                      <a:pt x="0" y="184"/>
                    </a:lnTo>
                    <a:lnTo>
                      <a:pt x="0" y="185"/>
                    </a:lnTo>
                    <a:lnTo>
                      <a:pt x="0" y="187"/>
                    </a:lnTo>
                    <a:lnTo>
                      <a:pt x="1" y="188"/>
                    </a:lnTo>
                    <a:lnTo>
                      <a:pt x="4" y="190"/>
                    </a:lnTo>
                    <a:lnTo>
                      <a:pt x="6" y="189"/>
                    </a:lnTo>
                    <a:lnTo>
                      <a:pt x="9" y="189"/>
                    </a:lnTo>
                    <a:lnTo>
                      <a:pt x="9" y="189"/>
                    </a:lnTo>
                    <a:lnTo>
                      <a:pt x="13" y="184"/>
                    </a:lnTo>
                    <a:lnTo>
                      <a:pt x="15" y="179"/>
                    </a:lnTo>
                    <a:lnTo>
                      <a:pt x="16" y="173"/>
                    </a:lnTo>
                    <a:lnTo>
                      <a:pt x="16" y="167"/>
                    </a:lnTo>
                    <a:lnTo>
                      <a:pt x="16" y="167"/>
                    </a:lnTo>
                    <a:lnTo>
                      <a:pt x="15" y="159"/>
                    </a:lnTo>
                    <a:lnTo>
                      <a:pt x="16" y="151"/>
                    </a:lnTo>
                    <a:lnTo>
                      <a:pt x="17" y="142"/>
                    </a:lnTo>
                    <a:lnTo>
                      <a:pt x="19" y="134"/>
                    </a:lnTo>
                    <a:lnTo>
                      <a:pt x="25" y="119"/>
                    </a:lnTo>
                    <a:lnTo>
                      <a:pt x="32" y="103"/>
                    </a:lnTo>
                    <a:lnTo>
                      <a:pt x="32" y="103"/>
                    </a:lnTo>
                    <a:lnTo>
                      <a:pt x="37" y="92"/>
                    </a:lnTo>
                    <a:lnTo>
                      <a:pt x="42" y="80"/>
                    </a:lnTo>
                    <a:lnTo>
                      <a:pt x="49" y="58"/>
                    </a:lnTo>
                    <a:lnTo>
                      <a:pt x="49" y="58"/>
                    </a:lnTo>
                    <a:lnTo>
                      <a:pt x="53" y="44"/>
                    </a:lnTo>
                    <a:lnTo>
                      <a:pt x="57" y="30"/>
                    </a:lnTo>
                    <a:lnTo>
                      <a:pt x="57" y="30"/>
                    </a:lnTo>
                    <a:lnTo>
                      <a:pt x="59" y="24"/>
                    </a:lnTo>
                    <a:lnTo>
                      <a:pt x="62" y="18"/>
                    </a:lnTo>
                    <a:lnTo>
                      <a:pt x="64" y="12"/>
                    </a:lnTo>
                    <a:lnTo>
                      <a:pt x="66" y="6"/>
                    </a:lnTo>
                    <a:lnTo>
                      <a:pt x="66" y="6"/>
                    </a:lnTo>
                    <a:lnTo>
                      <a:pt x="66" y="4"/>
                    </a:lnTo>
                    <a:lnTo>
                      <a:pt x="65" y="2"/>
                    </a:lnTo>
                    <a:lnTo>
                      <a:pt x="63" y="1"/>
                    </a:lnTo>
                    <a:lnTo>
                      <a:pt x="61" y="0"/>
                    </a:lnTo>
                    <a:lnTo>
                      <a:pt x="59" y="1"/>
                    </a:lnTo>
                    <a:lnTo>
                      <a:pt x="58" y="2"/>
                    </a:lnTo>
                    <a:lnTo>
                      <a:pt x="57" y="4"/>
                    </a:lnTo>
                    <a:lnTo>
                      <a:pt x="57" y="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rgbClr val="605448"/>
                  </a:solidFill>
                </a:endParaRPr>
              </a:p>
            </p:txBody>
          </p:sp>
          <p:sp>
            <p:nvSpPr>
              <p:cNvPr id="301" name="chenying0907 925"/>
              <p:cNvSpPr>
                <a:spLocks noEditPoints="1"/>
              </p:cNvSpPr>
              <p:nvPr/>
            </p:nvSpPr>
            <p:spPr bwMode="auto">
              <a:xfrm>
                <a:off x="3362325" y="1298575"/>
                <a:ext cx="142875" cy="146050"/>
              </a:xfrm>
              <a:custGeom>
                <a:avLst/>
                <a:gdLst/>
                <a:ahLst/>
                <a:cxnLst>
                  <a:cxn ang="0">
                    <a:pos x="131" y="277"/>
                  </a:cxn>
                  <a:cxn ang="0">
                    <a:pos x="96" y="271"/>
                  </a:cxn>
                  <a:cxn ang="0">
                    <a:pos x="62" y="257"/>
                  </a:cxn>
                  <a:cxn ang="0">
                    <a:pos x="34" y="236"/>
                  </a:cxn>
                  <a:cxn ang="0">
                    <a:pos x="13" y="206"/>
                  </a:cxn>
                  <a:cxn ang="0">
                    <a:pos x="1" y="168"/>
                  </a:cxn>
                  <a:cxn ang="0">
                    <a:pos x="0" y="139"/>
                  </a:cxn>
                  <a:cxn ang="0">
                    <a:pos x="8" y="98"/>
                  </a:cxn>
                  <a:cxn ang="0">
                    <a:pos x="27" y="61"/>
                  </a:cxn>
                  <a:cxn ang="0">
                    <a:pos x="55" y="31"/>
                  </a:cxn>
                  <a:cxn ang="0">
                    <a:pos x="91" y="10"/>
                  </a:cxn>
                  <a:cxn ang="0">
                    <a:pos x="118" y="0"/>
                  </a:cxn>
                  <a:cxn ang="0">
                    <a:pos x="128" y="1"/>
                  </a:cxn>
                  <a:cxn ang="0">
                    <a:pos x="138" y="9"/>
                  </a:cxn>
                  <a:cxn ang="0">
                    <a:pos x="146" y="14"/>
                  </a:cxn>
                  <a:cxn ang="0">
                    <a:pos x="183" y="24"/>
                  </a:cxn>
                  <a:cxn ang="0">
                    <a:pos x="214" y="41"/>
                  </a:cxn>
                  <a:cxn ang="0">
                    <a:pos x="239" y="63"/>
                  </a:cxn>
                  <a:cxn ang="0">
                    <a:pos x="257" y="90"/>
                  </a:cxn>
                  <a:cxn ang="0">
                    <a:pos x="268" y="122"/>
                  </a:cxn>
                  <a:cxn ang="0">
                    <a:pos x="271" y="145"/>
                  </a:cxn>
                  <a:cxn ang="0">
                    <a:pos x="268" y="179"/>
                  </a:cxn>
                  <a:cxn ang="0">
                    <a:pos x="255" y="212"/>
                  </a:cxn>
                  <a:cxn ang="0">
                    <a:pos x="236" y="241"/>
                  </a:cxn>
                  <a:cxn ang="0">
                    <a:pos x="209" y="263"/>
                  </a:cxn>
                  <a:cxn ang="0">
                    <a:pos x="174" y="275"/>
                  </a:cxn>
                  <a:cxn ang="0">
                    <a:pos x="144" y="277"/>
                  </a:cxn>
                  <a:cxn ang="0">
                    <a:pos x="101" y="48"/>
                  </a:cxn>
                  <a:cxn ang="0">
                    <a:pos x="62" y="79"/>
                  </a:cxn>
                  <a:cxn ang="0">
                    <a:pos x="48" y="100"/>
                  </a:cxn>
                  <a:cxn ang="0">
                    <a:pos x="38" y="126"/>
                  </a:cxn>
                  <a:cxn ang="0">
                    <a:pos x="37" y="153"/>
                  </a:cxn>
                  <a:cxn ang="0">
                    <a:pos x="41" y="172"/>
                  </a:cxn>
                  <a:cxn ang="0">
                    <a:pos x="52" y="194"/>
                  </a:cxn>
                  <a:cxn ang="0">
                    <a:pos x="67" y="214"/>
                  </a:cxn>
                  <a:cxn ang="0">
                    <a:pos x="88" y="229"/>
                  </a:cxn>
                  <a:cxn ang="0">
                    <a:pos x="112" y="238"/>
                  </a:cxn>
                  <a:cxn ang="0">
                    <a:pos x="139" y="241"/>
                  </a:cxn>
                  <a:cxn ang="0">
                    <a:pos x="155" y="240"/>
                  </a:cxn>
                  <a:cxn ang="0">
                    <a:pos x="171" y="236"/>
                  </a:cxn>
                  <a:cxn ang="0">
                    <a:pos x="194" y="224"/>
                  </a:cxn>
                  <a:cxn ang="0">
                    <a:pos x="213" y="208"/>
                  </a:cxn>
                  <a:cxn ang="0">
                    <a:pos x="225" y="187"/>
                  </a:cxn>
                  <a:cxn ang="0">
                    <a:pos x="233" y="163"/>
                  </a:cxn>
                  <a:cxn ang="0">
                    <a:pos x="233" y="139"/>
                  </a:cxn>
                  <a:cxn ang="0">
                    <a:pos x="228" y="121"/>
                  </a:cxn>
                  <a:cxn ang="0">
                    <a:pos x="216" y="97"/>
                  </a:cxn>
                  <a:cxn ang="0">
                    <a:pos x="199" y="78"/>
                  </a:cxn>
                  <a:cxn ang="0">
                    <a:pos x="177" y="63"/>
                  </a:cxn>
                  <a:cxn ang="0">
                    <a:pos x="150" y="53"/>
                  </a:cxn>
                  <a:cxn ang="0">
                    <a:pos x="119" y="49"/>
                  </a:cxn>
                  <a:cxn ang="0">
                    <a:pos x="112" y="47"/>
                  </a:cxn>
                </a:cxnLst>
                <a:rect l="0" t="0" r="r" b="b"/>
                <a:pathLst>
                  <a:path w="271" h="277">
                    <a:moveTo>
                      <a:pt x="144" y="277"/>
                    </a:moveTo>
                    <a:lnTo>
                      <a:pt x="144" y="277"/>
                    </a:lnTo>
                    <a:lnTo>
                      <a:pt x="131" y="277"/>
                    </a:lnTo>
                    <a:lnTo>
                      <a:pt x="120" y="276"/>
                    </a:lnTo>
                    <a:lnTo>
                      <a:pt x="108" y="274"/>
                    </a:lnTo>
                    <a:lnTo>
                      <a:pt x="96" y="271"/>
                    </a:lnTo>
                    <a:lnTo>
                      <a:pt x="85" y="267"/>
                    </a:lnTo>
                    <a:lnTo>
                      <a:pt x="73" y="263"/>
                    </a:lnTo>
                    <a:lnTo>
                      <a:pt x="62" y="257"/>
                    </a:lnTo>
                    <a:lnTo>
                      <a:pt x="53" y="251"/>
                    </a:lnTo>
                    <a:lnTo>
                      <a:pt x="42" y="244"/>
                    </a:lnTo>
                    <a:lnTo>
                      <a:pt x="34" y="236"/>
                    </a:lnTo>
                    <a:lnTo>
                      <a:pt x="26" y="226"/>
                    </a:lnTo>
                    <a:lnTo>
                      <a:pt x="19" y="217"/>
                    </a:lnTo>
                    <a:lnTo>
                      <a:pt x="13" y="206"/>
                    </a:lnTo>
                    <a:lnTo>
                      <a:pt x="7" y="194"/>
                    </a:lnTo>
                    <a:lnTo>
                      <a:pt x="3" y="181"/>
                    </a:lnTo>
                    <a:lnTo>
                      <a:pt x="1" y="168"/>
                    </a:lnTo>
                    <a:lnTo>
                      <a:pt x="1" y="168"/>
                    </a:lnTo>
                    <a:lnTo>
                      <a:pt x="0" y="153"/>
                    </a:lnTo>
                    <a:lnTo>
                      <a:pt x="0" y="139"/>
                    </a:lnTo>
                    <a:lnTo>
                      <a:pt x="1" y="125"/>
                    </a:lnTo>
                    <a:lnTo>
                      <a:pt x="4" y="112"/>
                    </a:lnTo>
                    <a:lnTo>
                      <a:pt x="8" y="98"/>
                    </a:lnTo>
                    <a:lnTo>
                      <a:pt x="14" y="86"/>
                    </a:lnTo>
                    <a:lnTo>
                      <a:pt x="20" y="74"/>
                    </a:lnTo>
                    <a:lnTo>
                      <a:pt x="27" y="61"/>
                    </a:lnTo>
                    <a:lnTo>
                      <a:pt x="35" y="51"/>
                    </a:lnTo>
                    <a:lnTo>
                      <a:pt x="45" y="41"/>
                    </a:lnTo>
                    <a:lnTo>
                      <a:pt x="55" y="31"/>
                    </a:lnTo>
                    <a:lnTo>
                      <a:pt x="66" y="23"/>
                    </a:lnTo>
                    <a:lnTo>
                      <a:pt x="78" y="16"/>
                    </a:lnTo>
                    <a:lnTo>
                      <a:pt x="91" y="10"/>
                    </a:lnTo>
                    <a:lnTo>
                      <a:pt x="103" y="4"/>
                    </a:lnTo>
                    <a:lnTo>
                      <a:pt x="118" y="0"/>
                    </a:lnTo>
                    <a:lnTo>
                      <a:pt x="118" y="0"/>
                    </a:lnTo>
                    <a:lnTo>
                      <a:pt x="122" y="0"/>
                    </a:lnTo>
                    <a:lnTo>
                      <a:pt x="122" y="0"/>
                    </a:lnTo>
                    <a:lnTo>
                      <a:pt x="128" y="1"/>
                    </a:lnTo>
                    <a:lnTo>
                      <a:pt x="132" y="2"/>
                    </a:lnTo>
                    <a:lnTo>
                      <a:pt x="135" y="5"/>
                    </a:lnTo>
                    <a:lnTo>
                      <a:pt x="138" y="9"/>
                    </a:lnTo>
                    <a:lnTo>
                      <a:pt x="141" y="13"/>
                    </a:lnTo>
                    <a:lnTo>
                      <a:pt x="146" y="14"/>
                    </a:lnTo>
                    <a:lnTo>
                      <a:pt x="146" y="14"/>
                    </a:lnTo>
                    <a:lnTo>
                      <a:pt x="158" y="17"/>
                    </a:lnTo>
                    <a:lnTo>
                      <a:pt x="171" y="20"/>
                    </a:lnTo>
                    <a:lnTo>
                      <a:pt x="183" y="24"/>
                    </a:lnTo>
                    <a:lnTo>
                      <a:pt x="193" y="29"/>
                    </a:lnTo>
                    <a:lnTo>
                      <a:pt x="204" y="34"/>
                    </a:lnTo>
                    <a:lnTo>
                      <a:pt x="214" y="41"/>
                    </a:lnTo>
                    <a:lnTo>
                      <a:pt x="223" y="48"/>
                    </a:lnTo>
                    <a:lnTo>
                      <a:pt x="232" y="55"/>
                    </a:lnTo>
                    <a:lnTo>
                      <a:pt x="239" y="63"/>
                    </a:lnTo>
                    <a:lnTo>
                      <a:pt x="246" y="72"/>
                    </a:lnTo>
                    <a:lnTo>
                      <a:pt x="252" y="81"/>
                    </a:lnTo>
                    <a:lnTo>
                      <a:pt x="257" y="90"/>
                    </a:lnTo>
                    <a:lnTo>
                      <a:pt x="261" y="100"/>
                    </a:lnTo>
                    <a:lnTo>
                      <a:pt x="266" y="111"/>
                    </a:lnTo>
                    <a:lnTo>
                      <a:pt x="268" y="122"/>
                    </a:lnTo>
                    <a:lnTo>
                      <a:pt x="270" y="134"/>
                    </a:lnTo>
                    <a:lnTo>
                      <a:pt x="270" y="134"/>
                    </a:lnTo>
                    <a:lnTo>
                      <a:pt x="271" y="145"/>
                    </a:lnTo>
                    <a:lnTo>
                      <a:pt x="271" y="156"/>
                    </a:lnTo>
                    <a:lnTo>
                      <a:pt x="270" y="168"/>
                    </a:lnTo>
                    <a:lnTo>
                      <a:pt x="268" y="179"/>
                    </a:lnTo>
                    <a:lnTo>
                      <a:pt x="265" y="190"/>
                    </a:lnTo>
                    <a:lnTo>
                      <a:pt x="260" y="202"/>
                    </a:lnTo>
                    <a:lnTo>
                      <a:pt x="255" y="212"/>
                    </a:lnTo>
                    <a:lnTo>
                      <a:pt x="250" y="222"/>
                    </a:lnTo>
                    <a:lnTo>
                      <a:pt x="243" y="232"/>
                    </a:lnTo>
                    <a:lnTo>
                      <a:pt x="236" y="241"/>
                    </a:lnTo>
                    <a:lnTo>
                      <a:pt x="227" y="249"/>
                    </a:lnTo>
                    <a:lnTo>
                      <a:pt x="218" y="256"/>
                    </a:lnTo>
                    <a:lnTo>
                      <a:pt x="209" y="263"/>
                    </a:lnTo>
                    <a:lnTo>
                      <a:pt x="197" y="268"/>
                    </a:lnTo>
                    <a:lnTo>
                      <a:pt x="186" y="272"/>
                    </a:lnTo>
                    <a:lnTo>
                      <a:pt x="174" y="275"/>
                    </a:lnTo>
                    <a:lnTo>
                      <a:pt x="174" y="275"/>
                    </a:lnTo>
                    <a:lnTo>
                      <a:pt x="159" y="277"/>
                    </a:lnTo>
                    <a:lnTo>
                      <a:pt x="144" y="277"/>
                    </a:lnTo>
                    <a:lnTo>
                      <a:pt x="144" y="277"/>
                    </a:lnTo>
                    <a:close/>
                    <a:moveTo>
                      <a:pt x="101" y="48"/>
                    </a:moveTo>
                    <a:lnTo>
                      <a:pt x="101" y="48"/>
                    </a:lnTo>
                    <a:lnTo>
                      <a:pt x="87" y="56"/>
                    </a:lnTo>
                    <a:lnTo>
                      <a:pt x="73" y="66"/>
                    </a:lnTo>
                    <a:lnTo>
                      <a:pt x="62" y="79"/>
                    </a:lnTo>
                    <a:lnTo>
                      <a:pt x="57" y="86"/>
                    </a:lnTo>
                    <a:lnTo>
                      <a:pt x="52" y="93"/>
                    </a:lnTo>
                    <a:lnTo>
                      <a:pt x="48" y="100"/>
                    </a:lnTo>
                    <a:lnTo>
                      <a:pt x="44" y="109"/>
                    </a:lnTo>
                    <a:lnTo>
                      <a:pt x="40" y="117"/>
                    </a:lnTo>
                    <a:lnTo>
                      <a:pt x="38" y="126"/>
                    </a:lnTo>
                    <a:lnTo>
                      <a:pt x="37" y="135"/>
                    </a:lnTo>
                    <a:lnTo>
                      <a:pt x="36" y="144"/>
                    </a:lnTo>
                    <a:lnTo>
                      <a:pt x="37" y="153"/>
                    </a:lnTo>
                    <a:lnTo>
                      <a:pt x="38" y="163"/>
                    </a:lnTo>
                    <a:lnTo>
                      <a:pt x="38" y="163"/>
                    </a:lnTo>
                    <a:lnTo>
                      <a:pt x="41" y="172"/>
                    </a:lnTo>
                    <a:lnTo>
                      <a:pt x="44" y="180"/>
                    </a:lnTo>
                    <a:lnTo>
                      <a:pt x="48" y="187"/>
                    </a:lnTo>
                    <a:lnTo>
                      <a:pt x="52" y="194"/>
                    </a:lnTo>
                    <a:lnTo>
                      <a:pt x="56" y="202"/>
                    </a:lnTo>
                    <a:lnTo>
                      <a:pt x="62" y="208"/>
                    </a:lnTo>
                    <a:lnTo>
                      <a:pt x="67" y="214"/>
                    </a:lnTo>
                    <a:lnTo>
                      <a:pt x="73" y="219"/>
                    </a:lnTo>
                    <a:lnTo>
                      <a:pt x="81" y="224"/>
                    </a:lnTo>
                    <a:lnTo>
                      <a:pt x="88" y="229"/>
                    </a:lnTo>
                    <a:lnTo>
                      <a:pt x="95" y="232"/>
                    </a:lnTo>
                    <a:lnTo>
                      <a:pt x="103" y="235"/>
                    </a:lnTo>
                    <a:lnTo>
                      <a:pt x="112" y="238"/>
                    </a:lnTo>
                    <a:lnTo>
                      <a:pt x="121" y="239"/>
                    </a:lnTo>
                    <a:lnTo>
                      <a:pt x="129" y="241"/>
                    </a:lnTo>
                    <a:lnTo>
                      <a:pt x="139" y="241"/>
                    </a:lnTo>
                    <a:lnTo>
                      <a:pt x="139" y="241"/>
                    </a:lnTo>
                    <a:lnTo>
                      <a:pt x="147" y="241"/>
                    </a:lnTo>
                    <a:lnTo>
                      <a:pt x="155" y="240"/>
                    </a:lnTo>
                    <a:lnTo>
                      <a:pt x="163" y="238"/>
                    </a:lnTo>
                    <a:lnTo>
                      <a:pt x="171" y="236"/>
                    </a:lnTo>
                    <a:lnTo>
                      <a:pt x="171" y="236"/>
                    </a:lnTo>
                    <a:lnTo>
                      <a:pt x="179" y="233"/>
                    </a:lnTo>
                    <a:lnTo>
                      <a:pt x="187" y="229"/>
                    </a:lnTo>
                    <a:lnTo>
                      <a:pt x="194" y="224"/>
                    </a:lnTo>
                    <a:lnTo>
                      <a:pt x="201" y="219"/>
                    </a:lnTo>
                    <a:lnTo>
                      <a:pt x="207" y="214"/>
                    </a:lnTo>
                    <a:lnTo>
                      <a:pt x="213" y="208"/>
                    </a:lnTo>
                    <a:lnTo>
                      <a:pt x="217" y="202"/>
                    </a:lnTo>
                    <a:lnTo>
                      <a:pt x="222" y="194"/>
                    </a:lnTo>
                    <a:lnTo>
                      <a:pt x="225" y="187"/>
                    </a:lnTo>
                    <a:lnTo>
                      <a:pt x="228" y="180"/>
                    </a:lnTo>
                    <a:lnTo>
                      <a:pt x="230" y="172"/>
                    </a:lnTo>
                    <a:lnTo>
                      <a:pt x="233" y="163"/>
                    </a:lnTo>
                    <a:lnTo>
                      <a:pt x="234" y="155"/>
                    </a:lnTo>
                    <a:lnTo>
                      <a:pt x="234" y="147"/>
                    </a:lnTo>
                    <a:lnTo>
                      <a:pt x="233" y="139"/>
                    </a:lnTo>
                    <a:lnTo>
                      <a:pt x="230" y="130"/>
                    </a:lnTo>
                    <a:lnTo>
                      <a:pt x="230" y="130"/>
                    </a:lnTo>
                    <a:lnTo>
                      <a:pt x="228" y="121"/>
                    </a:lnTo>
                    <a:lnTo>
                      <a:pt x="225" y="113"/>
                    </a:lnTo>
                    <a:lnTo>
                      <a:pt x="221" y="105"/>
                    </a:lnTo>
                    <a:lnTo>
                      <a:pt x="216" y="97"/>
                    </a:lnTo>
                    <a:lnTo>
                      <a:pt x="212" y="90"/>
                    </a:lnTo>
                    <a:lnTo>
                      <a:pt x="206" y="84"/>
                    </a:lnTo>
                    <a:lnTo>
                      <a:pt x="199" y="78"/>
                    </a:lnTo>
                    <a:lnTo>
                      <a:pt x="192" y="73"/>
                    </a:lnTo>
                    <a:lnTo>
                      <a:pt x="185" y="67"/>
                    </a:lnTo>
                    <a:lnTo>
                      <a:pt x="177" y="63"/>
                    </a:lnTo>
                    <a:lnTo>
                      <a:pt x="168" y="59"/>
                    </a:lnTo>
                    <a:lnTo>
                      <a:pt x="160" y="56"/>
                    </a:lnTo>
                    <a:lnTo>
                      <a:pt x="150" y="53"/>
                    </a:lnTo>
                    <a:lnTo>
                      <a:pt x="141" y="51"/>
                    </a:lnTo>
                    <a:lnTo>
                      <a:pt x="129" y="50"/>
                    </a:lnTo>
                    <a:lnTo>
                      <a:pt x="119" y="49"/>
                    </a:lnTo>
                    <a:lnTo>
                      <a:pt x="119" y="49"/>
                    </a:lnTo>
                    <a:lnTo>
                      <a:pt x="115" y="49"/>
                    </a:lnTo>
                    <a:lnTo>
                      <a:pt x="112" y="47"/>
                    </a:lnTo>
                    <a:lnTo>
                      <a:pt x="107" y="45"/>
                    </a:lnTo>
                    <a:lnTo>
                      <a:pt x="101" y="4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rgbClr val="605448"/>
                  </a:solidFill>
                </a:endParaRPr>
              </a:p>
            </p:txBody>
          </p:sp>
          <p:sp>
            <p:nvSpPr>
              <p:cNvPr id="302" name="chenying0907 926"/>
              <p:cNvSpPr>
                <a:spLocks noEditPoints="1"/>
              </p:cNvSpPr>
              <p:nvPr/>
            </p:nvSpPr>
            <p:spPr bwMode="auto">
              <a:xfrm>
                <a:off x="3282950" y="1227138"/>
                <a:ext cx="644525" cy="642938"/>
              </a:xfrm>
              <a:custGeom>
                <a:avLst/>
                <a:gdLst/>
                <a:ahLst/>
                <a:cxnLst>
                  <a:cxn ang="0">
                    <a:pos x="653" y="1206"/>
                  </a:cxn>
                  <a:cxn ang="0">
                    <a:pos x="563" y="1160"/>
                  </a:cxn>
                  <a:cxn ang="0">
                    <a:pos x="550" y="1153"/>
                  </a:cxn>
                  <a:cxn ang="0">
                    <a:pos x="236" y="832"/>
                  </a:cxn>
                  <a:cxn ang="0">
                    <a:pos x="143" y="731"/>
                  </a:cxn>
                  <a:cxn ang="0">
                    <a:pos x="77" y="679"/>
                  </a:cxn>
                  <a:cxn ang="0">
                    <a:pos x="72" y="657"/>
                  </a:cxn>
                  <a:cxn ang="0">
                    <a:pos x="40" y="570"/>
                  </a:cxn>
                  <a:cxn ang="0">
                    <a:pos x="11" y="425"/>
                  </a:cxn>
                  <a:cxn ang="0">
                    <a:pos x="1" y="212"/>
                  </a:cxn>
                  <a:cxn ang="0">
                    <a:pos x="10" y="196"/>
                  </a:cxn>
                  <a:cxn ang="0">
                    <a:pos x="19" y="182"/>
                  </a:cxn>
                  <a:cxn ang="0">
                    <a:pos x="110" y="81"/>
                  </a:cxn>
                  <a:cxn ang="0">
                    <a:pos x="210" y="10"/>
                  </a:cxn>
                  <a:cxn ang="0">
                    <a:pos x="228" y="8"/>
                  </a:cxn>
                  <a:cxn ang="0">
                    <a:pos x="242" y="2"/>
                  </a:cxn>
                  <a:cxn ang="0">
                    <a:pos x="419" y="2"/>
                  </a:cxn>
                  <a:cxn ang="0">
                    <a:pos x="599" y="26"/>
                  </a:cxn>
                  <a:cxn ang="0">
                    <a:pos x="638" y="36"/>
                  </a:cxn>
                  <a:cxn ang="0">
                    <a:pos x="656" y="46"/>
                  </a:cxn>
                  <a:cxn ang="0">
                    <a:pos x="887" y="256"/>
                  </a:cxn>
                  <a:cxn ang="0">
                    <a:pos x="1107" y="475"/>
                  </a:cxn>
                  <a:cxn ang="0">
                    <a:pos x="1167" y="525"/>
                  </a:cxn>
                  <a:cxn ang="0">
                    <a:pos x="1185" y="553"/>
                  </a:cxn>
                  <a:cxn ang="0">
                    <a:pos x="1215" y="644"/>
                  </a:cxn>
                  <a:cxn ang="0">
                    <a:pos x="1218" y="725"/>
                  </a:cxn>
                  <a:cxn ang="0">
                    <a:pos x="1194" y="798"/>
                  </a:cxn>
                  <a:cxn ang="0">
                    <a:pos x="1193" y="817"/>
                  </a:cxn>
                  <a:cxn ang="0">
                    <a:pos x="1109" y="909"/>
                  </a:cxn>
                  <a:cxn ang="0">
                    <a:pos x="862" y="1146"/>
                  </a:cxn>
                  <a:cxn ang="0">
                    <a:pos x="853" y="1157"/>
                  </a:cxn>
                  <a:cxn ang="0">
                    <a:pos x="761" y="1206"/>
                  </a:cxn>
                  <a:cxn ang="0">
                    <a:pos x="231" y="43"/>
                  </a:cxn>
                  <a:cxn ang="0">
                    <a:pos x="137" y="108"/>
                  </a:cxn>
                  <a:cxn ang="0">
                    <a:pos x="54" y="198"/>
                  </a:cxn>
                  <a:cxn ang="0">
                    <a:pos x="40" y="216"/>
                  </a:cxn>
                  <a:cxn ang="0">
                    <a:pos x="45" y="400"/>
                  </a:cxn>
                  <a:cxn ang="0">
                    <a:pos x="68" y="529"/>
                  </a:cxn>
                  <a:cxn ang="0">
                    <a:pos x="105" y="637"/>
                  </a:cxn>
                  <a:cxn ang="0">
                    <a:pos x="112" y="658"/>
                  </a:cxn>
                  <a:cxn ang="0">
                    <a:pos x="181" y="718"/>
                  </a:cxn>
                  <a:cxn ang="0">
                    <a:pos x="294" y="841"/>
                  </a:cxn>
                  <a:cxn ang="0">
                    <a:pos x="585" y="1129"/>
                  </a:cxn>
                  <a:cxn ang="0">
                    <a:pos x="633" y="1159"/>
                  </a:cxn>
                  <a:cxn ang="0">
                    <a:pos x="706" y="1177"/>
                  </a:cxn>
                  <a:cxn ang="0">
                    <a:pos x="765" y="1165"/>
                  </a:cxn>
                  <a:cxn ang="0">
                    <a:pos x="823" y="1131"/>
                  </a:cxn>
                  <a:cxn ang="0">
                    <a:pos x="865" y="1090"/>
                  </a:cxn>
                  <a:cxn ang="0">
                    <a:pos x="1140" y="817"/>
                  </a:cxn>
                  <a:cxn ang="0">
                    <a:pos x="1147" y="803"/>
                  </a:cxn>
                  <a:cxn ang="0">
                    <a:pos x="1177" y="736"/>
                  </a:cxn>
                  <a:cxn ang="0">
                    <a:pos x="1179" y="657"/>
                  </a:cxn>
                  <a:cxn ang="0">
                    <a:pos x="1148" y="564"/>
                  </a:cxn>
                  <a:cxn ang="0">
                    <a:pos x="1140" y="556"/>
                  </a:cxn>
                  <a:cxn ang="0">
                    <a:pos x="894" y="335"/>
                  </a:cxn>
                  <a:cxn ang="0">
                    <a:pos x="627" y="72"/>
                  </a:cxn>
                  <a:cxn ang="0">
                    <a:pos x="558" y="57"/>
                  </a:cxn>
                  <a:cxn ang="0">
                    <a:pos x="377" y="39"/>
                  </a:cxn>
                  <a:cxn ang="0">
                    <a:pos x="236" y="40"/>
                  </a:cxn>
                </a:cxnLst>
                <a:rect l="0" t="0" r="r" b="b"/>
                <a:pathLst>
                  <a:path w="1220" h="1215">
                    <a:moveTo>
                      <a:pt x="706" y="1215"/>
                    </a:moveTo>
                    <a:lnTo>
                      <a:pt x="706" y="1215"/>
                    </a:lnTo>
                    <a:lnTo>
                      <a:pt x="688" y="1214"/>
                    </a:lnTo>
                    <a:lnTo>
                      <a:pt x="671" y="1211"/>
                    </a:lnTo>
                    <a:lnTo>
                      <a:pt x="653" y="1206"/>
                    </a:lnTo>
                    <a:lnTo>
                      <a:pt x="636" y="1200"/>
                    </a:lnTo>
                    <a:lnTo>
                      <a:pt x="617" y="1193"/>
                    </a:lnTo>
                    <a:lnTo>
                      <a:pt x="599" y="1184"/>
                    </a:lnTo>
                    <a:lnTo>
                      <a:pt x="581" y="1172"/>
                    </a:lnTo>
                    <a:lnTo>
                      <a:pt x="563" y="1160"/>
                    </a:lnTo>
                    <a:lnTo>
                      <a:pt x="561" y="1158"/>
                    </a:lnTo>
                    <a:lnTo>
                      <a:pt x="558" y="1158"/>
                    </a:lnTo>
                    <a:lnTo>
                      <a:pt x="558" y="1158"/>
                    </a:lnTo>
                    <a:lnTo>
                      <a:pt x="554" y="1156"/>
                    </a:lnTo>
                    <a:lnTo>
                      <a:pt x="550" y="1153"/>
                    </a:lnTo>
                    <a:lnTo>
                      <a:pt x="307" y="910"/>
                    </a:lnTo>
                    <a:lnTo>
                      <a:pt x="307" y="910"/>
                    </a:lnTo>
                    <a:lnTo>
                      <a:pt x="290" y="891"/>
                    </a:lnTo>
                    <a:lnTo>
                      <a:pt x="271" y="872"/>
                    </a:lnTo>
                    <a:lnTo>
                      <a:pt x="236" y="832"/>
                    </a:lnTo>
                    <a:lnTo>
                      <a:pt x="236" y="832"/>
                    </a:lnTo>
                    <a:lnTo>
                      <a:pt x="200" y="790"/>
                    </a:lnTo>
                    <a:lnTo>
                      <a:pt x="181" y="771"/>
                    </a:lnTo>
                    <a:lnTo>
                      <a:pt x="163" y="751"/>
                    </a:lnTo>
                    <a:lnTo>
                      <a:pt x="143" y="731"/>
                    </a:lnTo>
                    <a:lnTo>
                      <a:pt x="123" y="714"/>
                    </a:lnTo>
                    <a:lnTo>
                      <a:pt x="102" y="697"/>
                    </a:lnTo>
                    <a:lnTo>
                      <a:pt x="80" y="682"/>
                    </a:lnTo>
                    <a:lnTo>
                      <a:pt x="80" y="682"/>
                    </a:lnTo>
                    <a:lnTo>
                      <a:pt x="77" y="679"/>
                    </a:lnTo>
                    <a:lnTo>
                      <a:pt x="74" y="677"/>
                    </a:lnTo>
                    <a:lnTo>
                      <a:pt x="72" y="670"/>
                    </a:lnTo>
                    <a:lnTo>
                      <a:pt x="71" y="665"/>
                    </a:lnTo>
                    <a:lnTo>
                      <a:pt x="71" y="661"/>
                    </a:lnTo>
                    <a:lnTo>
                      <a:pt x="72" y="657"/>
                    </a:lnTo>
                    <a:lnTo>
                      <a:pt x="71" y="654"/>
                    </a:lnTo>
                    <a:lnTo>
                      <a:pt x="71" y="654"/>
                    </a:lnTo>
                    <a:lnTo>
                      <a:pt x="59" y="626"/>
                    </a:lnTo>
                    <a:lnTo>
                      <a:pt x="49" y="598"/>
                    </a:lnTo>
                    <a:lnTo>
                      <a:pt x="40" y="570"/>
                    </a:lnTo>
                    <a:lnTo>
                      <a:pt x="32" y="541"/>
                    </a:lnTo>
                    <a:lnTo>
                      <a:pt x="25" y="512"/>
                    </a:lnTo>
                    <a:lnTo>
                      <a:pt x="19" y="483"/>
                    </a:lnTo>
                    <a:lnTo>
                      <a:pt x="15" y="453"/>
                    </a:lnTo>
                    <a:lnTo>
                      <a:pt x="11" y="425"/>
                    </a:lnTo>
                    <a:lnTo>
                      <a:pt x="7" y="396"/>
                    </a:lnTo>
                    <a:lnTo>
                      <a:pt x="4" y="368"/>
                    </a:lnTo>
                    <a:lnTo>
                      <a:pt x="1" y="312"/>
                    </a:lnTo>
                    <a:lnTo>
                      <a:pt x="0" y="259"/>
                    </a:lnTo>
                    <a:lnTo>
                      <a:pt x="1" y="212"/>
                    </a:lnTo>
                    <a:lnTo>
                      <a:pt x="1" y="212"/>
                    </a:lnTo>
                    <a:lnTo>
                      <a:pt x="1" y="207"/>
                    </a:lnTo>
                    <a:lnTo>
                      <a:pt x="3" y="202"/>
                    </a:lnTo>
                    <a:lnTo>
                      <a:pt x="6" y="198"/>
                    </a:lnTo>
                    <a:lnTo>
                      <a:pt x="10" y="196"/>
                    </a:lnTo>
                    <a:lnTo>
                      <a:pt x="14" y="193"/>
                    </a:lnTo>
                    <a:lnTo>
                      <a:pt x="16" y="188"/>
                    </a:lnTo>
                    <a:lnTo>
                      <a:pt x="16" y="188"/>
                    </a:lnTo>
                    <a:lnTo>
                      <a:pt x="17" y="185"/>
                    </a:lnTo>
                    <a:lnTo>
                      <a:pt x="19" y="182"/>
                    </a:lnTo>
                    <a:lnTo>
                      <a:pt x="19" y="182"/>
                    </a:lnTo>
                    <a:lnTo>
                      <a:pt x="41" y="154"/>
                    </a:lnTo>
                    <a:lnTo>
                      <a:pt x="63" y="127"/>
                    </a:lnTo>
                    <a:lnTo>
                      <a:pt x="86" y="103"/>
                    </a:lnTo>
                    <a:lnTo>
                      <a:pt x="110" y="81"/>
                    </a:lnTo>
                    <a:lnTo>
                      <a:pt x="135" y="60"/>
                    </a:lnTo>
                    <a:lnTo>
                      <a:pt x="159" y="41"/>
                    </a:lnTo>
                    <a:lnTo>
                      <a:pt x="185" y="25"/>
                    </a:lnTo>
                    <a:lnTo>
                      <a:pt x="210" y="10"/>
                    </a:lnTo>
                    <a:lnTo>
                      <a:pt x="210" y="10"/>
                    </a:lnTo>
                    <a:lnTo>
                      <a:pt x="215" y="8"/>
                    </a:lnTo>
                    <a:lnTo>
                      <a:pt x="219" y="7"/>
                    </a:lnTo>
                    <a:lnTo>
                      <a:pt x="219" y="7"/>
                    </a:lnTo>
                    <a:lnTo>
                      <a:pt x="222" y="8"/>
                    </a:lnTo>
                    <a:lnTo>
                      <a:pt x="228" y="8"/>
                    </a:lnTo>
                    <a:lnTo>
                      <a:pt x="232" y="5"/>
                    </a:lnTo>
                    <a:lnTo>
                      <a:pt x="232" y="5"/>
                    </a:lnTo>
                    <a:lnTo>
                      <a:pt x="236" y="3"/>
                    </a:lnTo>
                    <a:lnTo>
                      <a:pt x="242" y="2"/>
                    </a:lnTo>
                    <a:lnTo>
                      <a:pt x="242" y="2"/>
                    </a:lnTo>
                    <a:lnTo>
                      <a:pt x="291" y="0"/>
                    </a:lnTo>
                    <a:lnTo>
                      <a:pt x="335" y="0"/>
                    </a:lnTo>
                    <a:lnTo>
                      <a:pt x="335" y="0"/>
                    </a:lnTo>
                    <a:lnTo>
                      <a:pt x="377" y="0"/>
                    </a:lnTo>
                    <a:lnTo>
                      <a:pt x="419" y="2"/>
                    </a:lnTo>
                    <a:lnTo>
                      <a:pt x="458" y="5"/>
                    </a:lnTo>
                    <a:lnTo>
                      <a:pt x="495" y="8"/>
                    </a:lnTo>
                    <a:lnTo>
                      <a:pt x="531" y="13"/>
                    </a:lnTo>
                    <a:lnTo>
                      <a:pt x="566" y="20"/>
                    </a:lnTo>
                    <a:lnTo>
                      <a:pt x="599" y="26"/>
                    </a:lnTo>
                    <a:lnTo>
                      <a:pt x="631" y="34"/>
                    </a:lnTo>
                    <a:lnTo>
                      <a:pt x="631" y="34"/>
                    </a:lnTo>
                    <a:lnTo>
                      <a:pt x="634" y="35"/>
                    </a:lnTo>
                    <a:lnTo>
                      <a:pt x="636" y="36"/>
                    </a:lnTo>
                    <a:lnTo>
                      <a:pt x="638" y="36"/>
                    </a:lnTo>
                    <a:lnTo>
                      <a:pt x="638" y="36"/>
                    </a:lnTo>
                    <a:lnTo>
                      <a:pt x="642" y="36"/>
                    </a:lnTo>
                    <a:lnTo>
                      <a:pt x="646" y="38"/>
                    </a:lnTo>
                    <a:lnTo>
                      <a:pt x="656" y="46"/>
                    </a:lnTo>
                    <a:lnTo>
                      <a:pt x="656" y="46"/>
                    </a:lnTo>
                    <a:lnTo>
                      <a:pt x="697" y="80"/>
                    </a:lnTo>
                    <a:lnTo>
                      <a:pt x="736" y="114"/>
                    </a:lnTo>
                    <a:lnTo>
                      <a:pt x="775" y="149"/>
                    </a:lnTo>
                    <a:lnTo>
                      <a:pt x="812" y="184"/>
                    </a:lnTo>
                    <a:lnTo>
                      <a:pt x="887" y="256"/>
                    </a:lnTo>
                    <a:lnTo>
                      <a:pt x="958" y="328"/>
                    </a:lnTo>
                    <a:lnTo>
                      <a:pt x="958" y="328"/>
                    </a:lnTo>
                    <a:lnTo>
                      <a:pt x="1008" y="379"/>
                    </a:lnTo>
                    <a:lnTo>
                      <a:pt x="1057" y="428"/>
                    </a:lnTo>
                    <a:lnTo>
                      <a:pt x="1107" y="475"/>
                    </a:lnTo>
                    <a:lnTo>
                      <a:pt x="1156" y="521"/>
                    </a:lnTo>
                    <a:lnTo>
                      <a:pt x="1159" y="524"/>
                    </a:lnTo>
                    <a:lnTo>
                      <a:pt x="1163" y="524"/>
                    </a:lnTo>
                    <a:lnTo>
                      <a:pt x="1163" y="524"/>
                    </a:lnTo>
                    <a:lnTo>
                      <a:pt x="1167" y="525"/>
                    </a:lnTo>
                    <a:lnTo>
                      <a:pt x="1171" y="527"/>
                    </a:lnTo>
                    <a:lnTo>
                      <a:pt x="1173" y="529"/>
                    </a:lnTo>
                    <a:lnTo>
                      <a:pt x="1175" y="533"/>
                    </a:lnTo>
                    <a:lnTo>
                      <a:pt x="1175" y="533"/>
                    </a:lnTo>
                    <a:lnTo>
                      <a:pt x="1185" y="553"/>
                    </a:lnTo>
                    <a:lnTo>
                      <a:pt x="1193" y="571"/>
                    </a:lnTo>
                    <a:lnTo>
                      <a:pt x="1201" y="590"/>
                    </a:lnTo>
                    <a:lnTo>
                      <a:pt x="1207" y="607"/>
                    </a:lnTo>
                    <a:lnTo>
                      <a:pt x="1211" y="626"/>
                    </a:lnTo>
                    <a:lnTo>
                      <a:pt x="1215" y="644"/>
                    </a:lnTo>
                    <a:lnTo>
                      <a:pt x="1218" y="660"/>
                    </a:lnTo>
                    <a:lnTo>
                      <a:pt x="1220" y="677"/>
                    </a:lnTo>
                    <a:lnTo>
                      <a:pt x="1220" y="693"/>
                    </a:lnTo>
                    <a:lnTo>
                      <a:pt x="1220" y="710"/>
                    </a:lnTo>
                    <a:lnTo>
                      <a:pt x="1218" y="725"/>
                    </a:lnTo>
                    <a:lnTo>
                      <a:pt x="1216" y="741"/>
                    </a:lnTo>
                    <a:lnTo>
                      <a:pt x="1212" y="755"/>
                    </a:lnTo>
                    <a:lnTo>
                      <a:pt x="1208" y="771"/>
                    </a:lnTo>
                    <a:lnTo>
                      <a:pt x="1202" y="785"/>
                    </a:lnTo>
                    <a:lnTo>
                      <a:pt x="1194" y="798"/>
                    </a:lnTo>
                    <a:lnTo>
                      <a:pt x="1192" y="804"/>
                    </a:lnTo>
                    <a:lnTo>
                      <a:pt x="1193" y="809"/>
                    </a:lnTo>
                    <a:lnTo>
                      <a:pt x="1193" y="809"/>
                    </a:lnTo>
                    <a:lnTo>
                      <a:pt x="1194" y="813"/>
                    </a:lnTo>
                    <a:lnTo>
                      <a:pt x="1193" y="817"/>
                    </a:lnTo>
                    <a:lnTo>
                      <a:pt x="1191" y="821"/>
                    </a:lnTo>
                    <a:lnTo>
                      <a:pt x="1188" y="826"/>
                    </a:lnTo>
                    <a:lnTo>
                      <a:pt x="1188" y="826"/>
                    </a:lnTo>
                    <a:lnTo>
                      <a:pt x="1147" y="869"/>
                    </a:lnTo>
                    <a:lnTo>
                      <a:pt x="1109" y="909"/>
                    </a:lnTo>
                    <a:lnTo>
                      <a:pt x="1070" y="948"/>
                    </a:lnTo>
                    <a:lnTo>
                      <a:pt x="1031" y="985"/>
                    </a:lnTo>
                    <a:lnTo>
                      <a:pt x="952" y="1062"/>
                    </a:lnTo>
                    <a:lnTo>
                      <a:pt x="862" y="1146"/>
                    </a:lnTo>
                    <a:lnTo>
                      <a:pt x="862" y="1146"/>
                    </a:lnTo>
                    <a:lnTo>
                      <a:pt x="858" y="1151"/>
                    </a:lnTo>
                    <a:lnTo>
                      <a:pt x="857" y="1152"/>
                    </a:lnTo>
                    <a:lnTo>
                      <a:pt x="857" y="1152"/>
                    </a:lnTo>
                    <a:lnTo>
                      <a:pt x="853" y="1157"/>
                    </a:lnTo>
                    <a:lnTo>
                      <a:pt x="853" y="1157"/>
                    </a:lnTo>
                    <a:lnTo>
                      <a:pt x="834" y="1170"/>
                    </a:lnTo>
                    <a:lnTo>
                      <a:pt x="815" y="1182"/>
                    </a:lnTo>
                    <a:lnTo>
                      <a:pt x="798" y="1192"/>
                    </a:lnTo>
                    <a:lnTo>
                      <a:pt x="779" y="1200"/>
                    </a:lnTo>
                    <a:lnTo>
                      <a:pt x="761" y="1206"/>
                    </a:lnTo>
                    <a:lnTo>
                      <a:pt x="743" y="1211"/>
                    </a:lnTo>
                    <a:lnTo>
                      <a:pt x="724" y="1214"/>
                    </a:lnTo>
                    <a:lnTo>
                      <a:pt x="706" y="1215"/>
                    </a:lnTo>
                    <a:lnTo>
                      <a:pt x="706" y="1215"/>
                    </a:lnTo>
                    <a:close/>
                    <a:moveTo>
                      <a:pt x="231" y="43"/>
                    </a:moveTo>
                    <a:lnTo>
                      <a:pt x="231" y="43"/>
                    </a:lnTo>
                    <a:lnTo>
                      <a:pt x="206" y="57"/>
                    </a:lnTo>
                    <a:lnTo>
                      <a:pt x="182" y="72"/>
                    </a:lnTo>
                    <a:lnTo>
                      <a:pt x="159" y="90"/>
                    </a:lnTo>
                    <a:lnTo>
                      <a:pt x="137" y="108"/>
                    </a:lnTo>
                    <a:lnTo>
                      <a:pt x="114" y="129"/>
                    </a:lnTo>
                    <a:lnTo>
                      <a:pt x="93" y="151"/>
                    </a:lnTo>
                    <a:lnTo>
                      <a:pt x="73" y="175"/>
                    </a:lnTo>
                    <a:lnTo>
                      <a:pt x="54" y="198"/>
                    </a:lnTo>
                    <a:lnTo>
                      <a:pt x="54" y="198"/>
                    </a:lnTo>
                    <a:lnTo>
                      <a:pt x="50" y="202"/>
                    </a:lnTo>
                    <a:lnTo>
                      <a:pt x="46" y="205"/>
                    </a:lnTo>
                    <a:lnTo>
                      <a:pt x="40" y="208"/>
                    </a:lnTo>
                    <a:lnTo>
                      <a:pt x="40" y="216"/>
                    </a:lnTo>
                    <a:lnTo>
                      <a:pt x="40" y="216"/>
                    </a:lnTo>
                    <a:lnTo>
                      <a:pt x="39" y="280"/>
                    </a:lnTo>
                    <a:lnTo>
                      <a:pt x="40" y="311"/>
                    </a:lnTo>
                    <a:lnTo>
                      <a:pt x="41" y="342"/>
                    </a:lnTo>
                    <a:lnTo>
                      <a:pt x="43" y="371"/>
                    </a:lnTo>
                    <a:lnTo>
                      <a:pt x="45" y="400"/>
                    </a:lnTo>
                    <a:lnTo>
                      <a:pt x="49" y="427"/>
                    </a:lnTo>
                    <a:lnTo>
                      <a:pt x="52" y="453"/>
                    </a:lnTo>
                    <a:lnTo>
                      <a:pt x="56" y="479"/>
                    </a:lnTo>
                    <a:lnTo>
                      <a:pt x="61" y="504"/>
                    </a:lnTo>
                    <a:lnTo>
                      <a:pt x="68" y="529"/>
                    </a:lnTo>
                    <a:lnTo>
                      <a:pt x="74" y="552"/>
                    </a:lnTo>
                    <a:lnTo>
                      <a:pt x="80" y="574"/>
                    </a:lnTo>
                    <a:lnTo>
                      <a:pt x="88" y="596"/>
                    </a:lnTo>
                    <a:lnTo>
                      <a:pt x="96" y="618"/>
                    </a:lnTo>
                    <a:lnTo>
                      <a:pt x="105" y="637"/>
                    </a:lnTo>
                    <a:lnTo>
                      <a:pt x="105" y="637"/>
                    </a:lnTo>
                    <a:lnTo>
                      <a:pt x="107" y="642"/>
                    </a:lnTo>
                    <a:lnTo>
                      <a:pt x="107" y="648"/>
                    </a:lnTo>
                    <a:lnTo>
                      <a:pt x="107" y="654"/>
                    </a:lnTo>
                    <a:lnTo>
                      <a:pt x="112" y="658"/>
                    </a:lnTo>
                    <a:lnTo>
                      <a:pt x="112" y="658"/>
                    </a:lnTo>
                    <a:lnTo>
                      <a:pt x="131" y="671"/>
                    </a:lnTo>
                    <a:lnTo>
                      <a:pt x="148" y="686"/>
                    </a:lnTo>
                    <a:lnTo>
                      <a:pt x="165" y="701"/>
                    </a:lnTo>
                    <a:lnTo>
                      <a:pt x="181" y="718"/>
                    </a:lnTo>
                    <a:lnTo>
                      <a:pt x="213" y="751"/>
                    </a:lnTo>
                    <a:lnTo>
                      <a:pt x="243" y="785"/>
                    </a:lnTo>
                    <a:lnTo>
                      <a:pt x="243" y="785"/>
                    </a:lnTo>
                    <a:lnTo>
                      <a:pt x="276" y="822"/>
                    </a:lnTo>
                    <a:lnTo>
                      <a:pt x="294" y="841"/>
                    </a:lnTo>
                    <a:lnTo>
                      <a:pt x="311" y="859"/>
                    </a:lnTo>
                    <a:lnTo>
                      <a:pt x="579" y="1127"/>
                    </a:lnTo>
                    <a:lnTo>
                      <a:pt x="582" y="1128"/>
                    </a:lnTo>
                    <a:lnTo>
                      <a:pt x="582" y="1128"/>
                    </a:lnTo>
                    <a:lnTo>
                      <a:pt x="585" y="1129"/>
                    </a:lnTo>
                    <a:lnTo>
                      <a:pt x="588" y="1131"/>
                    </a:lnTo>
                    <a:lnTo>
                      <a:pt x="588" y="1131"/>
                    </a:lnTo>
                    <a:lnTo>
                      <a:pt x="604" y="1142"/>
                    </a:lnTo>
                    <a:lnTo>
                      <a:pt x="618" y="1152"/>
                    </a:lnTo>
                    <a:lnTo>
                      <a:pt x="633" y="1159"/>
                    </a:lnTo>
                    <a:lnTo>
                      <a:pt x="647" y="1165"/>
                    </a:lnTo>
                    <a:lnTo>
                      <a:pt x="662" y="1170"/>
                    </a:lnTo>
                    <a:lnTo>
                      <a:pt x="677" y="1174"/>
                    </a:lnTo>
                    <a:lnTo>
                      <a:pt x="691" y="1177"/>
                    </a:lnTo>
                    <a:lnTo>
                      <a:pt x="706" y="1177"/>
                    </a:lnTo>
                    <a:lnTo>
                      <a:pt x="706" y="1177"/>
                    </a:lnTo>
                    <a:lnTo>
                      <a:pt x="720" y="1177"/>
                    </a:lnTo>
                    <a:lnTo>
                      <a:pt x="735" y="1174"/>
                    </a:lnTo>
                    <a:lnTo>
                      <a:pt x="750" y="1170"/>
                    </a:lnTo>
                    <a:lnTo>
                      <a:pt x="765" y="1165"/>
                    </a:lnTo>
                    <a:lnTo>
                      <a:pt x="779" y="1159"/>
                    </a:lnTo>
                    <a:lnTo>
                      <a:pt x="794" y="1152"/>
                    </a:lnTo>
                    <a:lnTo>
                      <a:pt x="808" y="1142"/>
                    </a:lnTo>
                    <a:lnTo>
                      <a:pt x="823" y="1131"/>
                    </a:lnTo>
                    <a:lnTo>
                      <a:pt x="823" y="1131"/>
                    </a:lnTo>
                    <a:lnTo>
                      <a:pt x="824" y="1130"/>
                    </a:lnTo>
                    <a:lnTo>
                      <a:pt x="825" y="1130"/>
                    </a:lnTo>
                    <a:lnTo>
                      <a:pt x="826" y="1129"/>
                    </a:lnTo>
                    <a:lnTo>
                      <a:pt x="865" y="1090"/>
                    </a:lnTo>
                    <a:lnTo>
                      <a:pt x="865" y="1090"/>
                    </a:lnTo>
                    <a:lnTo>
                      <a:pt x="934" y="1017"/>
                    </a:lnTo>
                    <a:lnTo>
                      <a:pt x="1002" y="949"/>
                    </a:lnTo>
                    <a:lnTo>
                      <a:pt x="1069" y="883"/>
                    </a:lnTo>
                    <a:lnTo>
                      <a:pt x="1105" y="850"/>
                    </a:lnTo>
                    <a:lnTo>
                      <a:pt x="1140" y="817"/>
                    </a:lnTo>
                    <a:lnTo>
                      <a:pt x="1143" y="815"/>
                    </a:lnTo>
                    <a:lnTo>
                      <a:pt x="1144" y="811"/>
                    </a:lnTo>
                    <a:lnTo>
                      <a:pt x="1144" y="811"/>
                    </a:lnTo>
                    <a:lnTo>
                      <a:pt x="1145" y="807"/>
                    </a:lnTo>
                    <a:lnTo>
                      <a:pt x="1147" y="803"/>
                    </a:lnTo>
                    <a:lnTo>
                      <a:pt x="1147" y="803"/>
                    </a:lnTo>
                    <a:lnTo>
                      <a:pt x="1157" y="786"/>
                    </a:lnTo>
                    <a:lnTo>
                      <a:pt x="1165" y="770"/>
                    </a:lnTo>
                    <a:lnTo>
                      <a:pt x="1173" y="753"/>
                    </a:lnTo>
                    <a:lnTo>
                      <a:pt x="1177" y="736"/>
                    </a:lnTo>
                    <a:lnTo>
                      <a:pt x="1180" y="720"/>
                    </a:lnTo>
                    <a:lnTo>
                      <a:pt x="1182" y="703"/>
                    </a:lnTo>
                    <a:lnTo>
                      <a:pt x="1182" y="688"/>
                    </a:lnTo>
                    <a:lnTo>
                      <a:pt x="1181" y="672"/>
                    </a:lnTo>
                    <a:lnTo>
                      <a:pt x="1179" y="657"/>
                    </a:lnTo>
                    <a:lnTo>
                      <a:pt x="1176" y="642"/>
                    </a:lnTo>
                    <a:lnTo>
                      <a:pt x="1173" y="628"/>
                    </a:lnTo>
                    <a:lnTo>
                      <a:pt x="1169" y="614"/>
                    </a:lnTo>
                    <a:lnTo>
                      <a:pt x="1158" y="588"/>
                    </a:lnTo>
                    <a:lnTo>
                      <a:pt x="1148" y="564"/>
                    </a:lnTo>
                    <a:lnTo>
                      <a:pt x="1146" y="560"/>
                    </a:lnTo>
                    <a:lnTo>
                      <a:pt x="1143" y="558"/>
                    </a:lnTo>
                    <a:lnTo>
                      <a:pt x="1143" y="558"/>
                    </a:lnTo>
                    <a:lnTo>
                      <a:pt x="1140" y="556"/>
                    </a:lnTo>
                    <a:lnTo>
                      <a:pt x="1140" y="556"/>
                    </a:lnTo>
                    <a:lnTo>
                      <a:pt x="1089" y="514"/>
                    </a:lnTo>
                    <a:lnTo>
                      <a:pt x="1039" y="471"/>
                    </a:lnTo>
                    <a:lnTo>
                      <a:pt x="991" y="427"/>
                    </a:lnTo>
                    <a:lnTo>
                      <a:pt x="942" y="381"/>
                    </a:lnTo>
                    <a:lnTo>
                      <a:pt x="894" y="335"/>
                    </a:lnTo>
                    <a:lnTo>
                      <a:pt x="846" y="289"/>
                    </a:lnTo>
                    <a:lnTo>
                      <a:pt x="752" y="196"/>
                    </a:lnTo>
                    <a:lnTo>
                      <a:pt x="752" y="196"/>
                    </a:lnTo>
                    <a:lnTo>
                      <a:pt x="629" y="75"/>
                    </a:lnTo>
                    <a:lnTo>
                      <a:pt x="627" y="72"/>
                    </a:lnTo>
                    <a:lnTo>
                      <a:pt x="623" y="72"/>
                    </a:lnTo>
                    <a:lnTo>
                      <a:pt x="622" y="71"/>
                    </a:lnTo>
                    <a:lnTo>
                      <a:pt x="622" y="71"/>
                    </a:lnTo>
                    <a:lnTo>
                      <a:pt x="590" y="64"/>
                    </a:lnTo>
                    <a:lnTo>
                      <a:pt x="558" y="57"/>
                    </a:lnTo>
                    <a:lnTo>
                      <a:pt x="525" y="52"/>
                    </a:lnTo>
                    <a:lnTo>
                      <a:pt x="491" y="46"/>
                    </a:lnTo>
                    <a:lnTo>
                      <a:pt x="455" y="43"/>
                    </a:lnTo>
                    <a:lnTo>
                      <a:pt x="417" y="40"/>
                    </a:lnTo>
                    <a:lnTo>
                      <a:pt x="377" y="39"/>
                    </a:lnTo>
                    <a:lnTo>
                      <a:pt x="336" y="38"/>
                    </a:lnTo>
                    <a:lnTo>
                      <a:pt x="336" y="38"/>
                    </a:lnTo>
                    <a:lnTo>
                      <a:pt x="291" y="39"/>
                    </a:lnTo>
                    <a:lnTo>
                      <a:pt x="241" y="40"/>
                    </a:lnTo>
                    <a:lnTo>
                      <a:pt x="236" y="40"/>
                    </a:lnTo>
                    <a:lnTo>
                      <a:pt x="232" y="42"/>
                    </a:lnTo>
                    <a:lnTo>
                      <a:pt x="232" y="42"/>
                    </a:lnTo>
                    <a:lnTo>
                      <a:pt x="231" y="43"/>
                    </a:lnTo>
                    <a:lnTo>
                      <a:pt x="231" y="4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rgbClr val="605448"/>
                  </a:solidFill>
                </a:endParaRPr>
              </a:p>
            </p:txBody>
          </p:sp>
          <p:sp>
            <p:nvSpPr>
              <p:cNvPr id="303" name="chenying0907 927"/>
              <p:cNvSpPr>
                <a:spLocks noEditPoints="1"/>
              </p:cNvSpPr>
              <p:nvPr/>
            </p:nvSpPr>
            <p:spPr bwMode="auto">
              <a:xfrm>
                <a:off x="3424238" y="1154113"/>
                <a:ext cx="557213" cy="225425"/>
              </a:xfrm>
              <a:custGeom>
                <a:avLst/>
                <a:gdLst/>
                <a:ahLst/>
                <a:cxnLst>
                  <a:cxn ang="0">
                    <a:pos x="77" y="421"/>
                  </a:cxn>
                  <a:cxn ang="0">
                    <a:pos x="65" y="420"/>
                  </a:cxn>
                  <a:cxn ang="0">
                    <a:pos x="28" y="385"/>
                  </a:cxn>
                  <a:cxn ang="0">
                    <a:pos x="2" y="324"/>
                  </a:cxn>
                  <a:cxn ang="0">
                    <a:pos x="1" y="253"/>
                  </a:cxn>
                  <a:cxn ang="0">
                    <a:pos x="3" y="188"/>
                  </a:cxn>
                  <a:cxn ang="0">
                    <a:pos x="40" y="100"/>
                  </a:cxn>
                  <a:cxn ang="0">
                    <a:pos x="87" y="65"/>
                  </a:cxn>
                  <a:cxn ang="0">
                    <a:pos x="160" y="37"/>
                  </a:cxn>
                  <a:cxn ang="0">
                    <a:pos x="250" y="24"/>
                  </a:cxn>
                  <a:cxn ang="0">
                    <a:pos x="311" y="37"/>
                  </a:cxn>
                  <a:cxn ang="0">
                    <a:pos x="412" y="72"/>
                  </a:cxn>
                  <a:cxn ang="0">
                    <a:pos x="529" y="127"/>
                  </a:cxn>
                  <a:cxn ang="0">
                    <a:pos x="587" y="70"/>
                  </a:cxn>
                  <a:cxn ang="0">
                    <a:pos x="661" y="29"/>
                  </a:cxn>
                  <a:cxn ang="0">
                    <a:pos x="790" y="1"/>
                  </a:cxn>
                  <a:cxn ang="0">
                    <a:pos x="894" y="10"/>
                  </a:cxn>
                  <a:cxn ang="0">
                    <a:pos x="971" y="35"/>
                  </a:cxn>
                  <a:cxn ang="0">
                    <a:pos x="1030" y="87"/>
                  </a:cxn>
                  <a:cxn ang="0">
                    <a:pos x="1052" y="163"/>
                  </a:cxn>
                  <a:cxn ang="0">
                    <a:pos x="1025" y="252"/>
                  </a:cxn>
                  <a:cxn ang="0">
                    <a:pos x="951" y="306"/>
                  </a:cxn>
                  <a:cxn ang="0">
                    <a:pos x="871" y="326"/>
                  </a:cxn>
                  <a:cxn ang="0">
                    <a:pos x="769" y="315"/>
                  </a:cxn>
                  <a:cxn ang="0">
                    <a:pos x="623" y="246"/>
                  </a:cxn>
                  <a:cxn ang="0">
                    <a:pos x="524" y="190"/>
                  </a:cxn>
                  <a:cxn ang="0">
                    <a:pos x="479" y="259"/>
                  </a:cxn>
                  <a:cxn ang="0">
                    <a:pos x="458" y="261"/>
                  </a:cxn>
                  <a:cxn ang="0">
                    <a:pos x="451" y="244"/>
                  </a:cxn>
                  <a:cxn ang="0">
                    <a:pos x="504" y="162"/>
                  </a:cxn>
                  <a:cxn ang="0">
                    <a:pos x="394" y="95"/>
                  </a:cxn>
                  <a:cxn ang="0">
                    <a:pos x="310" y="68"/>
                  </a:cxn>
                  <a:cxn ang="0">
                    <a:pos x="213" y="57"/>
                  </a:cxn>
                  <a:cxn ang="0">
                    <a:pos x="142" y="76"/>
                  </a:cxn>
                  <a:cxn ang="0">
                    <a:pos x="89" y="99"/>
                  </a:cxn>
                  <a:cxn ang="0">
                    <a:pos x="47" y="159"/>
                  </a:cxn>
                  <a:cxn ang="0">
                    <a:pos x="30" y="231"/>
                  </a:cxn>
                  <a:cxn ang="0">
                    <a:pos x="41" y="335"/>
                  </a:cxn>
                  <a:cxn ang="0">
                    <a:pos x="65" y="372"/>
                  </a:cxn>
                  <a:cxn ang="0">
                    <a:pos x="101" y="397"/>
                  </a:cxn>
                  <a:cxn ang="0">
                    <a:pos x="117" y="394"/>
                  </a:cxn>
                  <a:cxn ang="0">
                    <a:pos x="127" y="410"/>
                  </a:cxn>
                  <a:cxn ang="0">
                    <a:pos x="112" y="425"/>
                  </a:cxn>
                  <a:cxn ang="0">
                    <a:pos x="819" y="29"/>
                  </a:cxn>
                  <a:cxn ang="0">
                    <a:pos x="736" y="41"/>
                  </a:cxn>
                  <a:cxn ang="0">
                    <a:pos x="628" y="80"/>
                  </a:cxn>
                  <a:cxn ang="0">
                    <a:pos x="550" y="152"/>
                  </a:cxn>
                  <a:cxn ang="0">
                    <a:pos x="632" y="213"/>
                  </a:cxn>
                  <a:cxn ang="0">
                    <a:pos x="723" y="264"/>
                  </a:cxn>
                  <a:cxn ang="0">
                    <a:pos x="808" y="289"/>
                  </a:cxn>
                  <a:cxn ang="0">
                    <a:pos x="922" y="285"/>
                  </a:cxn>
                  <a:cxn ang="0">
                    <a:pos x="994" y="243"/>
                  </a:cxn>
                  <a:cxn ang="0">
                    <a:pos x="1021" y="169"/>
                  </a:cxn>
                  <a:cxn ang="0">
                    <a:pos x="1014" y="119"/>
                  </a:cxn>
                  <a:cxn ang="0">
                    <a:pos x="991" y="91"/>
                  </a:cxn>
                  <a:cxn ang="0">
                    <a:pos x="938" y="55"/>
                  </a:cxn>
                  <a:cxn ang="0">
                    <a:pos x="849" y="32"/>
                  </a:cxn>
                </a:cxnLst>
                <a:rect l="0" t="0" r="r" b="b"/>
                <a:pathLst>
                  <a:path w="1052" h="426">
                    <a:moveTo>
                      <a:pt x="96" y="426"/>
                    </a:moveTo>
                    <a:lnTo>
                      <a:pt x="96" y="426"/>
                    </a:lnTo>
                    <a:lnTo>
                      <a:pt x="90" y="425"/>
                    </a:lnTo>
                    <a:lnTo>
                      <a:pt x="85" y="425"/>
                    </a:lnTo>
                    <a:lnTo>
                      <a:pt x="80" y="423"/>
                    </a:lnTo>
                    <a:lnTo>
                      <a:pt x="77" y="421"/>
                    </a:lnTo>
                    <a:lnTo>
                      <a:pt x="74" y="418"/>
                    </a:lnTo>
                    <a:lnTo>
                      <a:pt x="68" y="423"/>
                    </a:lnTo>
                    <a:lnTo>
                      <a:pt x="68" y="421"/>
                    </a:lnTo>
                    <a:lnTo>
                      <a:pt x="68" y="421"/>
                    </a:lnTo>
                    <a:lnTo>
                      <a:pt x="65" y="420"/>
                    </a:lnTo>
                    <a:lnTo>
                      <a:pt x="65" y="420"/>
                    </a:lnTo>
                    <a:lnTo>
                      <a:pt x="59" y="417"/>
                    </a:lnTo>
                    <a:lnTo>
                      <a:pt x="53" y="413"/>
                    </a:lnTo>
                    <a:lnTo>
                      <a:pt x="53" y="413"/>
                    </a:lnTo>
                    <a:lnTo>
                      <a:pt x="44" y="405"/>
                    </a:lnTo>
                    <a:lnTo>
                      <a:pt x="36" y="396"/>
                    </a:lnTo>
                    <a:lnTo>
                      <a:pt x="28" y="385"/>
                    </a:lnTo>
                    <a:lnTo>
                      <a:pt x="21" y="373"/>
                    </a:lnTo>
                    <a:lnTo>
                      <a:pt x="14" y="361"/>
                    </a:lnTo>
                    <a:lnTo>
                      <a:pt x="9" y="349"/>
                    </a:lnTo>
                    <a:lnTo>
                      <a:pt x="5" y="336"/>
                    </a:lnTo>
                    <a:lnTo>
                      <a:pt x="2" y="324"/>
                    </a:lnTo>
                    <a:lnTo>
                      <a:pt x="2" y="324"/>
                    </a:lnTo>
                    <a:lnTo>
                      <a:pt x="0" y="313"/>
                    </a:lnTo>
                    <a:lnTo>
                      <a:pt x="0" y="300"/>
                    </a:lnTo>
                    <a:lnTo>
                      <a:pt x="0" y="275"/>
                    </a:lnTo>
                    <a:lnTo>
                      <a:pt x="0" y="275"/>
                    </a:lnTo>
                    <a:lnTo>
                      <a:pt x="1" y="253"/>
                    </a:lnTo>
                    <a:lnTo>
                      <a:pt x="1" y="253"/>
                    </a:lnTo>
                    <a:lnTo>
                      <a:pt x="1" y="234"/>
                    </a:lnTo>
                    <a:lnTo>
                      <a:pt x="1" y="234"/>
                    </a:lnTo>
                    <a:lnTo>
                      <a:pt x="0" y="210"/>
                    </a:lnTo>
                    <a:lnTo>
                      <a:pt x="1" y="198"/>
                    </a:lnTo>
                    <a:lnTo>
                      <a:pt x="3" y="188"/>
                    </a:lnTo>
                    <a:lnTo>
                      <a:pt x="3" y="188"/>
                    </a:lnTo>
                    <a:lnTo>
                      <a:pt x="8" y="166"/>
                    </a:lnTo>
                    <a:lnTo>
                      <a:pt x="13" y="153"/>
                    </a:lnTo>
                    <a:lnTo>
                      <a:pt x="18" y="139"/>
                    </a:lnTo>
                    <a:lnTo>
                      <a:pt x="25" y="126"/>
                    </a:lnTo>
                    <a:lnTo>
                      <a:pt x="32" y="112"/>
                    </a:lnTo>
                    <a:lnTo>
                      <a:pt x="40" y="100"/>
                    </a:lnTo>
                    <a:lnTo>
                      <a:pt x="44" y="95"/>
                    </a:lnTo>
                    <a:lnTo>
                      <a:pt x="49" y="89"/>
                    </a:lnTo>
                    <a:lnTo>
                      <a:pt x="49" y="89"/>
                    </a:lnTo>
                    <a:lnTo>
                      <a:pt x="62" y="80"/>
                    </a:lnTo>
                    <a:lnTo>
                      <a:pt x="73" y="72"/>
                    </a:lnTo>
                    <a:lnTo>
                      <a:pt x="87" y="65"/>
                    </a:lnTo>
                    <a:lnTo>
                      <a:pt x="100" y="58"/>
                    </a:lnTo>
                    <a:lnTo>
                      <a:pt x="114" y="53"/>
                    </a:lnTo>
                    <a:lnTo>
                      <a:pt x="127" y="47"/>
                    </a:lnTo>
                    <a:lnTo>
                      <a:pt x="156" y="38"/>
                    </a:lnTo>
                    <a:lnTo>
                      <a:pt x="160" y="37"/>
                    </a:lnTo>
                    <a:lnTo>
                      <a:pt x="160" y="37"/>
                    </a:lnTo>
                    <a:lnTo>
                      <a:pt x="180" y="31"/>
                    </a:lnTo>
                    <a:lnTo>
                      <a:pt x="198" y="27"/>
                    </a:lnTo>
                    <a:lnTo>
                      <a:pt x="218" y="24"/>
                    </a:lnTo>
                    <a:lnTo>
                      <a:pt x="236" y="24"/>
                    </a:lnTo>
                    <a:lnTo>
                      <a:pt x="236" y="24"/>
                    </a:lnTo>
                    <a:lnTo>
                      <a:pt x="250" y="24"/>
                    </a:lnTo>
                    <a:lnTo>
                      <a:pt x="262" y="25"/>
                    </a:lnTo>
                    <a:lnTo>
                      <a:pt x="275" y="27"/>
                    </a:lnTo>
                    <a:lnTo>
                      <a:pt x="287" y="31"/>
                    </a:lnTo>
                    <a:lnTo>
                      <a:pt x="287" y="31"/>
                    </a:lnTo>
                    <a:lnTo>
                      <a:pt x="309" y="36"/>
                    </a:lnTo>
                    <a:lnTo>
                      <a:pt x="311" y="37"/>
                    </a:lnTo>
                    <a:lnTo>
                      <a:pt x="311" y="37"/>
                    </a:lnTo>
                    <a:lnTo>
                      <a:pt x="338" y="44"/>
                    </a:lnTo>
                    <a:lnTo>
                      <a:pt x="362" y="51"/>
                    </a:lnTo>
                    <a:lnTo>
                      <a:pt x="387" y="60"/>
                    </a:lnTo>
                    <a:lnTo>
                      <a:pt x="400" y="66"/>
                    </a:lnTo>
                    <a:lnTo>
                      <a:pt x="412" y="72"/>
                    </a:lnTo>
                    <a:lnTo>
                      <a:pt x="412" y="72"/>
                    </a:lnTo>
                    <a:lnTo>
                      <a:pt x="438" y="85"/>
                    </a:lnTo>
                    <a:lnTo>
                      <a:pt x="464" y="100"/>
                    </a:lnTo>
                    <a:lnTo>
                      <a:pt x="513" y="130"/>
                    </a:lnTo>
                    <a:lnTo>
                      <a:pt x="523" y="136"/>
                    </a:lnTo>
                    <a:lnTo>
                      <a:pt x="529" y="127"/>
                    </a:lnTo>
                    <a:lnTo>
                      <a:pt x="529" y="127"/>
                    </a:lnTo>
                    <a:lnTo>
                      <a:pt x="540" y="113"/>
                    </a:lnTo>
                    <a:lnTo>
                      <a:pt x="551" y="101"/>
                    </a:lnTo>
                    <a:lnTo>
                      <a:pt x="563" y="89"/>
                    </a:lnTo>
                    <a:lnTo>
                      <a:pt x="574" y="79"/>
                    </a:lnTo>
                    <a:lnTo>
                      <a:pt x="587" y="70"/>
                    </a:lnTo>
                    <a:lnTo>
                      <a:pt x="599" y="60"/>
                    </a:lnTo>
                    <a:lnTo>
                      <a:pt x="611" y="52"/>
                    </a:lnTo>
                    <a:lnTo>
                      <a:pt x="625" y="45"/>
                    </a:lnTo>
                    <a:lnTo>
                      <a:pt x="625" y="45"/>
                    </a:lnTo>
                    <a:lnTo>
                      <a:pt x="642" y="37"/>
                    </a:lnTo>
                    <a:lnTo>
                      <a:pt x="661" y="29"/>
                    </a:lnTo>
                    <a:lnTo>
                      <a:pt x="680" y="23"/>
                    </a:lnTo>
                    <a:lnTo>
                      <a:pt x="698" y="18"/>
                    </a:lnTo>
                    <a:lnTo>
                      <a:pt x="734" y="10"/>
                    </a:lnTo>
                    <a:lnTo>
                      <a:pt x="767" y="4"/>
                    </a:lnTo>
                    <a:lnTo>
                      <a:pt x="767" y="4"/>
                    </a:lnTo>
                    <a:lnTo>
                      <a:pt x="790" y="1"/>
                    </a:lnTo>
                    <a:lnTo>
                      <a:pt x="813" y="0"/>
                    </a:lnTo>
                    <a:lnTo>
                      <a:pt x="813" y="0"/>
                    </a:lnTo>
                    <a:lnTo>
                      <a:pt x="826" y="0"/>
                    </a:lnTo>
                    <a:lnTo>
                      <a:pt x="841" y="1"/>
                    </a:lnTo>
                    <a:lnTo>
                      <a:pt x="868" y="5"/>
                    </a:lnTo>
                    <a:lnTo>
                      <a:pt x="894" y="10"/>
                    </a:lnTo>
                    <a:lnTo>
                      <a:pt x="922" y="16"/>
                    </a:lnTo>
                    <a:lnTo>
                      <a:pt x="922" y="16"/>
                    </a:lnTo>
                    <a:lnTo>
                      <a:pt x="935" y="19"/>
                    </a:lnTo>
                    <a:lnTo>
                      <a:pt x="947" y="23"/>
                    </a:lnTo>
                    <a:lnTo>
                      <a:pt x="959" y="28"/>
                    </a:lnTo>
                    <a:lnTo>
                      <a:pt x="971" y="35"/>
                    </a:lnTo>
                    <a:lnTo>
                      <a:pt x="982" y="42"/>
                    </a:lnTo>
                    <a:lnTo>
                      <a:pt x="994" y="49"/>
                    </a:lnTo>
                    <a:lnTo>
                      <a:pt x="1004" y="57"/>
                    </a:lnTo>
                    <a:lnTo>
                      <a:pt x="1013" y="67"/>
                    </a:lnTo>
                    <a:lnTo>
                      <a:pt x="1022" y="77"/>
                    </a:lnTo>
                    <a:lnTo>
                      <a:pt x="1030" y="87"/>
                    </a:lnTo>
                    <a:lnTo>
                      <a:pt x="1037" y="99"/>
                    </a:lnTo>
                    <a:lnTo>
                      <a:pt x="1043" y="110"/>
                    </a:lnTo>
                    <a:lnTo>
                      <a:pt x="1047" y="122"/>
                    </a:lnTo>
                    <a:lnTo>
                      <a:pt x="1050" y="135"/>
                    </a:lnTo>
                    <a:lnTo>
                      <a:pt x="1052" y="148"/>
                    </a:lnTo>
                    <a:lnTo>
                      <a:pt x="1052" y="163"/>
                    </a:lnTo>
                    <a:lnTo>
                      <a:pt x="1052" y="163"/>
                    </a:lnTo>
                    <a:lnTo>
                      <a:pt x="1050" y="183"/>
                    </a:lnTo>
                    <a:lnTo>
                      <a:pt x="1047" y="203"/>
                    </a:lnTo>
                    <a:lnTo>
                      <a:pt x="1041" y="221"/>
                    </a:lnTo>
                    <a:lnTo>
                      <a:pt x="1034" y="237"/>
                    </a:lnTo>
                    <a:lnTo>
                      <a:pt x="1025" y="252"/>
                    </a:lnTo>
                    <a:lnTo>
                      <a:pt x="1014" y="264"/>
                    </a:lnTo>
                    <a:lnTo>
                      <a:pt x="1003" y="275"/>
                    </a:lnTo>
                    <a:lnTo>
                      <a:pt x="991" y="285"/>
                    </a:lnTo>
                    <a:lnTo>
                      <a:pt x="978" y="293"/>
                    </a:lnTo>
                    <a:lnTo>
                      <a:pt x="965" y="300"/>
                    </a:lnTo>
                    <a:lnTo>
                      <a:pt x="951" y="306"/>
                    </a:lnTo>
                    <a:lnTo>
                      <a:pt x="938" y="311"/>
                    </a:lnTo>
                    <a:lnTo>
                      <a:pt x="924" y="316"/>
                    </a:lnTo>
                    <a:lnTo>
                      <a:pt x="912" y="320"/>
                    </a:lnTo>
                    <a:lnTo>
                      <a:pt x="887" y="324"/>
                    </a:lnTo>
                    <a:lnTo>
                      <a:pt x="887" y="324"/>
                    </a:lnTo>
                    <a:lnTo>
                      <a:pt x="871" y="326"/>
                    </a:lnTo>
                    <a:lnTo>
                      <a:pt x="854" y="327"/>
                    </a:lnTo>
                    <a:lnTo>
                      <a:pt x="854" y="327"/>
                    </a:lnTo>
                    <a:lnTo>
                      <a:pt x="841" y="326"/>
                    </a:lnTo>
                    <a:lnTo>
                      <a:pt x="827" y="325"/>
                    </a:lnTo>
                    <a:lnTo>
                      <a:pt x="799" y="321"/>
                    </a:lnTo>
                    <a:lnTo>
                      <a:pt x="769" y="315"/>
                    </a:lnTo>
                    <a:lnTo>
                      <a:pt x="740" y="305"/>
                    </a:lnTo>
                    <a:lnTo>
                      <a:pt x="711" y="294"/>
                    </a:lnTo>
                    <a:lnTo>
                      <a:pt x="681" y="281"/>
                    </a:lnTo>
                    <a:lnTo>
                      <a:pt x="652" y="265"/>
                    </a:lnTo>
                    <a:lnTo>
                      <a:pt x="623" y="246"/>
                    </a:lnTo>
                    <a:lnTo>
                      <a:pt x="623" y="246"/>
                    </a:lnTo>
                    <a:lnTo>
                      <a:pt x="597" y="229"/>
                    </a:lnTo>
                    <a:lnTo>
                      <a:pt x="571" y="209"/>
                    </a:lnTo>
                    <a:lnTo>
                      <a:pt x="571" y="209"/>
                    </a:lnTo>
                    <a:lnTo>
                      <a:pt x="541" y="187"/>
                    </a:lnTo>
                    <a:lnTo>
                      <a:pt x="531" y="179"/>
                    </a:lnTo>
                    <a:lnTo>
                      <a:pt x="524" y="190"/>
                    </a:lnTo>
                    <a:lnTo>
                      <a:pt x="524" y="190"/>
                    </a:lnTo>
                    <a:lnTo>
                      <a:pt x="500" y="227"/>
                    </a:lnTo>
                    <a:lnTo>
                      <a:pt x="500" y="227"/>
                    </a:lnTo>
                    <a:lnTo>
                      <a:pt x="482" y="256"/>
                    </a:lnTo>
                    <a:lnTo>
                      <a:pt x="482" y="256"/>
                    </a:lnTo>
                    <a:lnTo>
                      <a:pt x="479" y="259"/>
                    </a:lnTo>
                    <a:lnTo>
                      <a:pt x="476" y="262"/>
                    </a:lnTo>
                    <a:lnTo>
                      <a:pt x="473" y="263"/>
                    </a:lnTo>
                    <a:lnTo>
                      <a:pt x="469" y="263"/>
                    </a:lnTo>
                    <a:lnTo>
                      <a:pt x="469" y="263"/>
                    </a:lnTo>
                    <a:lnTo>
                      <a:pt x="464" y="263"/>
                    </a:lnTo>
                    <a:lnTo>
                      <a:pt x="458" y="261"/>
                    </a:lnTo>
                    <a:lnTo>
                      <a:pt x="455" y="258"/>
                    </a:lnTo>
                    <a:lnTo>
                      <a:pt x="452" y="254"/>
                    </a:lnTo>
                    <a:lnTo>
                      <a:pt x="452" y="254"/>
                    </a:lnTo>
                    <a:lnTo>
                      <a:pt x="451" y="251"/>
                    </a:lnTo>
                    <a:lnTo>
                      <a:pt x="450" y="247"/>
                    </a:lnTo>
                    <a:lnTo>
                      <a:pt x="451" y="244"/>
                    </a:lnTo>
                    <a:lnTo>
                      <a:pt x="453" y="240"/>
                    </a:lnTo>
                    <a:lnTo>
                      <a:pt x="453" y="240"/>
                    </a:lnTo>
                    <a:lnTo>
                      <a:pt x="474" y="208"/>
                    </a:lnTo>
                    <a:lnTo>
                      <a:pt x="474" y="208"/>
                    </a:lnTo>
                    <a:lnTo>
                      <a:pt x="498" y="172"/>
                    </a:lnTo>
                    <a:lnTo>
                      <a:pt x="504" y="162"/>
                    </a:lnTo>
                    <a:lnTo>
                      <a:pt x="477" y="144"/>
                    </a:lnTo>
                    <a:lnTo>
                      <a:pt x="477" y="144"/>
                    </a:lnTo>
                    <a:lnTo>
                      <a:pt x="445" y="123"/>
                    </a:lnTo>
                    <a:lnTo>
                      <a:pt x="429" y="113"/>
                    </a:lnTo>
                    <a:lnTo>
                      <a:pt x="412" y="104"/>
                    </a:lnTo>
                    <a:lnTo>
                      <a:pt x="394" y="95"/>
                    </a:lnTo>
                    <a:lnTo>
                      <a:pt x="377" y="86"/>
                    </a:lnTo>
                    <a:lnTo>
                      <a:pt x="359" y="80"/>
                    </a:lnTo>
                    <a:lnTo>
                      <a:pt x="343" y="75"/>
                    </a:lnTo>
                    <a:lnTo>
                      <a:pt x="335" y="74"/>
                    </a:lnTo>
                    <a:lnTo>
                      <a:pt x="335" y="74"/>
                    </a:lnTo>
                    <a:lnTo>
                      <a:pt x="310" y="68"/>
                    </a:lnTo>
                    <a:lnTo>
                      <a:pt x="284" y="63"/>
                    </a:lnTo>
                    <a:lnTo>
                      <a:pt x="256" y="58"/>
                    </a:lnTo>
                    <a:lnTo>
                      <a:pt x="243" y="57"/>
                    </a:lnTo>
                    <a:lnTo>
                      <a:pt x="229" y="57"/>
                    </a:lnTo>
                    <a:lnTo>
                      <a:pt x="229" y="57"/>
                    </a:lnTo>
                    <a:lnTo>
                      <a:pt x="213" y="57"/>
                    </a:lnTo>
                    <a:lnTo>
                      <a:pt x="196" y="59"/>
                    </a:lnTo>
                    <a:lnTo>
                      <a:pt x="182" y="64"/>
                    </a:lnTo>
                    <a:lnTo>
                      <a:pt x="167" y="68"/>
                    </a:lnTo>
                    <a:lnTo>
                      <a:pt x="167" y="68"/>
                    </a:lnTo>
                    <a:lnTo>
                      <a:pt x="156" y="72"/>
                    </a:lnTo>
                    <a:lnTo>
                      <a:pt x="142" y="76"/>
                    </a:lnTo>
                    <a:lnTo>
                      <a:pt x="142" y="76"/>
                    </a:lnTo>
                    <a:lnTo>
                      <a:pt x="128" y="81"/>
                    </a:lnTo>
                    <a:lnTo>
                      <a:pt x="115" y="86"/>
                    </a:lnTo>
                    <a:lnTo>
                      <a:pt x="101" y="91"/>
                    </a:lnTo>
                    <a:lnTo>
                      <a:pt x="89" y="99"/>
                    </a:lnTo>
                    <a:lnTo>
                      <a:pt x="89" y="99"/>
                    </a:lnTo>
                    <a:lnTo>
                      <a:pt x="81" y="106"/>
                    </a:lnTo>
                    <a:lnTo>
                      <a:pt x="74" y="112"/>
                    </a:lnTo>
                    <a:lnTo>
                      <a:pt x="68" y="119"/>
                    </a:lnTo>
                    <a:lnTo>
                      <a:pt x="63" y="127"/>
                    </a:lnTo>
                    <a:lnTo>
                      <a:pt x="55" y="143"/>
                    </a:lnTo>
                    <a:lnTo>
                      <a:pt x="47" y="159"/>
                    </a:lnTo>
                    <a:lnTo>
                      <a:pt x="44" y="166"/>
                    </a:lnTo>
                    <a:lnTo>
                      <a:pt x="44" y="166"/>
                    </a:lnTo>
                    <a:lnTo>
                      <a:pt x="40" y="175"/>
                    </a:lnTo>
                    <a:lnTo>
                      <a:pt x="37" y="184"/>
                    </a:lnTo>
                    <a:lnTo>
                      <a:pt x="33" y="207"/>
                    </a:lnTo>
                    <a:lnTo>
                      <a:pt x="30" y="231"/>
                    </a:lnTo>
                    <a:lnTo>
                      <a:pt x="29" y="256"/>
                    </a:lnTo>
                    <a:lnTo>
                      <a:pt x="30" y="281"/>
                    </a:lnTo>
                    <a:lnTo>
                      <a:pt x="33" y="304"/>
                    </a:lnTo>
                    <a:lnTo>
                      <a:pt x="35" y="316"/>
                    </a:lnTo>
                    <a:lnTo>
                      <a:pt x="38" y="326"/>
                    </a:lnTo>
                    <a:lnTo>
                      <a:pt x="41" y="335"/>
                    </a:lnTo>
                    <a:lnTo>
                      <a:pt x="45" y="344"/>
                    </a:lnTo>
                    <a:lnTo>
                      <a:pt x="45" y="344"/>
                    </a:lnTo>
                    <a:lnTo>
                      <a:pt x="49" y="353"/>
                    </a:lnTo>
                    <a:lnTo>
                      <a:pt x="55" y="360"/>
                    </a:lnTo>
                    <a:lnTo>
                      <a:pt x="60" y="366"/>
                    </a:lnTo>
                    <a:lnTo>
                      <a:pt x="65" y="372"/>
                    </a:lnTo>
                    <a:lnTo>
                      <a:pt x="71" y="378"/>
                    </a:lnTo>
                    <a:lnTo>
                      <a:pt x="77" y="382"/>
                    </a:lnTo>
                    <a:lnTo>
                      <a:pt x="92" y="391"/>
                    </a:lnTo>
                    <a:lnTo>
                      <a:pt x="92" y="391"/>
                    </a:lnTo>
                    <a:lnTo>
                      <a:pt x="97" y="394"/>
                    </a:lnTo>
                    <a:lnTo>
                      <a:pt x="101" y="397"/>
                    </a:lnTo>
                    <a:lnTo>
                      <a:pt x="108" y="390"/>
                    </a:lnTo>
                    <a:lnTo>
                      <a:pt x="109" y="393"/>
                    </a:lnTo>
                    <a:lnTo>
                      <a:pt x="109" y="393"/>
                    </a:lnTo>
                    <a:lnTo>
                      <a:pt x="112" y="393"/>
                    </a:lnTo>
                    <a:lnTo>
                      <a:pt x="112" y="393"/>
                    </a:lnTo>
                    <a:lnTo>
                      <a:pt x="117" y="394"/>
                    </a:lnTo>
                    <a:lnTo>
                      <a:pt x="121" y="395"/>
                    </a:lnTo>
                    <a:lnTo>
                      <a:pt x="123" y="397"/>
                    </a:lnTo>
                    <a:lnTo>
                      <a:pt x="125" y="400"/>
                    </a:lnTo>
                    <a:lnTo>
                      <a:pt x="127" y="405"/>
                    </a:lnTo>
                    <a:lnTo>
                      <a:pt x="127" y="410"/>
                    </a:lnTo>
                    <a:lnTo>
                      <a:pt x="127" y="410"/>
                    </a:lnTo>
                    <a:lnTo>
                      <a:pt x="127" y="413"/>
                    </a:lnTo>
                    <a:lnTo>
                      <a:pt x="125" y="419"/>
                    </a:lnTo>
                    <a:lnTo>
                      <a:pt x="123" y="421"/>
                    </a:lnTo>
                    <a:lnTo>
                      <a:pt x="121" y="423"/>
                    </a:lnTo>
                    <a:lnTo>
                      <a:pt x="117" y="425"/>
                    </a:lnTo>
                    <a:lnTo>
                      <a:pt x="112" y="425"/>
                    </a:lnTo>
                    <a:lnTo>
                      <a:pt x="112" y="425"/>
                    </a:lnTo>
                    <a:lnTo>
                      <a:pt x="103" y="426"/>
                    </a:lnTo>
                    <a:lnTo>
                      <a:pt x="103" y="426"/>
                    </a:lnTo>
                    <a:lnTo>
                      <a:pt x="96" y="426"/>
                    </a:lnTo>
                    <a:lnTo>
                      <a:pt x="96" y="426"/>
                    </a:lnTo>
                    <a:close/>
                    <a:moveTo>
                      <a:pt x="819" y="29"/>
                    </a:moveTo>
                    <a:lnTo>
                      <a:pt x="819" y="29"/>
                    </a:lnTo>
                    <a:lnTo>
                      <a:pt x="805" y="31"/>
                    </a:lnTo>
                    <a:lnTo>
                      <a:pt x="788" y="32"/>
                    </a:lnTo>
                    <a:lnTo>
                      <a:pt x="771" y="34"/>
                    </a:lnTo>
                    <a:lnTo>
                      <a:pt x="754" y="37"/>
                    </a:lnTo>
                    <a:lnTo>
                      <a:pt x="736" y="41"/>
                    </a:lnTo>
                    <a:lnTo>
                      <a:pt x="717" y="46"/>
                    </a:lnTo>
                    <a:lnTo>
                      <a:pt x="675" y="58"/>
                    </a:lnTo>
                    <a:lnTo>
                      <a:pt x="675" y="58"/>
                    </a:lnTo>
                    <a:lnTo>
                      <a:pt x="659" y="65"/>
                    </a:lnTo>
                    <a:lnTo>
                      <a:pt x="643" y="72"/>
                    </a:lnTo>
                    <a:lnTo>
                      <a:pt x="628" y="80"/>
                    </a:lnTo>
                    <a:lnTo>
                      <a:pt x="613" y="90"/>
                    </a:lnTo>
                    <a:lnTo>
                      <a:pt x="599" y="101"/>
                    </a:lnTo>
                    <a:lnTo>
                      <a:pt x="586" y="113"/>
                    </a:lnTo>
                    <a:lnTo>
                      <a:pt x="572" y="127"/>
                    </a:lnTo>
                    <a:lnTo>
                      <a:pt x="559" y="142"/>
                    </a:lnTo>
                    <a:lnTo>
                      <a:pt x="550" y="152"/>
                    </a:lnTo>
                    <a:lnTo>
                      <a:pt x="562" y="160"/>
                    </a:lnTo>
                    <a:lnTo>
                      <a:pt x="562" y="160"/>
                    </a:lnTo>
                    <a:lnTo>
                      <a:pt x="582" y="174"/>
                    </a:lnTo>
                    <a:lnTo>
                      <a:pt x="602" y="190"/>
                    </a:lnTo>
                    <a:lnTo>
                      <a:pt x="602" y="190"/>
                    </a:lnTo>
                    <a:lnTo>
                      <a:pt x="632" y="213"/>
                    </a:lnTo>
                    <a:lnTo>
                      <a:pt x="648" y="224"/>
                    </a:lnTo>
                    <a:lnTo>
                      <a:pt x="664" y="234"/>
                    </a:lnTo>
                    <a:lnTo>
                      <a:pt x="664" y="234"/>
                    </a:lnTo>
                    <a:lnTo>
                      <a:pt x="688" y="246"/>
                    </a:lnTo>
                    <a:lnTo>
                      <a:pt x="704" y="255"/>
                    </a:lnTo>
                    <a:lnTo>
                      <a:pt x="723" y="264"/>
                    </a:lnTo>
                    <a:lnTo>
                      <a:pt x="744" y="272"/>
                    </a:lnTo>
                    <a:lnTo>
                      <a:pt x="765" y="279"/>
                    </a:lnTo>
                    <a:lnTo>
                      <a:pt x="787" y="286"/>
                    </a:lnTo>
                    <a:lnTo>
                      <a:pt x="797" y="288"/>
                    </a:lnTo>
                    <a:lnTo>
                      <a:pt x="808" y="289"/>
                    </a:lnTo>
                    <a:lnTo>
                      <a:pt x="808" y="289"/>
                    </a:lnTo>
                    <a:lnTo>
                      <a:pt x="834" y="291"/>
                    </a:lnTo>
                    <a:lnTo>
                      <a:pt x="859" y="292"/>
                    </a:lnTo>
                    <a:lnTo>
                      <a:pt x="859" y="292"/>
                    </a:lnTo>
                    <a:lnTo>
                      <a:pt x="882" y="291"/>
                    </a:lnTo>
                    <a:lnTo>
                      <a:pt x="903" y="289"/>
                    </a:lnTo>
                    <a:lnTo>
                      <a:pt x="922" y="285"/>
                    </a:lnTo>
                    <a:lnTo>
                      <a:pt x="940" y="279"/>
                    </a:lnTo>
                    <a:lnTo>
                      <a:pt x="955" y="273"/>
                    </a:lnTo>
                    <a:lnTo>
                      <a:pt x="970" y="265"/>
                    </a:lnTo>
                    <a:lnTo>
                      <a:pt x="983" y="255"/>
                    </a:lnTo>
                    <a:lnTo>
                      <a:pt x="994" y="243"/>
                    </a:lnTo>
                    <a:lnTo>
                      <a:pt x="994" y="243"/>
                    </a:lnTo>
                    <a:lnTo>
                      <a:pt x="1001" y="233"/>
                    </a:lnTo>
                    <a:lnTo>
                      <a:pt x="1007" y="222"/>
                    </a:lnTo>
                    <a:lnTo>
                      <a:pt x="1012" y="209"/>
                    </a:lnTo>
                    <a:lnTo>
                      <a:pt x="1016" y="197"/>
                    </a:lnTo>
                    <a:lnTo>
                      <a:pt x="1019" y="182"/>
                    </a:lnTo>
                    <a:lnTo>
                      <a:pt x="1021" y="169"/>
                    </a:lnTo>
                    <a:lnTo>
                      <a:pt x="1021" y="156"/>
                    </a:lnTo>
                    <a:lnTo>
                      <a:pt x="1020" y="142"/>
                    </a:lnTo>
                    <a:lnTo>
                      <a:pt x="1020" y="142"/>
                    </a:lnTo>
                    <a:lnTo>
                      <a:pt x="1019" y="134"/>
                    </a:lnTo>
                    <a:lnTo>
                      <a:pt x="1016" y="127"/>
                    </a:lnTo>
                    <a:lnTo>
                      <a:pt x="1014" y="119"/>
                    </a:lnTo>
                    <a:lnTo>
                      <a:pt x="1010" y="113"/>
                    </a:lnTo>
                    <a:lnTo>
                      <a:pt x="1007" y="107"/>
                    </a:lnTo>
                    <a:lnTo>
                      <a:pt x="1002" y="101"/>
                    </a:lnTo>
                    <a:lnTo>
                      <a:pt x="997" y="96"/>
                    </a:lnTo>
                    <a:lnTo>
                      <a:pt x="991" y="91"/>
                    </a:lnTo>
                    <a:lnTo>
                      <a:pt x="991" y="91"/>
                    </a:lnTo>
                    <a:lnTo>
                      <a:pt x="973" y="79"/>
                    </a:lnTo>
                    <a:lnTo>
                      <a:pt x="973" y="79"/>
                    </a:lnTo>
                    <a:lnTo>
                      <a:pt x="956" y="67"/>
                    </a:lnTo>
                    <a:lnTo>
                      <a:pt x="947" y="60"/>
                    </a:lnTo>
                    <a:lnTo>
                      <a:pt x="938" y="55"/>
                    </a:lnTo>
                    <a:lnTo>
                      <a:pt x="938" y="55"/>
                    </a:lnTo>
                    <a:lnTo>
                      <a:pt x="926" y="50"/>
                    </a:lnTo>
                    <a:lnTo>
                      <a:pt x="914" y="46"/>
                    </a:lnTo>
                    <a:lnTo>
                      <a:pt x="889" y="39"/>
                    </a:lnTo>
                    <a:lnTo>
                      <a:pt x="865" y="35"/>
                    </a:lnTo>
                    <a:lnTo>
                      <a:pt x="849" y="32"/>
                    </a:lnTo>
                    <a:lnTo>
                      <a:pt x="849" y="32"/>
                    </a:lnTo>
                    <a:lnTo>
                      <a:pt x="834" y="31"/>
                    </a:lnTo>
                    <a:lnTo>
                      <a:pt x="819" y="29"/>
                    </a:lnTo>
                    <a:lnTo>
                      <a:pt x="819" y="29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rgbClr val="605448"/>
                  </a:solidFill>
                </a:endParaRPr>
              </a:p>
            </p:txBody>
          </p:sp>
        </p:grpSp>
      </p:grpSp>
      <p:sp>
        <p:nvSpPr>
          <p:cNvPr id="2" name="文本占位符 2"/>
          <p:cNvSpPr txBox="1"/>
          <p:nvPr/>
        </p:nvSpPr>
        <p:spPr>
          <a:xfrm>
            <a:off x="1192479" y="292682"/>
            <a:ext cx="4712935" cy="42518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None/>
              <a:defRPr sz="24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 b="0" dirty="0" smtClean="0">
                <a:solidFill>
                  <a:srgbClr val="005188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小组成员</a:t>
            </a:r>
            <a:r>
              <a:rPr lang="en-US" altLang="zh-CN" sz="3200" b="0" dirty="0" smtClean="0">
                <a:solidFill>
                  <a:srgbClr val="005188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&amp;</a:t>
            </a:r>
            <a:r>
              <a:rPr lang="zh-CN" altLang="en-US" sz="3200" b="0" dirty="0" smtClean="0">
                <a:solidFill>
                  <a:srgbClr val="005188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主要分工</a:t>
            </a:r>
            <a:endParaRPr lang="zh-CN" altLang="en-US" sz="3200" b="0" dirty="0">
              <a:solidFill>
                <a:srgbClr val="005188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154" name="Oval 113"/>
          <p:cNvSpPr/>
          <p:nvPr/>
        </p:nvSpPr>
        <p:spPr>
          <a:xfrm>
            <a:off x="7373564" y="3941470"/>
            <a:ext cx="140124" cy="140124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rgbClr val="605448"/>
              </a:solidFill>
              <a:latin typeface="华文细黑" pitchFamily="2" charset="-122"/>
              <a:ea typeface="华文细黑" pitchFamily="2" charset="-122"/>
            </a:endParaRPr>
          </a:p>
        </p:txBody>
      </p:sp>
      <p:sp>
        <p:nvSpPr>
          <p:cNvPr id="155" name="Oval 118"/>
          <p:cNvSpPr/>
          <p:nvPr/>
        </p:nvSpPr>
        <p:spPr>
          <a:xfrm>
            <a:off x="6848532" y="4473743"/>
            <a:ext cx="546990" cy="54699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rgbClr val="605448"/>
              </a:solidFill>
              <a:latin typeface="华文细黑" pitchFamily="2" charset="-122"/>
              <a:ea typeface="华文细黑" pitchFamily="2" charset="-122"/>
            </a:endParaRPr>
          </a:p>
        </p:txBody>
      </p:sp>
      <p:sp>
        <p:nvSpPr>
          <p:cNvPr id="156" name="chenying0907 56"/>
          <p:cNvSpPr/>
          <p:nvPr/>
        </p:nvSpPr>
        <p:spPr bwMode="auto">
          <a:xfrm>
            <a:off x="4721493" y="3340344"/>
            <a:ext cx="2717522" cy="3403740"/>
          </a:xfrm>
          <a:custGeom>
            <a:avLst/>
            <a:gdLst>
              <a:gd name="T0" fmla="*/ 197 w 454"/>
              <a:gd name="T1" fmla="*/ 254 h 569"/>
              <a:gd name="T2" fmla="*/ 200 w 454"/>
              <a:gd name="T3" fmla="*/ 449 h 569"/>
              <a:gd name="T4" fmla="*/ 148 w 454"/>
              <a:gd name="T5" fmla="*/ 559 h 569"/>
              <a:gd name="T6" fmla="*/ 122 w 454"/>
              <a:gd name="T7" fmla="*/ 569 h 569"/>
              <a:gd name="T8" fmla="*/ 339 w 454"/>
              <a:gd name="T9" fmla="*/ 569 h 569"/>
              <a:gd name="T10" fmla="*/ 304 w 454"/>
              <a:gd name="T11" fmla="*/ 557 h 569"/>
              <a:gd name="T12" fmla="*/ 277 w 454"/>
              <a:gd name="T13" fmla="*/ 354 h 569"/>
              <a:gd name="T14" fmla="*/ 282 w 454"/>
              <a:gd name="T15" fmla="*/ 261 h 569"/>
              <a:gd name="T16" fmla="*/ 315 w 454"/>
              <a:gd name="T17" fmla="*/ 247 h 569"/>
              <a:gd name="T18" fmla="*/ 454 w 454"/>
              <a:gd name="T19" fmla="*/ 120 h 569"/>
              <a:gd name="T20" fmla="*/ 451 w 454"/>
              <a:gd name="T21" fmla="*/ 117 h 569"/>
              <a:gd name="T22" fmla="*/ 451 w 454"/>
              <a:gd name="T23" fmla="*/ 117 h 569"/>
              <a:gd name="T24" fmla="*/ 389 w 454"/>
              <a:gd name="T25" fmla="*/ 164 h 569"/>
              <a:gd name="T26" fmla="*/ 400 w 454"/>
              <a:gd name="T27" fmla="*/ 82 h 569"/>
              <a:gd name="T28" fmla="*/ 399 w 454"/>
              <a:gd name="T29" fmla="*/ 82 h 569"/>
              <a:gd name="T30" fmla="*/ 398 w 454"/>
              <a:gd name="T31" fmla="*/ 82 h 569"/>
              <a:gd name="T32" fmla="*/ 362 w 454"/>
              <a:gd name="T33" fmla="*/ 182 h 569"/>
              <a:gd name="T34" fmla="*/ 257 w 454"/>
              <a:gd name="T35" fmla="*/ 234 h 569"/>
              <a:gd name="T36" fmla="*/ 241 w 454"/>
              <a:gd name="T37" fmla="*/ 146 h 569"/>
              <a:gd name="T38" fmla="*/ 296 w 454"/>
              <a:gd name="T39" fmla="*/ 54 h 569"/>
              <a:gd name="T40" fmla="*/ 295 w 454"/>
              <a:gd name="T41" fmla="*/ 54 h 569"/>
              <a:gd name="T42" fmla="*/ 294 w 454"/>
              <a:gd name="T43" fmla="*/ 52 h 569"/>
              <a:gd name="T44" fmla="*/ 238 w 454"/>
              <a:gd name="T45" fmla="*/ 113 h 569"/>
              <a:gd name="T46" fmla="*/ 235 w 454"/>
              <a:gd name="T47" fmla="*/ 35 h 569"/>
              <a:gd name="T48" fmla="*/ 235 w 454"/>
              <a:gd name="T49" fmla="*/ 35 h 569"/>
              <a:gd name="T50" fmla="*/ 230 w 454"/>
              <a:gd name="T51" fmla="*/ 35 h 569"/>
              <a:gd name="T52" fmla="*/ 219 w 454"/>
              <a:gd name="T53" fmla="*/ 223 h 569"/>
              <a:gd name="T54" fmla="*/ 122 w 454"/>
              <a:gd name="T55" fmla="*/ 132 h 569"/>
              <a:gd name="T56" fmla="*/ 137 w 454"/>
              <a:gd name="T57" fmla="*/ 64 h 569"/>
              <a:gd name="T58" fmla="*/ 135 w 454"/>
              <a:gd name="T59" fmla="*/ 63 h 569"/>
              <a:gd name="T60" fmla="*/ 135 w 454"/>
              <a:gd name="T61" fmla="*/ 63 h 569"/>
              <a:gd name="T62" fmla="*/ 113 w 454"/>
              <a:gd name="T63" fmla="*/ 118 h 569"/>
              <a:gd name="T64" fmla="*/ 52 w 454"/>
              <a:gd name="T65" fmla="*/ 1 h 569"/>
              <a:gd name="T66" fmla="*/ 50 w 454"/>
              <a:gd name="T67" fmla="*/ 0 h 569"/>
              <a:gd name="T68" fmla="*/ 46 w 454"/>
              <a:gd name="T69" fmla="*/ 1 h 569"/>
              <a:gd name="T70" fmla="*/ 74 w 454"/>
              <a:gd name="T71" fmla="*/ 91 h 569"/>
              <a:gd name="T72" fmla="*/ 74 w 454"/>
              <a:gd name="T73" fmla="*/ 91 h 569"/>
              <a:gd name="T74" fmla="*/ 149 w 454"/>
              <a:gd name="T75" fmla="*/ 208 h 569"/>
              <a:gd name="T76" fmla="*/ 3 w 454"/>
              <a:gd name="T77" fmla="*/ 195 h 569"/>
              <a:gd name="T78" fmla="*/ 3 w 454"/>
              <a:gd name="T79" fmla="*/ 196 h 569"/>
              <a:gd name="T80" fmla="*/ 0 w 454"/>
              <a:gd name="T81" fmla="*/ 201 h 569"/>
              <a:gd name="T82" fmla="*/ 172 w 454"/>
              <a:gd name="T83" fmla="*/ 237 h 569"/>
              <a:gd name="T84" fmla="*/ 197 w 454"/>
              <a:gd name="T85" fmla="*/ 254 h 5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454" h="569">
                <a:moveTo>
                  <a:pt x="197" y="254"/>
                </a:moveTo>
                <a:cubicBezTo>
                  <a:pt x="209" y="304"/>
                  <a:pt x="213" y="368"/>
                  <a:pt x="200" y="449"/>
                </a:cubicBezTo>
                <a:cubicBezTo>
                  <a:pt x="191" y="518"/>
                  <a:pt x="199" y="559"/>
                  <a:pt x="148" y="559"/>
                </a:cubicBezTo>
                <a:cubicBezTo>
                  <a:pt x="148" y="559"/>
                  <a:pt x="138" y="555"/>
                  <a:pt x="122" y="569"/>
                </a:cubicBezTo>
                <a:cubicBezTo>
                  <a:pt x="339" y="569"/>
                  <a:pt x="339" y="569"/>
                  <a:pt x="339" y="569"/>
                </a:cubicBezTo>
                <a:cubicBezTo>
                  <a:pt x="328" y="564"/>
                  <a:pt x="315" y="559"/>
                  <a:pt x="304" y="557"/>
                </a:cubicBezTo>
                <a:cubicBezTo>
                  <a:pt x="292" y="529"/>
                  <a:pt x="279" y="475"/>
                  <a:pt x="277" y="354"/>
                </a:cubicBezTo>
                <a:cubicBezTo>
                  <a:pt x="276" y="318"/>
                  <a:pt x="278" y="287"/>
                  <a:pt x="282" y="261"/>
                </a:cubicBezTo>
                <a:cubicBezTo>
                  <a:pt x="315" y="247"/>
                  <a:pt x="315" y="247"/>
                  <a:pt x="315" y="247"/>
                </a:cubicBezTo>
                <a:cubicBezTo>
                  <a:pt x="404" y="194"/>
                  <a:pt x="433" y="147"/>
                  <a:pt x="454" y="120"/>
                </a:cubicBezTo>
                <a:cubicBezTo>
                  <a:pt x="451" y="117"/>
                  <a:pt x="451" y="117"/>
                  <a:pt x="451" y="117"/>
                </a:cubicBezTo>
                <a:cubicBezTo>
                  <a:pt x="451" y="117"/>
                  <a:pt x="451" y="117"/>
                  <a:pt x="451" y="117"/>
                </a:cubicBezTo>
                <a:cubicBezTo>
                  <a:pt x="428" y="135"/>
                  <a:pt x="407" y="151"/>
                  <a:pt x="389" y="164"/>
                </a:cubicBezTo>
                <a:cubicBezTo>
                  <a:pt x="396" y="133"/>
                  <a:pt x="398" y="121"/>
                  <a:pt x="400" y="82"/>
                </a:cubicBezTo>
                <a:cubicBezTo>
                  <a:pt x="399" y="82"/>
                  <a:pt x="399" y="82"/>
                  <a:pt x="399" y="82"/>
                </a:cubicBezTo>
                <a:cubicBezTo>
                  <a:pt x="399" y="82"/>
                  <a:pt x="398" y="82"/>
                  <a:pt x="398" y="82"/>
                </a:cubicBezTo>
                <a:cubicBezTo>
                  <a:pt x="393" y="101"/>
                  <a:pt x="379" y="147"/>
                  <a:pt x="362" y="182"/>
                </a:cubicBezTo>
                <a:cubicBezTo>
                  <a:pt x="312" y="215"/>
                  <a:pt x="278" y="228"/>
                  <a:pt x="257" y="234"/>
                </a:cubicBezTo>
                <a:cubicBezTo>
                  <a:pt x="251" y="213"/>
                  <a:pt x="245" y="185"/>
                  <a:pt x="241" y="146"/>
                </a:cubicBezTo>
                <a:cubicBezTo>
                  <a:pt x="257" y="110"/>
                  <a:pt x="284" y="70"/>
                  <a:pt x="296" y="54"/>
                </a:cubicBezTo>
                <a:cubicBezTo>
                  <a:pt x="295" y="54"/>
                  <a:pt x="295" y="54"/>
                  <a:pt x="295" y="54"/>
                </a:cubicBezTo>
                <a:cubicBezTo>
                  <a:pt x="294" y="52"/>
                  <a:pt x="294" y="52"/>
                  <a:pt x="294" y="52"/>
                </a:cubicBezTo>
                <a:cubicBezTo>
                  <a:pt x="265" y="79"/>
                  <a:pt x="258" y="88"/>
                  <a:pt x="238" y="113"/>
                </a:cubicBezTo>
                <a:cubicBezTo>
                  <a:pt x="236" y="91"/>
                  <a:pt x="235" y="64"/>
                  <a:pt x="235" y="35"/>
                </a:cubicBezTo>
                <a:cubicBezTo>
                  <a:pt x="235" y="35"/>
                  <a:pt x="235" y="35"/>
                  <a:pt x="235" y="35"/>
                </a:cubicBezTo>
                <a:cubicBezTo>
                  <a:pt x="230" y="35"/>
                  <a:pt x="230" y="35"/>
                  <a:pt x="230" y="35"/>
                </a:cubicBezTo>
                <a:cubicBezTo>
                  <a:pt x="223" y="69"/>
                  <a:pt x="210" y="143"/>
                  <a:pt x="219" y="223"/>
                </a:cubicBezTo>
                <a:cubicBezTo>
                  <a:pt x="219" y="223"/>
                  <a:pt x="175" y="205"/>
                  <a:pt x="122" y="132"/>
                </a:cubicBezTo>
                <a:cubicBezTo>
                  <a:pt x="123" y="120"/>
                  <a:pt x="125" y="90"/>
                  <a:pt x="137" y="64"/>
                </a:cubicBezTo>
                <a:cubicBezTo>
                  <a:pt x="135" y="63"/>
                  <a:pt x="135" y="63"/>
                  <a:pt x="135" y="63"/>
                </a:cubicBezTo>
                <a:cubicBezTo>
                  <a:pt x="135" y="63"/>
                  <a:pt x="135" y="63"/>
                  <a:pt x="135" y="63"/>
                </a:cubicBezTo>
                <a:cubicBezTo>
                  <a:pt x="127" y="75"/>
                  <a:pt x="118" y="94"/>
                  <a:pt x="113" y="118"/>
                </a:cubicBezTo>
                <a:cubicBezTo>
                  <a:pt x="93" y="88"/>
                  <a:pt x="72" y="50"/>
                  <a:pt x="52" y="1"/>
                </a:cubicBezTo>
                <a:cubicBezTo>
                  <a:pt x="51" y="1"/>
                  <a:pt x="51" y="1"/>
                  <a:pt x="50" y="0"/>
                </a:cubicBezTo>
                <a:cubicBezTo>
                  <a:pt x="46" y="1"/>
                  <a:pt x="46" y="1"/>
                  <a:pt x="46" y="1"/>
                </a:cubicBezTo>
                <a:cubicBezTo>
                  <a:pt x="49" y="17"/>
                  <a:pt x="74" y="91"/>
                  <a:pt x="74" y="91"/>
                </a:cubicBezTo>
                <a:cubicBezTo>
                  <a:pt x="74" y="91"/>
                  <a:pt x="74" y="91"/>
                  <a:pt x="74" y="91"/>
                </a:cubicBezTo>
                <a:cubicBezTo>
                  <a:pt x="91" y="132"/>
                  <a:pt x="115" y="175"/>
                  <a:pt x="149" y="208"/>
                </a:cubicBezTo>
                <a:cubicBezTo>
                  <a:pt x="149" y="208"/>
                  <a:pt x="89" y="222"/>
                  <a:pt x="3" y="195"/>
                </a:cubicBezTo>
                <a:cubicBezTo>
                  <a:pt x="3" y="196"/>
                  <a:pt x="3" y="196"/>
                  <a:pt x="3" y="196"/>
                </a:cubicBezTo>
                <a:cubicBezTo>
                  <a:pt x="0" y="201"/>
                  <a:pt x="0" y="201"/>
                  <a:pt x="0" y="201"/>
                </a:cubicBezTo>
                <a:cubicBezTo>
                  <a:pt x="37" y="218"/>
                  <a:pt x="97" y="238"/>
                  <a:pt x="172" y="237"/>
                </a:cubicBezTo>
                <a:cubicBezTo>
                  <a:pt x="178" y="238"/>
                  <a:pt x="187" y="243"/>
                  <a:pt x="197" y="254"/>
                </a:cubicBezTo>
                <a:close/>
              </a:path>
            </a:pathLst>
          </a:custGeom>
          <a:solidFill>
            <a:srgbClr val="005188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>
              <a:solidFill>
                <a:srgbClr val="605448"/>
              </a:solidFill>
              <a:latin typeface="华文细黑" pitchFamily="2" charset="-122"/>
              <a:ea typeface="华文细黑" pitchFamily="2" charset="-122"/>
            </a:endParaRPr>
          </a:p>
        </p:txBody>
      </p:sp>
      <p:grpSp>
        <p:nvGrpSpPr>
          <p:cNvPr id="9" name="chenying0907 8"/>
          <p:cNvGrpSpPr/>
          <p:nvPr/>
        </p:nvGrpSpPr>
        <p:grpSpPr>
          <a:xfrm>
            <a:off x="1339202" y="4141433"/>
            <a:ext cx="2710214" cy="687252"/>
            <a:chOff x="2112394" y="2211273"/>
            <a:chExt cx="2710214" cy="687252"/>
          </a:xfrm>
        </p:grpSpPr>
        <p:sp>
          <p:nvSpPr>
            <p:cNvPr id="157" name="文本框 16"/>
            <p:cNvSpPr txBox="1">
              <a:spLocks noChangeArrowheads="1"/>
            </p:cNvSpPr>
            <p:nvPr/>
          </p:nvSpPr>
          <p:spPr bwMode="auto">
            <a:xfrm>
              <a:off x="2112394" y="2211273"/>
              <a:ext cx="2287653" cy="2862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90204" pitchFamily="34" charset="0"/>
                <a:buChar char="•"/>
                <a:defRPr sz="28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>
                <a:buNone/>
              </a:pPr>
              <a:endParaRPr lang="en-US" altLang="zh-CN" sz="1400" dirty="0">
                <a:solidFill>
                  <a:srgbClr val="595959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endParaRPr>
            </a:p>
          </p:txBody>
        </p:sp>
        <p:sp>
          <p:nvSpPr>
            <p:cNvPr id="158" name="文本框 157"/>
            <p:cNvSpPr txBox="1"/>
            <p:nvPr/>
          </p:nvSpPr>
          <p:spPr>
            <a:xfrm>
              <a:off x="3398119" y="2436860"/>
              <a:ext cx="14244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rgbClr val="005188"/>
                  </a:solidFill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李伟</a:t>
              </a:r>
              <a:endParaRPr lang="en-US" altLang="zh-CN" sz="2400" b="1" dirty="0">
                <a:solidFill>
                  <a:srgbClr val="005188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endParaRPr>
            </a:p>
          </p:txBody>
        </p:sp>
        <p:sp>
          <p:nvSpPr>
            <p:cNvPr id="159" name="chenying0907 30"/>
            <p:cNvSpPr>
              <a:spLocks noEditPoints="1"/>
            </p:cNvSpPr>
            <p:nvPr/>
          </p:nvSpPr>
          <p:spPr bwMode="auto">
            <a:xfrm>
              <a:off x="3099428" y="2506475"/>
              <a:ext cx="335491" cy="324806"/>
            </a:xfrm>
            <a:custGeom>
              <a:avLst/>
              <a:gdLst>
                <a:gd name="T0" fmla="*/ 10 w 31"/>
                <a:gd name="T1" fmla="*/ 19 h 30"/>
                <a:gd name="T2" fmla="*/ 11 w 31"/>
                <a:gd name="T3" fmla="*/ 0 h 30"/>
                <a:gd name="T4" fmla="*/ 28 w 31"/>
                <a:gd name="T5" fmla="*/ 8 h 30"/>
                <a:gd name="T6" fmla="*/ 26 w 31"/>
                <a:gd name="T7" fmla="*/ 27 h 30"/>
                <a:gd name="T8" fmla="*/ 23 w 31"/>
                <a:gd name="T9" fmla="*/ 25 h 30"/>
                <a:gd name="T10" fmla="*/ 22 w 31"/>
                <a:gd name="T11" fmla="*/ 21 h 30"/>
                <a:gd name="T12" fmla="*/ 29 w 31"/>
                <a:gd name="T13" fmla="*/ 9 h 30"/>
                <a:gd name="T14" fmla="*/ 22 w 31"/>
                <a:gd name="T15" fmla="*/ 24 h 30"/>
                <a:gd name="T16" fmla="*/ 21 w 31"/>
                <a:gd name="T17" fmla="*/ 22 h 30"/>
                <a:gd name="T18" fmla="*/ 28 w 31"/>
                <a:gd name="T19" fmla="*/ 10 h 30"/>
                <a:gd name="T20" fmla="*/ 24 w 31"/>
                <a:gd name="T21" fmla="*/ 14 h 30"/>
                <a:gd name="T22" fmla="*/ 21 w 31"/>
                <a:gd name="T23" fmla="*/ 18 h 30"/>
                <a:gd name="T24" fmla="*/ 24 w 31"/>
                <a:gd name="T25" fmla="*/ 14 h 30"/>
                <a:gd name="T26" fmla="*/ 20 w 31"/>
                <a:gd name="T27" fmla="*/ 19 h 30"/>
                <a:gd name="T28" fmla="*/ 19 w 31"/>
                <a:gd name="T29" fmla="*/ 20 h 30"/>
                <a:gd name="T30" fmla="*/ 22 w 31"/>
                <a:gd name="T31" fmla="*/ 14 h 30"/>
                <a:gd name="T32" fmla="*/ 23 w 31"/>
                <a:gd name="T33" fmla="*/ 10 h 30"/>
                <a:gd name="T34" fmla="*/ 17 w 31"/>
                <a:gd name="T35" fmla="*/ 22 h 30"/>
                <a:gd name="T36" fmla="*/ 20 w 31"/>
                <a:gd name="T37" fmla="*/ 16 h 30"/>
                <a:gd name="T38" fmla="*/ 16 w 31"/>
                <a:gd name="T39" fmla="*/ 19 h 30"/>
                <a:gd name="T40" fmla="*/ 19 w 31"/>
                <a:gd name="T41" fmla="*/ 12 h 30"/>
                <a:gd name="T42" fmla="*/ 17 w 31"/>
                <a:gd name="T43" fmla="*/ 18 h 30"/>
                <a:gd name="T44" fmla="*/ 21 w 31"/>
                <a:gd name="T45" fmla="*/ 11 h 30"/>
                <a:gd name="T46" fmla="*/ 21 w 31"/>
                <a:gd name="T47" fmla="*/ 10 h 30"/>
                <a:gd name="T48" fmla="*/ 15 w 31"/>
                <a:gd name="T49" fmla="*/ 23 h 30"/>
                <a:gd name="T50" fmla="*/ 16 w 31"/>
                <a:gd name="T51" fmla="*/ 20 h 30"/>
                <a:gd name="T52" fmla="*/ 15 w 31"/>
                <a:gd name="T53" fmla="*/ 13 h 30"/>
                <a:gd name="T54" fmla="*/ 11 w 31"/>
                <a:gd name="T55" fmla="*/ 28 h 30"/>
                <a:gd name="T56" fmla="*/ 17 w 31"/>
                <a:gd name="T57" fmla="*/ 13 h 30"/>
                <a:gd name="T58" fmla="*/ 17 w 31"/>
                <a:gd name="T59" fmla="*/ 17 h 30"/>
                <a:gd name="T60" fmla="*/ 14 w 31"/>
                <a:gd name="T61" fmla="*/ 23 h 30"/>
                <a:gd name="T62" fmla="*/ 19 w 31"/>
                <a:gd name="T63" fmla="*/ 11 h 30"/>
                <a:gd name="T64" fmla="*/ 12 w 31"/>
                <a:gd name="T65" fmla="*/ 26 h 30"/>
                <a:gd name="T66" fmla="*/ 11 w 31"/>
                <a:gd name="T67" fmla="*/ 27 h 30"/>
                <a:gd name="T68" fmla="*/ 11 w 31"/>
                <a:gd name="T69" fmla="*/ 23 h 30"/>
                <a:gd name="T70" fmla="*/ 12 w 31"/>
                <a:gd name="T71" fmla="*/ 20 h 30"/>
                <a:gd name="T72" fmla="*/ 17 w 31"/>
                <a:gd name="T73" fmla="*/ 10 h 30"/>
                <a:gd name="T74" fmla="*/ 11 w 31"/>
                <a:gd name="T75" fmla="*/ 13 h 30"/>
                <a:gd name="T76" fmla="*/ 15 w 31"/>
                <a:gd name="T77" fmla="*/ 8 h 30"/>
                <a:gd name="T78" fmla="*/ 11 w 31"/>
                <a:gd name="T79" fmla="*/ 16 h 30"/>
                <a:gd name="T80" fmla="*/ 11 w 31"/>
                <a:gd name="T81" fmla="*/ 15 h 30"/>
                <a:gd name="T82" fmla="*/ 11 w 31"/>
                <a:gd name="T83" fmla="*/ 11 h 30"/>
                <a:gd name="T84" fmla="*/ 10 w 31"/>
                <a:gd name="T85" fmla="*/ 18 h 30"/>
                <a:gd name="T86" fmla="*/ 14 w 31"/>
                <a:gd name="T87" fmla="*/ 9 h 30"/>
                <a:gd name="T88" fmla="*/ 11 w 31"/>
                <a:gd name="T89" fmla="*/ 12 h 30"/>
                <a:gd name="T90" fmla="*/ 12 w 31"/>
                <a:gd name="T91" fmla="*/ 7 h 30"/>
                <a:gd name="T92" fmla="*/ 12 w 31"/>
                <a:gd name="T93" fmla="*/ 4 h 30"/>
                <a:gd name="T94" fmla="*/ 10 w 31"/>
                <a:gd name="T95" fmla="*/ 14 h 30"/>
                <a:gd name="T96" fmla="*/ 10 w 31"/>
                <a:gd name="T97" fmla="*/ 15 h 30"/>
                <a:gd name="T98" fmla="*/ 10 w 31"/>
                <a:gd name="T99" fmla="*/ 12 h 30"/>
                <a:gd name="T100" fmla="*/ 12 w 31"/>
                <a:gd name="T101" fmla="*/ 7 h 30"/>
                <a:gd name="T102" fmla="*/ 9 w 31"/>
                <a:gd name="T103" fmla="*/ 11 h 30"/>
                <a:gd name="T104" fmla="*/ 5 w 31"/>
                <a:gd name="T105" fmla="*/ 11 h 30"/>
                <a:gd name="T106" fmla="*/ 12 w 31"/>
                <a:gd name="T107" fmla="*/ 2 h 30"/>
                <a:gd name="T108" fmla="*/ 1 w 31"/>
                <a:gd name="T109" fmla="*/ 1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31" h="30">
                  <a:moveTo>
                    <a:pt x="16" y="23"/>
                  </a:moveTo>
                  <a:cubicBezTo>
                    <a:pt x="14" y="25"/>
                    <a:pt x="13" y="27"/>
                    <a:pt x="11" y="30"/>
                  </a:cubicBezTo>
                  <a:cubicBezTo>
                    <a:pt x="10" y="30"/>
                    <a:pt x="10" y="28"/>
                    <a:pt x="10" y="28"/>
                  </a:cubicBezTo>
                  <a:cubicBezTo>
                    <a:pt x="10" y="25"/>
                    <a:pt x="10" y="22"/>
                    <a:pt x="10" y="19"/>
                  </a:cubicBezTo>
                  <a:cubicBezTo>
                    <a:pt x="8" y="18"/>
                    <a:pt x="6" y="17"/>
                    <a:pt x="5" y="15"/>
                  </a:cubicBezTo>
                  <a:cubicBezTo>
                    <a:pt x="3" y="14"/>
                    <a:pt x="1" y="13"/>
                    <a:pt x="0" y="11"/>
                  </a:cubicBezTo>
                  <a:cubicBezTo>
                    <a:pt x="3" y="10"/>
                    <a:pt x="7" y="10"/>
                    <a:pt x="11" y="10"/>
                  </a:cubicBezTo>
                  <a:cubicBezTo>
                    <a:pt x="11" y="7"/>
                    <a:pt x="11" y="4"/>
                    <a:pt x="11" y="0"/>
                  </a:cubicBezTo>
                  <a:cubicBezTo>
                    <a:pt x="12" y="1"/>
                    <a:pt x="13" y="2"/>
                    <a:pt x="13" y="3"/>
                  </a:cubicBezTo>
                  <a:cubicBezTo>
                    <a:pt x="14" y="4"/>
                    <a:pt x="15" y="6"/>
                    <a:pt x="16" y="7"/>
                  </a:cubicBezTo>
                  <a:cubicBezTo>
                    <a:pt x="16" y="8"/>
                    <a:pt x="17" y="8"/>
                    <a:pt x="17" y="9"/>
                  </a:cubicBezTo>
                  <a:cubicBezTo>
                    <a:pt x="21" y="9"/>
                    <a:pt x="24" y="9"/>
                    <a:pt x="28" y="8"/>
                  </a:cubicBezTo>
                  <a:cubicBezTo>
                    <a:pt x="29" y="8"/>
                    <a:pt x="30" y="8"/>
                    <a:pt x="31" y="8"/>
                  </a:cubicBezTo>
                  <a:cubicBezTo>
                    <a:pt x="30" y="10"/>
                    <a:pt x="28" y="12"/>
                    <a:pt x="27" y="13"/>
                  </a:cubicBezTo>
                  <a:cubicBezTo>
                    <a:pt x="25" y="14"/>
                    <a:pt x="23" y="16"/>
                    <a:pt x="22" y="17"/>
                  </a:cubicBezTo>
                  <a:cubicBezTo>
                    <a:pt x="23" y="20"/>
                    <a:pt x="25" y="23"/>
                    <a:pt x="26" y="27"/>
                  </a:cubicBezTo>
                  <a:cubicBezTo>
                    <a:pt x="26" y="27"/>
                    <a:pt x="25" y="27"/>
                    <a:pt x="24" y="26"/>
                  </a:cubicBezTo>
                  <a:cubicBezTo>
                    <a:pt x="22" y="25"/>
                    <a:pt x="19" y="25"/>
                    <a:pt x="16" y="23"/>
                  </a:cubicBezTo>
                  <a:close/>
                  <a:moveTo>
                    <a:pt x="24" y="25"/>
                  </a:moveTo>
                  <a:cubicBezTo>
                    <a:pt x="24" y="25"/>
                    <a:pt x="23" y="25"/>
                    <a:pt x="23" y="25"/>
                  </a:cubicBezTo>
                  <a:cubicBezTo>
                    <a:pt x="23" y="26"/>
                    <a:pt x="24" y="25"/>
                    <a:pt x="25" y="26"/>
                  </a:cubicBezTo>
                  <a:lnTo>
                    <a:pt x="24" y="25"/>
                  </a:lnTo>
                  <a:close/>
                  <a:moveTo>
                    <a:pt x="22" y="20"/>
                  </a:moveTo>
                  <a:cubicBezTo>
                    <a:pt x="22" y="21"/>
                    <a:pt x="22" y="21"/>
                    <a:pt x="22" y="21"/>
                  </a:cubicBezTo>
                  <a:cubicBezTo>
                    <a:pt x="23" y="22"/>
                    <a:pt x="23" y="23"/>
                    <a:pt x="24" y="24"/>
                  </a:cubicBezTo>
                  <a:cubicBezTo>
                    <a:pt x="23" y="23"/>
                    <a:pt x="23" y="21"/>
                    <a:pt x="22" y="20"/>
                  </a:cubicBezTo>
                  <a:close/>
                  <a:moveTo>
                    <a:pt x="29" y="9"/>
                  </a:moveTo>
                  <a:cubicBezTo>
                    <a:pt x="29" y="9"/>
                    <a:pt x="29" y="9"/>
                    <a:pt x="29" y="9"/>
                  </a:cubicBezTo>
                  <a:cubicBezTo>
                    <a:pt x="29" y="9"/>
                    <a:pt x="30" y="9"/>
                    <a:pt x="30" y="9"/>
                  </a:cubicBezTo>
                  <a:cubicBezTo>
                    <a:pt x="29" y="9"/>
                    <a:pt x="29" y="9"/>
                    <a:pt x="29" y="9"/>
                  </a:cubicBezTo>
                  <a:close/>
                  <a:moveTo>
                    <a:pt x="18" y="22"/>
                  </a:moveTo>
                  <a:cubicBezTo>
                    <a:pt x="19" y="22"/>
                    <a:pt x="21" y="24"/>
                    <a:pt x="22" y="24"/>
                  </a:cubicBezTo>
                  <a:cubicBezTo>
                    <a:pt x="21" y="23"/>
                    <a:pt x="19" y="22"/>
                    <a:pt x="18" y="22"/>
                  </a:cubicBezTo>
                  <a:close/>
                  <a:moveTo>
                    <a:pt x="21" y="22"/>
                  </a:moveTo>
                  <a:cubicBezTo>
                    <a:pt x="21" y="22"/>
                    <a:pt x="21" y="23"/>
                    <a:pt x="22" y="23"/>
                  </a:cubicBezTo>
                  <a:cubicBezTo>
                    <a:pt x="22" y="22"/>
                    <a:pt x="22" y="22"/>
                    <a:pt x="21" y="22"/>
                  </a:cubicBezTo>
                  <a:close/>
                  <a:moveTo>
                    <a:pt x="27" y="9"/>
                  </a:moveTo>
                  <a:cubicBezTo>
                    <a:pt x="27" y="9"/>
                    <a:pt x="27" y="9"/>
                    <a:pt x="27" y="9"/>
                  </a:cubicBezTo>
                  <a:cubicBezTo>
                    <a:pt x="27" y="10"/>
                    <a:pt x="27" y="10"/>
                    <a:pt x="27" y="11"/>
                  </a:cubicBezTo>
                  <a:cubicBezTo>
                    <a:pt x="27" y="11"/>
                    <a:pt x="28" y="11"/>
                    <a:pt x="28" y="10"/>
                  </a:cubicBezTo>
                  <a:cubicBezTo>
                    <a:pt x="27" y="10"/>
                    <a:pt x="28" y="10"/>
                    <a:pt x="27" y="9"/>
                  </a:cubicBezTo>
                  <a:close/>
                  <a:moveTo>
                    <a:pt x="24" y="14"/>
                  </a:moveTo>
                  <a:cubicBezTo>
                    <a:pt x="24" y="13"/>
                    <a:pt x="25" y="13"/>
                    <a:pt x="25" y="13"/>
                  </a:cubicBezTo>
                  <a:cubicBezTo>
                    <a:pt x="25" y="12"/>
                    <a:pt x="24" y="13"/>
                    <a:pt x="24" y="14"/>
                  </a:cubicBezTo>
                  <a:close/>
                  <a:moveTo>
                    <a:pt x="26" y="10"/>
                  </a:moveTo>
                  <a:cubicBezTo>
                    <a:pt x="26" y="10"/>
                    <a:pt x="26" y="10"/>
                    <a:pt x="26" y="10"/>
                  </a:cubicBezTo>
                  <a:cubicBezTo>
                    <a:pt x="26" y="9"/>
                    <a:pt x="26" y="10"/>
                    <a:pt x="26" y="10"/>
                  </a:cubicBezTo>
                  <a:close/>
                  <a:moveTo>
                    <a:pt x="21" y="18"/>
                  </a:moveTo>
                  <a:cubicBezTo>
                    <a:pt x="21" y="18"/>
                    <a:pt x="21" y="19"/>
                    <a:pt x="21" y="19"/>
                  </a:cubicBezTo>
                  <a:cubicBezTo>
                    <a:pt x="21" y="18"/>
                    <a:pt x="21" y="18"/>
                    <a:pt x="21" y="18"/>
                  </a:cubicBezTo>
                  <a:close/>
                  <a:moveTo>
                    <a:pt x="23" y="14"/>
                  </a:moveTo>
                  <a:cubicBezTo>
                    <a:pt x="23" y="15"/>
                    <a:pt x="23" y="14"/>
                    <a:pt x="24" y="14"/>
                  </a:cubicBezTo>
                  <a:cubicBezTo>
                    <a:pt x="23" y="14"/>
                    <a:pt x="23" y="14"/>
                    <a:pt x="23" y="14"/>
                  </a:cubicBezTo>
                  <a:close/>
                  <a:moveTo>
                    <a:pt x="20" y="19"/>
                  </a:moveTo>
                  <a:cubicBezTo>
                    <a:pt x="21" y="20"/>
                    <a:pt x="21" y="20"/>
                    <a:pt x="21" y="20"/>
                  </a:cubicBezTo>
                  <a:lnTo>
                    <a:pt x="20" y="19"/>
                  </a:lnTo>
                  <a:close/>
                  <a:moveTo>
                    <a:pt x="19" y="20"/>
                  </a:moveTo>
                  <a:cubicBezTo>
                    <a:pt x="19" y="20"/>
                    <a:pt x="19" y="20"/>
                    <a:pt x="18" y="20"/>
                  </a:cubicBezTo>
                  <a:cubicBezTo>
                    <a:pt x="19" y="20"/>
                    <a:pt x="20" y="21"/>
                    <a:pt x="20" y="20"/>
                  </a:cubicBezTo>
                  <a:lnTo>
                    <a:pt x="19" y="20"/>
                  </a:lnTo>
                  <a:close/>
                  <a:moveTo>
                    <a:pt x="22" y="14"/>
                  </a:moveTo>
                  <a:cubicBezTo>
                    <a:pt x="22" y="14"/>
                    <a:pt x="21" y="13"/>
                    <a:pt x="21" y="14"/>
                  </a:cubicBezTo>
                  <a:cubicBezTo>
                    <a:pt x="21" y="14"/>
                    <a:pt x="22" y="15"/>
                    <a:pt x="22" y="14"/>
                  </a:cubicBezTo>
                  <a:cubicBezTo>
                    <a:pt x="22" y="14"/>
                    <a:pt x="22" y="14"/>
                    <a:pt x="22" y="14"/>
                  </a:cubicBezTo>
                  <a:close/>
                  <a:moveTo>
                    <a:pt x="22" y="12"/>
                  </a:moveTo>
                  <a:cubicBezTo>
                    <a:pt x="22" y="13"/>
                    <a:pt x="23" y="13"/>
                    <a:pt x="23" y="12"/>
                  </a:cubicBezTo>
                  <a:cubicBezTo>
                    <a:pt x="23" y="12"/>
                    <a:pt x="22" y="12"/>
                    <a:pt x="22" y="12"/>
                  </a:cubicBezTo>
                  <a:close/>
                  <a:moveTo>
                    <a:pt x="23" y="10"/>
                  </a:moveTo>
                  <a:cubicBezTo>
                    <a:pt x="23" y="10"/>
                    <a:pt x="24" y="10"/>
                    <a:pt x="24" y="10"/>
                  </a:cubicBezTo>
                  <a:cubicBezTo>
                    <a:pt x="24" y="9"/>
                    <a:pt x="24" y="9"/>
                    <a:pt x="24" y="9"/>
                  </a:cubicBezTo>
                  <a:cubicBezTo>
                    <a:pt x="24" y="10"/>
                    <a:pt x="23" y="9"/>
                    <a:pt x="23" y="10"/>
                  </a:cubicBezTo>
                  <a:close/>
                  <a:moveTo>
                    <a:pt x="17" y="22"/>
                  </a:moveTo>
                  <a:cubicBezTo>
                    <a:pt x="18" y="23"/>
                    <a:pt x="18" y="23"/>
                    <a:pt x="18" y="23"/>
                  </a:cubicBezTo>
                  <a:cubicBezTo>
                    <a:pt x="18" y="22"/>
                    <a:pt x="18" y="22"/>
                    <a:pt x="18" y="22"/>
                  </a:cubicBezTo>
                  <a:cubicBezTo>
                    <a:pt x="17" y="22"/>
                    <a:pt x="17" y="22"/>
                    <a:pt x="17" y="22"/>
                  </a:cubicBezTo>
                  <a:close/>
                  <a:moveTo>
                    <a:pt x="20" y="16"/>
                  </a:moveTo>
                  <a:cubicBezTo>
                    <a:pt x="19" y="16"/>
                    <a:pt x="19" y="16"/>
                    <a:pt x="19" y="16"/>
                  </a:cubicBezTo>
                  <a:cubicBezTo>
                    <a:pt x="19" y="16"/>
                    <a:pt x="20" y="17"/>
                    <a:pt x="20" y="17"/>
                  </a:cubicBezTo>
                  <a:cubicBezTo>
                    <a:pt x="20" y="16"/>
                    <a:pt x="20" y="16"/>
                    <a:pt x="20" y="16"/>
                  </a:cubicBezTo>
                  <a:close/>
                  <a:moveTo>
                    <a:pt x="16" y="19"/>
                  </a:moveTo>
                  <a:cubicBezTo>
                    <a:pt x="17" y="19"/>
                    <a:pt x="17" y="19"/>
                    <a:pt x="18" y="1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18"/>
                    <a:pt x="16" y="18"/>
                    <a:pt x="16" y="19"/>
                  </a:cubicBezTo>
                  <a:close/>
                  <a:moveTo>
                    <a:pt x="19" y="12"/>
                  </a:moveTo>
                  <a:cubicBezTo>
                    <a:pt x="20" y="13"/>
                    <a:pt x="20" y="13"/>
                    <a:pt x="21" y="13"/>
                  </a:cubicBezTo>
                  <a:cubicBezTo>
                    <a:pt x="20" y="12"/>
                    <a:pt x="20" y="12"/>
                    <a:pt x="19" y="12"/>
                  </a:cubicBezTo>
                  <a:close/>
                  <a:moveTo>
                    <a:pt x="17" y="17"/>
                  </a:move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8" y="18"/>
                    <a:pt x="18" y="18"/>
                  </a:cubicBezTo>
                  <a:lnTo>
                    <a:pt x="17" y="17"/>
                  </a:lnTo>
                  <a:close/>
                  <a:moveTo>
                    <a:pt x="20" y="11"/>
                  </a:moveTo>
                  <a:cubicBezTo>
                    <a:pt x="21" y="11"/>
                    <a:pt x="21" y="11"/>
                    <a:pt x="21" y="11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11"/>
                    <a:pt x="20" y="11"/>
                    <a:pt x="20" y="11"/>
                  </a:cubicBezTo>
                  <a:close/>
                  <a:moveTo>
                    <a:pt x="21" y="10"/>
                  </a:moveTo>
                  <a:cubicBezTo>
                    <a:pt x="21" y="10"/>
                    <a:pt x="21" y="10"/>
                    <a:pt x="21" y="10"/>
                  </a:cubicBezTo>
                  <a:cubicBezTo>
                    <a:pt x="22" y="10"/>
                    <a:pt x="22" y="10"/>
                    <a:pt x="22" y="10"/>
                  </a:cubicBezTo>
                  <a:lnTo>
                    <a:pt x="21" y="10"/>
                  </a:lnTo>
                  <a:close/>
                  <a:moveTo>
                    <a:pt x="15" y="22"/>
                  </a:moveTo>
                  <a:cubicBezTo>
                    <a:pt x="15" y="22"/>
                    <a:pt x="14" y="23"/>
                    <a:pt x="15" y="23"/>
                  </a:cubicBezTo>
                  <a:cubicBezTo>
                    <a:pt x="15" y="23"/>
                    <a:pt x="15" y="22"/>
                    <a:pt x="15" y="22"/>
                  </a:cubicBezTo>
                  <a:cubicBezTo>
                    <a:pt x="15" y="22"/>
                    <a:pt x="15" y="22"/>
                    <a:pt x="15" y="22"/>
                  </a:cubicBezTo>
                  <a:close/>
                  <a:moveTo>
                    <a:pt x="12" y="18"/>
                  </a:moveTo>
                  <a:cubicBezTo>
                    <a:pt x="13" y="20"/>
                    <a:pt x="15" y="20"/>
                    <a:pt x="16" y="20"/>
                  </a:cubicBezTo>
                  <a:cubicBezTo>
                    <a:pt x="15" y="19"/>
                    <a:pt x="13" y="17"/>
                    <a:pt x="12" y="18"/>
                  </a:cubicBezTo>
                  <a:close/>
                  <a:moveTo>
                    <a:pt x="15" y="13"/>
                  </a:moveTo>
                  <a:cubicBezTo>
                    <a:pt x="16" y="14"/>
                    <a:pt x="18" y="15"/>
                    <a:pt x="19" y="15"/>
                  </a:cubicBezTo>
                  <a:cubicBezTo>
                    <a:pt x="18" y="14"/>
                    <a:pt x="16" y="13"/>
                    <a:pt x="15" y="13"/>
                  </a:cubicBezTo>
                  <a:close/>
                  <a:moveTo>
                    <a:pt x="13" y="25"/>
                  </a:moveTo>
                  <a:cubicBezTo>
                    <a:pt x="13" y="26"/>
                    <a:pt x="13" y="26"/>
                    <a:pt x="13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7"/>
                    <a:pt x="10" y="27"/>
                    <a:pt x="11" y="28"/>
                  </a:cubicBezTo>
                  <a:cubicBezTo>
                    <a:pt x="11" y="27"/>
                    <a:pt x="13" y="26"/>
                    <a:pt x="13" y="25"/>
                  </a:cubicBezTo>
                  <a:close/>
                  <a:moveTo>
                    <a:pt x="17" y="13"/>
                  </a:moveTo>
                  <a:cubicBezTo>
                    <a:pt x="18" y="13"/>
                    <a:pt x="18" y="14"/>
                    <a:pt x="19" y="14"/>
                  </a:cubicBezTo>
                  <a:cubicBezTo>
                    <a:pt x="18" y="14"/>
                    <a:pt x="18" y="13"/>
                    <a:pt x="17" y="13"/>
                  </a:cubicBezTo>
                  <a:close/>
                  <a:moveTo>
                    <a:pt x="14" y="16"/>
                  </a:moveTo>
                  <a:cubicBezTo>
                    <a:pt x="14" y="16"/>
                    <a:pt x="13" y="16"/>
                    <a:pt x="14" y="17"/>
                  </a:cubicBezTo>
                  <a:cubicBezTo>
                    <a:pt x="14" y="17"/>
                    <a:pt x="15" y="17"/>
                    <a:pt x="16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6" y="17"/>
                    <a:pt x="15" y="16"/>
                    <a:pt x="14" y="16"/>
                  </a:cubicBezTo>
                  <a:close/>
                  <a:moveTo>
                    <a:pt x="12" y="22"/>
                  </a:moveTo>
                  <a:cubicBezTo>
                    <a:pt x="12" y="23"/>
                    <a:pt x="13" y="23"/>
                    <a:pt x="13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2" y="22"/>
                  </a:cubicBezTo>
                  <a:close/>
                  <a:moveTo>
                    <a:pt x="19" y="10"/>
                  </a:moveTo>
                  <a:cubicBezTo>
                    <a:pt x="18" y="10"/>
                    <a:pt x="18" y="10"/>
                    <a:pt x="18" y="10"/>
                  </a:cubicBezTo>
                  <a:cubicBezTo>
                    <a:pt x="18" y="11"/>
                    <a:pt x="19" y="11"/>
                    <a:pt x="19" y="11"/>
                  </a:cubicBezTo>
                  <a:cubicBezTo>
                    <a:pt x="19" y="11"/>
                    <a:pt x="19" y="10"/>
                    <a:pt x="19" y="10"/>
                  </a:cubicBezTo>
                  <a:close/>
                  <a:moveTo>
                    <a:pt x="11" y="24"/>
                  </a:moveTo>
                  <a:cubicBezTo>
                    <a:pt x="10" y="25"/>
                    <a:pt x="11" y="25"/>
                    <a:pt x="11" y="25"/>
                  </a:cubicBezTo>
                  <a:cubicBezTo>
                    <a:pt x="11" y="25"/>
                    <a:pt x="11" y="25"/>
                    <a:pt x="12" y="26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11" y="25"/>
                    <a:pt x="11" y="24"/>
                    <a:pt x="11" y="24"/>
                  </a:cubicBezTo>
                  <a:close/>
                  <a:moveTo>
                    <a:pt x="11" y="26"/>
                  </a:moveTo>
                  <a:cubicBezTo>
                    <a:pt x="11" y="27"/>
                    <a:pt x="11" y="27"/>
                    <a:pt x="11" y="27"/>
                  </a:cubicBezTo>
                  <a:lnTo>
                    <a:pt x="11" y="26"/>
                  </a:lnTo>
                  <a:close/>
                  <a:moveTo>
                    <a:pt x="11" y="22"/>
                  </a:moveTo>
                  <a:cubicBezTo>
                    <a:pt x="11" y="23"/>
                    <a:pt x="10" y="23"/>
                    <a:pt x="11" y="23"/>
                  </a:cubicBezTo>
                  <a:cubicBezTo>
                    <a:pt x="11" y="23"/>
                    <a:pt x="11" y="23"/>
                    <a:pt x="11" y="23"/>
                  </a:cubicBezTo>
                  <a:cubicBezTo>
                    <a:pt x="11" y="23"/>
                    <a:pt x="11" y="22"/>
                    <a:pt x="11" y="22"/>
                  </a:cubicBezTo>
                  <a:close/>
                  <a:moveTo>
                    <a:pt x="11" y="20"/>
                  </a:moveTo>
                  <a:cubicBezTo>
                    <a:pt x="11" y="21"/>
                    <a:pt x="11" y="21"/>
                    <a:pt x="11" y="21"/>
                  </a:cubicBezTo>
                  <a:cubicBezTo>
                    <a:pt x="11" y="21"/>
                    <a:pt x="12" y="21"/>
                    <a:pt x="12" y="20"/>
                  </a:cubicBezTo>
                  <a:cubicBezTo>
                    <a:pt x="12" y="20"/>
                    <a:pt x="11" y="20"/>
                    <a:pt x="11" y="20"/>
                  </a:cubicBezTo>
                  <a:close/>
                  <a:moveTo>
                    <a:pt x="16" y="10"/>
                  </a:moveTo>
                  <a:cubicBezTo>
                    <a:pt x="16" y="11"/>
                    <a:pt x="16" y="11"/>
                    <a:pt x="16" y="11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16" y="10"/>
                    <a:pt x="16" y="10"/>
                    <a:pt x="16" y="10"/>
                  </a:cubicBezTo>
                  <a:close/>
                  <a:moveTo>
                    <a:pt x="11" y="13"/>
                  </a:moveTo>
                  <a:cubicBezTo>
                    <a:pt x="12" y="14"/>
                    <a:pt x="14" y="15"/>
                    <a:pt x="15" y="14"/>
                  </a:cubicBezTo>
                  <a:cubicBezTo>
                    <a:pt x="13" y="14"/>
                    <a:pt x="12" y="13"/>
                    <a:pt x="11" y="13"/>
                  </a:cubicBezTo>
                  <a:close/>
                  <a:moveTo>
                    <a:pt x="11" y="18"/>
                  </a:moveTo>
                  <a:cubicBezTo>
                    <a:pt x="10" y="19"/>
                    <a:pt x="11" y="19"/>
                    <a:pt x="12" y="19"/>
                  </a:cubicBezTo>
                  <a:cubicBezTo>
                    <a:pt x="11" y="19"/>
                    <a:pt x="11" y="18"/>
                    <a:pt x="11" y="18"/>
                  </a:cubicBezTo>
                  <a:close/>
                  <a:moveTo>
                    <a:pt x="15" y="8"/>
                  </a:moveTo>
                  <a:cubicBezTo>
                    <a:pt x="15" y="8"/>
                    <a:pt x="16" y="9"/>
                    <a:pt x="15" y="10"/>
                  </a:cubicBezTo>
                  <a:cubicBezTo>
                    <a:pt x="15" y="10"/>
                    <a:pt x="16" y="10"/>
                    <a:pt x="16" y="9"/>
                  </a:cubicBezTo>
                  <a:cubicBezTo>
                    <a:pt x="16" y="9"/>
                    <a:pt x="16" y="8"/>
                    <a:pt x="15" y="8"/>
                  </a:cubicBezTo>
                  <a:close/>
                  <a:moveTo>
                    <a:pt x="11" y="16"/>
                  </a:moveTo>
                  <a:cubicBezTo>
                    <a:pt x="11" y="17"/>
                    <a:pt x="12" y="18"/>
                    <a:pt x="12" y="17"/>
                  </a:cubicBezTo>
                  <a:cubicBezTo>
                    <a:pt x="12" y="17"/>
                    <a:pt x="11" y="16"/>
                    <a:pt x="11" y="16"/>
                  </a:cubicBezTo>
                  <a:close/>
                  <a:moveTo>
                    <a:pt x="11" y="14"/>
                  </a:moveTo>
                  <a:cubicBezTo>
                    <a:pt x="11" y="15"/>
                    <a:pt x="11" y="15"/>
                    <a:pt x="11" y="15"/>
                  </a:cubicBezTo>
                  <a:cubicBezTo>
                    <a:pt x="12" y="16"/>
                    <a:pt x="12" y="16"/>
                    <a:pt x="13" y="16"/>
                  </a:cubicBezTo>
                  <a:cubicBezTo>
                    <a:pt x="12" y="15"/>
                    <a:pt x="12" y="14"/>
                    <a:pt x="11" y="14"/>
                  </a:cubicBezTo>
                  <a:close/>
                  <a:moveTo>
                    <a:pt x="13" y="11"/>
                  </a:moveTo>
                  <a:cubicBezTo>
                    <a:pt x="12" y="11"/>
                    <a:pt x="12" y="11"/>
                    <a:pt x="11" y="11"/>
                  </a:cubicBezTo>
                  <a:cubicBezTo>
                    <a:pt x="12" y="12"/>
                    <a:pt x="14" y="13"/>
                    <a:pt x="14" y="12"/>
                  </a:cubicBezTo>
                  <a:cubicBezTo>
                    <a:pt x="14" y="12"/>
                    <a:pt x="13" y="11"/>
                    <a:pt x="13" y="11"/>
                  </a:cubicBezTo>
                  <a:close/>
                  <a:moveTo>
                    <a:pt x="8" y="17"/>
                  </a:moveTo>
                  <a:cubicBezTo>
                    <a:pt x="8" y="17"/>
                    <a:pt x="10" y="18"/>
                    <a:pt x="10" y="18"/>
                  </a:cubicBezTo>
                  <a:cubicBezTo>
                    <a:pt x="9" y="18"/>
                    <a:pt x="9" y="17"/>
                    <a:pt x="8" y="17"/>
                  </a:cubicBezTo>
                  <a:close/>
                  <a:moveTo>
                    <a:pt x="14" y="9"/>
                  </a:moveTo>
                  <a:cubicBezTo>
                    <a:pt x="14" y="10"/>
                    <a:pt x="14" y="10"/>
                    <a:pt x="14" y="10"/>
                  </a:cubicBezTo>
                  <a:cubicBezTo>
                    <a:pt x="14" y="9"/>
                    <a:pt x="14" y="9"/>
                    <a:pt x="14" y="9"/>
                  </a:cubicBezTo>
                  <a:close/>
                  <a:moveTo>
                    <a:pt x="14" y="8"/>
                  </a:moveTo>
                  <a:cubicBezTo>
                    <a:pt x="14" y="8"/>
                    <a:pt x="14" y="8"/>
                    <a:pt x="14" y="8"/>
                  </a:cubicBezTo>
                  <a:cubicBezTo>
                    <a:pt x="14" y="8"/>
                    <a:pt x="14" y="8"/>
                    <a:pt x="14" y="8"/>
                  </a:cubicBezTo>
                  <a:close/>
                  <a:moveTo>
                    <a:pt x="11" y="12"/>
                  </a:moveTo>
                  <a:cubicBezTo>
                    <a:pt x="11" y="12"/>
                    <a:pt x="11" y="12"/>
                    <a:pt x="11" y="12"/>
                  </a:cubicBezTo>
                  <a:cubicBezTo>
                    <a:pt x="12" y="13"/>
                    <a:pt x="12" y="13"/>
                    <a:pt x="12" y="13"/>
                  </a:cubicBezTo>
                  <a:lnTo>
                    <a:pt x="11" y="12"/>
                  </a:lnTo>
                  <a:close/>
                  <a:moveTo>
                    <a:pt x="12" y="7"/>
                  </a:moveTo>
                  <a:cubicBezTo>
                    <a:pt x="11" y="8"/>
                    <a:pt x="12" y="8"/>
                    <a:pt x="11" y="9"/>
                  </a:cubicBezTo>
                  <a:cubicBezTo>
                    <a:pt x="12" y="9"/>
                    <a:pt x="12" y="9"/>
                    <a:pt x="13" y="9"/>
                  </a:cubicBezTo>
                  <a:cubicBezTo>
                    <a:pt x="13" y="9"/>
                    <a:pt x="13" y="8"/>
                    <a:pt x="12" y="7"/>
                  </a:cubicBezTo>
                  <a:close/>
                  <a:moveTo>
                    <a:pt x="12" y="4"/>
                  </a:moveTo>
                  <a:cubicBezTo>
                    <a:pt x="11" y="5"/>
                    <a:pt x="13" y="6"/>
                    <a:pt x="14" y="7"/>
                  </a:cubicBezTo>
                  <a:cubicBezTo>
                    <a:pt x="14" y="6"/>
                    <a:pt x="13" y="5"/>
                    <a:pt x="12" y="4"/>
                  </a:cubicBezTo>
                  <a:close/>
                  <a:moveTo>
                    <a:pt x="8" y="13"/>
                  </a:moveTo>
                  <a:cubicBezTo>
                    <a:pt x="9" y="13"/>
                    <a:pt x="9" y="14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3"/>
                    <a:pt x="9" y="13"/>
                    <a:pt x="8" y="13"/>
                  </a:cubicBezTo>
                  <a:close/>
                  <a:moveTo>
                    <a:pt x="8" y="14"/>
                  </a:moveTo>
                  <a:cubicBezTo>
                    <a:pt x="8" y="14"/>
                    <a:pt x="9" y="15"/>
                    <a:pt x="10" y="15"/>
                  </a:cubicBezTo>
                  <a:cubicBezTo>
                    <a:pt x="9" y="14"/>
                    <a:pt x="9" y="13"/>
                    <a:pt x="8" y="14"/>
                  </a:cubicBezTo>
                  <a:close/>
                  <a:moveTo>
                    <a:pt x="10" y="11"/>
                  </a:moveTo>
                  <a:cubicBezTo>
                    <a:pt x="10" y="11"/>
                    <a:pt x="10" y="11"/>
                    <a:pt x="9" y="12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1" y="12"/>
                    <a:pt x="11" y="11"/>
                    <a:pt x="10" y="11"/>
                  </a:cubicBezTo>
                  <a:close/>
                  <a:moveTo>
                    <a:pt x="12" y="6"/>
                  </a:moveTo>
                  <a:cubicBezTo>
                    <a:pt x="12" y="7"/>
                    <a:pt x="12" y="7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7"/>
                    <a:pt x="12" y="6"/>
                    <a:pt x="12" y="6"/>
                  </a:cubicBezTo>
                  <a:close/>
                  <a:moveTo>
                    <a:pt x="8" y="11"/>
                  </a:moveTo>
                  <a:cubicBezTo>
                    <a:pt x="8" y="11"/>
                    <a:pt x="8" y="11"/>
                    <a:pt x="9" y="12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9" y="11"/>
                    <a:pt x="8" y="11"/>
                    <a:pt x="8" y="11"/>
                  </a:cubicBezTo>
                  <a:close/>
                  <a:moveTo>
                    <a:pt x="5" y="11"/>
                  </a:moveTo>
                  <a:cubicBezTo>
                    <a:pt x="6" y="12"/>
                    <a:pt x="7" y="13"/>
                    <a:pt x="8" y="12"/>
                  </a:cubicBezTo>
                  <a:cubicBezTo>
                    <a:pt x="7" y="12"/>
                    <a:pt x="5" y="11"/>
                    <a:pt x="5" y="11"/>
                  </a:cubicBezTo>
                  <a:close/>
                  <a:moveTo>
                    <a:pt x="12" y="2"/>
                  </a:moveTo>
                  <a:cubicBezTo>
                    <a:pt x="12" y="3"/>
                    <a:pt x="12" y="3"/>
                    <a:pt x="12" y="3"/>
                  </a:cubicBezTo>
                  <a:cubicBezTo>
                    <a:pt x="12" y="3"/>
                    <a:pt x="12" y="3"/>
                    <a:pt x="12" y="3"/>
                  </a:cubicBezTo>
                  <a:lnTo>
                    <a:pt x="12" y="2"/>
                  </a:lnTo>
                  <a:close/>
                  <a:moveTo>
                    <a:pt x="3" y="12"/>
                  </a:moveTo>
                  <a:cubicBezTo>
                    <a:pt x="4" y="13"/>
                    <a:pt x="4" y="13"/>
                    <a:pt x="4" y="13"/>
                  </a:cubicBezTo>
                  <a:lnTo>
                    <a:pt x="3" y="12"/>
                  </a:lnTo>
                  <a:close/>
                  <a:moveTo>
                    <a:pt x="1" y="12"/>
                  </a:moveTo>
                  <a:cubicBezTo>
                    <a:pt x="2" y="12"/>
                    <a:pt x="2" y="12"/>
                    <a:pt x="2" y="1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1" y="12"/>
                  </a:cubicBezTo>
                  <a:close/>
                </a:path>
              </a:pathLst>
            </a:custGeom>
            <a:solidFill>
              <a:srgbClr val="0051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600">
                <a:solidFill>
                  <a:srgbClr val="605448"/>
                </a:solidFill>
              </a:endParaRPr>
            </a:p>
          </p:txBody>
        </p:sp>
      </p:grpSp>
      <p:grpSp>
        <p:nvGrpSpPr>
          <p:cNvPr id="359" name="chenying0907 57"/>
          <p:cNvGrpSpPr/>
          <p:nvPr/>
        </p:nvGrpSpPr>
        <p:grpSpPr>
          <a:xfrm rot="16926817">
            <a:off x="3960199" y="2412884"/>
            <a:ext cx="1295984" cy="1355674"/>
            <a:chOff x="6691750" y="2982188"/>
            <a:chExt cx="1815265" cy="1833549"/>
          </a:xfrm>
          <a:solidFill>
            <a:srgbClr val="005188"/>
          </a:solidFill>
        </p:grpSpPr>
        <p:sp>
          <p:nvSpPr>
            <p:cNvPr id="360" name="椭圆 31"/>
            <p:cNvSpPr/>
            <p:nvPr/>
          </p:nvSpPr>
          <p:spPr>
            <a:xfrm rot="15654318">
              <a:off x="6682608" y="2991330"/>
              <a:ext cx="1833549" cy="1815265"/>
            </a:xfrm>
            <a:custGeom>
              <a:avLst/>
              <a:gdLst>
                <a:gd name="connsiteX0" fmla="*/ 0 w 656493"/>
                <a:gd name="connsiteY0" fmla="*/ 316523 h 633046"/>
                <a:gd name="connsiteX1" fmla="*/ 328247 w 656493"/>
                <a:gd name="connsiteY1" fmla="*/ 0 h 633046"/>
                <a:gd name="connsiteX2" fmla="*/ 656494 w 656493"/>
                <a:gd name="connsiteY2" fmla="*/ 316523 h 633046"/>
                <a:gd name="connsiteX3" fmla="*/ 328247 w 656493"/>
                <a:gd name="connsiteY3" fmla="*/ 633046 h 633046"/>
                <a:gd name="connsiteX4" fmla="*/ 0 w 656493"/>
                <a:gd name="connsiteY4" fmla="*/ 316523 h 633046"/>
                <a:gd name="connsiteX0-1" fmla="*/ 328247 w 656494"/>
                <a:gd name="connsiteY0-2" fmla="*/ 0 h 633046"/>
                <a:gd name="connsiteX1-3" fmla="*/ 656494 w 656494"/>
                <a:gd name="connsiteY1-4" fmla="*/ 316523 h 633046"/>
                <a:gd name="connsiteX2-5" fmla="*/ 328247 w 656494"/>
                <a:gd name="connsiteY2-6" fmla="*/ 633046 h 633046"/>
                <a:gd name="connsiteX3-7" fmla="*/ 0 w 656494"/>
                <a:gd name="connsiteY3-8" fmla="*/ 316523 h 633046"/>
                <a:gd name="connsiteX4-9" fmla="*/ 419687 w 656494"/>
                <a:gd name="connsiteY4-10" fmla="*/ 91440 h 633046"/>
                <a:gd name="connsiteX0-11" fmla="*/ 402964 w 731211"/>
                <a:gd name="connsiteY0-12" fmla="*/ 0 h 633046"/>
                <a:gd name="connsiteX1-13" fmla="*/ 731211 w 731211"/>
                <a:gd name="connsiteY1-14" fmla="*/ 316523 h 633046"/>
                <a:gd name="connsiteX2-15" fmla="*/ 402964 w 731211"/>
                <a:gd name="connsiteY2-16" fmla="*/ 633046 h 633046"/>
                <a:gd name="connsiteX3-17" fmla="*/ 74717 w 731211"/>
                <a:gd name="connsiteY3-18" fmla="*/ 316523 h 633046"/>
                <a:gd name="connsiteX4-19" fmla="*/ 161895 w 731211"/>
                <a:gd name="connsiteY4-20" fmla="*/ 152400 h 633046"/>
                <a:gd name="connsiteX0-21" fmla="*/ 353700 w 681947"/>
                <a:gd name="connsiteY0-22" fmla="*/ 0 h 633046"/>
                <a:gd name="connsiteX1-23" fmla="*/ 681947 w 681947"/>
                <a:gd name="connsiteY1-24" fmla="*/ 316523 h 633046"/>
                <a:gd name="connsiteX2-25" fmla="*/ 353700 w 681947"/>
                <a:gd name="connsiteY2-26" fmla="*/ 633046 h 633046"/>
                <a:gd name="connsiteX3-27" fmla="*/ 25453 w 681947"/>
                <a:gd name="connsiteY3-28" fmla="*/ 316523 h 633046"/>
                <a:gd name="connsiteX4-29" fmla="*/ 112631 w 681947"/>
                <a:gd name="connsiteY4-30" fmla="*/ 152400 h 633046"/>
                <a:gd name="connsiteX0-31" fmla="*/ 341249 w 669496"/>
                <a:gd name="connsiteY0-32" fmla="*/ 0 h 633046"/>
                <a:gd name="connsiteX1-33" fmla="*/ 669496 w 669496"/>
                <a:gd name="connsiteY1-34" fmla="*/ 316523 h 633046"/>
                <a:gd name="connsiteX2-35" fmla="*/ 341249 w 669496"/>
                <a:gd name="connsiteY2-36" fmla="*/ 633046 h 633046"/>
                <a:gd name="connsiteX3-37" fmla="*/ 13002 w 669496"/>
                <a:gd name="connsiteY3-38" fmla="*/ 316523 h 633046"/>
                <a:gd name="connsiteX4-39" fmla="*/ 100180 w 669496"/>
                <a:gd name="connsiteY4-40" fmla="*/ 152400 h 633046"/>
                <a:gd name="connsiteX0-41" fmla="*/ 347951 w 676198"/>
                <a:gd name="connsiteY0-42" fmla="*/ 0 h 633046"/>
                <a:gd name="connsiteX1-43" fmla="*/ 676198 w 676198"/>
                <a:gd name="connsiteY1-44" fmla="*/ 316523 h 633046"/>
                <a:gd name="connsiteX2-45" fmla="*/ 347951 w 676198"/>
                <a:gd name="connsiteY2-46" fmla="*/ 633046 h 633046"/>
                <a:gd name="connsiteX3-47" fmla="*/ 19704 w 676198"/>
                <a:gd name="connsiteY3-48" fmla="*/ 316523 h 633046"/>
                <a:gd name="connsiteX4-49" fmla="*/ 79173 w 676198"/>
                <a:gd name="connsiteY4-50" fmla="*/ 113607 h 633046"/>
                <a:gd name="connsiteX0-51" fmla="*/ 333371 w 661618"/>
                <a:gd name="connsiteY0-52" fmla="*/ 0 h 633046"/>
                <a:gd name="connsiteX1-53" fmla="*/ 661618 w 661618"/>
                <a:gd name="connsiteY1-54" fmla="*/ 316523 h 633046"/>
                <a:gd name="connsiteX2-55" fmla="*/ 333371 w 661618"/>
                <a:gd name="connsiteY2-56" fmla="*/ 633046 h 633046"/>
                <a:gd name="connsiteX3-57" fmla="*/ 5124 w 661618"/>
                <a:gd name="connsiteY3-58" fmla="*/ 316523 h 633046"/>
                <a:gd name="connsiteX4-59" fmla="*/ 64593 w 661618"/>
                <a:gd name="connsiteY4-60" fmla="*/ 113607 h 633046"/>
                <a:gd name="connsiteX0-61" fmla="*/ 178200 w 661618"/>
                <a:gd name="connsiteY0-62" fmla="*/ 0 h 583170"/>
                <a:gd name="connsiteX1-63" fmla="*/ 661618 w 661618"/>
                <a:gd name="connsiteY1-64" fmla="*/ 266647 h 583170"/>
                <a:gd name="connsiteX2-65" fmla="*/ 333371 w 661618"/>
                <a:gd name="connsiteY2-66" fmla="*/ 583170 h 583170"/>
                <a:gd name="connsiteX3-67" fmla="*/ 5124 w 661618"/>
                <a:gd name="connsiteY3-68" fmla="*/ 266647 h 583170"/>
                <a:gd name="connsiteX4-69" fmla="*/ 64593 w 661618"/>
                <a:gd name="connsiteY4-70" fmla="*/ 63731 h 583170"/>
                <a:gd name="connsiteX0-71" fmla="*/ 178200 w 662133"/>
                <a:gd name="connsiteY0-72" fmla="*/ 66578 h 649748"/>
                <a:gd name="connsiteX1-73" fmla="*/ 412660 w 662133"/>
                <a:gd name="connsiteY1-74" fmla="*/ 10947 h 649748"/>
                <a:gd name="connsiteX2-75" fmla="*/ 661618 w 662133"/>
                <a:gd name="connsiteY2-76" fmla="*/ 333225 h 649748"/>
                <a:gd name="connsiteX3-77" fmla="*/ 333371 w 662133"/>
                <a:gd name="connsiteY3-78" fmla="*/ 649748 h 649748"/>
                <a:gd name="connsiteX4-79" fmla="*/ 5124 w 662133"/>
                <a:gd name="connsiteY4-80" fmla="*/ 333225 h 649748"/>
                <a:gd name="connsiteX5" fmla="*/ 64593 w 662133"/>
                <a:gd name="connsiteY5" fmla="*/ 130309 h 649748"/>
                <a:gd name="connsiteX0-81" fmla="*/ 178200 w 662148"/>
                <a:gd name="connsiteY0-82" fmla="*/ 66578 h 649748"/>
                <a:gd name="connsiteX1-83" fmla="*/ 412660 w 662148"/>
                <a:gd name="connsiteY1-84" fmla="*/ 10947 h 649748"/>
                <a:gd name="connsiteX2-85" fmla="*/ 661618 w 662148"/>
                <a:gd name="connsiteY2-86" fmla="*/ 333225 h 649748"/>
                <a:gd name="connsiteX3-87" fmla="*/ 333371 w 662148"/>
                <a:gd name="connsiteY3-88" fmla="*/ 649748 h 649748"/>
                <a:gd name="connsiteX4-89" fmla="*/ 5124 w 662148"/>
                <a:gd name="connsiteY4-90" fmla="*/ 333225 h 649748"/>
                <a:gd name="connsiteX5-91" fmla="*/ 64593 w 662148"/>
                <a:gd name="connsiteY5-92" fmla="*/ 130309 h 649748"/>
                <a:gd name="connsiteX0-93" fmla="*/ 178200 w 662148"/>
                <a:gd name="connsiteY0-94" fmla="*/ 61032 h 644202"/>
                <a:gd name="connsiteX1-95" fmla="*/ 412660 w 662148"/>
                <a:gd name="connsiteY1-96" fmla="*/ 5401 h 644202"/>
                <a:gd name="connsiteX2-97" fmla="*/ 661618 w 662148"/>
                <a:gd name="connsiteY2-98" fmla="*/ 327679 h 644202"/>
                <a:gd name="connsiteX3-99" fmla="*/ 333371 w 662148"/>
                <a:gd name="connsiteY3-100" fmla="*/ 644202 h 644202"/>
                <a:gd name="connsiteX4-101" fmla="*/ 5124 w 662148"/>
                <a:gd name="connsiteY4-102" fmla="*/ 327679 h 644202"/>
                <a:gd name="connsiteX5-103" fmla="*/ 64593 w 662148"/>
                <a:gd name="connsiteY5-104" fmla="*/ 124763 h 644202"/>
                <a:gd name="connsiteX0-105" fmla="*/ 178200 w 662148"/>
                <a:gd name="connsiteY0-106" fmla="*/ 75865 h 659035"/>
                <a:gd name="connsiteX1-107" fmla="*/ 168819 w 662148"/>
                <a:gd name="connsiteY1-108" fmla="*/ 31317 h 659035"/>
                <a:gd name="connsiteX2-109" fmla="*/ 412660 w 662148"/>
                <a:gd name="connsiteY2-110" fmla="*/ 20234 h 659035"/>
                <a:gd name="connsiteX3-111" fmla="*/ 661618 w 662148"/>
                <a:gd name="connsiteY3-112" fmla="*/ 342512 h 659035"/>
                <a:gd name="connsiteX4-113" fmla="*/ 333371 w 662148"/>
                <a:gd name="connsiteY4-114" fmla="*/ 659035 h 659035"/>
                <a:gd name="connsiteX5-115" fmla="*/ 5124 w 662148"/>
                <a:gd name="connsiteY5-116" fmla="*/ 342512 h 659035"/>
                <a:gd name="connsiteX6" fmla="*/ 64593 w 662148"/>
                <a:gd name="connsiteY6" fmla="*/ 139596 h 659035"/>
                <a:gd name="connsiteX0-117" fmla="*/ 178200 w 662148"/>
                <a:gd name="connsiteY0-118" fmla="*/ 68901 h 652071"/>
                <a:gd name="connsiteX1-119" fmla="*/ 130026 w 662148"/>
                <a:gd name="connsiteY1-120" fmla="*/ 68688 h 652071"/>
                <a:gd name="connsiteX2-121" fmla="*/ 412660 w 662148"/>
                <a:gd name="connsiteY2-122" fmla="*/ 13270 h 652071"/>
                <a:gd name="connsiteX3-123" fmla="*/ 661618 w 662148"/>
                <a:gd name="connsiteY3-124" fmla="*/ 335548 h 652071"/>
                <a:gd name="connsiteX4-125" fmla="*/ 333371 w 662148"/>
                <a:gd name="connsiteY4-126" fmla="*/ 652071 h 652071"/>
                <a:gd name="connsiteX5-127" fmla="*/ 5124 w 662148"/>
                <a:gd name="connsiteY5-128" fmla="*/ 335548 h 652071"/>
                <a:gd name="connsiteX6-129" fmla="*/ 64593 w 662148"/>
                <a:gd name="connsiteY6-130" fmla="*/ 132632 h 652071"/>
                <a:gd name="connsiteX0-131" fmla="*/ 178200 w 662220"/>
                <a:gd name="connsiteY0-132" fmla="*/ 68901 h 652071"/>
                <a:gd name="connsiteX1-133" fmla="*/ 130026 w 662220"/>
                <a:gd name="connsiteY1-134" fmla="*/ 68688 h 652071"/>
                <a:gd name="connsiteX2-135" fmla="*/ 412660 w 662220"/>
                <a:gd name="connsiteY2-136" fmla="*/ 13270 h 652071"/>
                <a:gd name="connsiteX3-137" fmla="*/ 661618 w 662220"/>
                <a:gd name="connsiteY3-138" fmla="*/ 335548 h 652071"/>
                <a:gd name="connsiteX4-139" fmla="*/ 333371 w 662220"/>
                <a:gd name="connsiteY4-140" fmla="*/ 652071 h 652071"/>
                <a:gd name="connsiteX5-141" fmla="*/ 5124 w 662220"/>
                <a:gd name="connsiteY5-142" fmla="*/ 335548 h 652071"/>
                <a:gd name="connsiteX6-143" fmla="*/ 64593 w 662220"/>
                <a:gd name="connsiteY6-144" fmla="*/ 132632 h 652071"/>
                <a:gd name="connsiteX0-145" fmla="*/ 178200 w 662220"/>
                <a:gd name="connsiteY0-146" fmla="*/ 58449 h 641619"/>
                <a:gd name="connsiteX1-147" fmla="*/ 130026 w 662220"/>
                <a:gd name="connsiteY1-148" fmla="*/ 58236 h 641619"/>
                <a:gd name="connsiteX2-149" fmla="*/ 412660 w 662220"/>
                <a:gd name="connsiteY2-150" fmla="*/ 2818 h 641619"/>
                <a:gd name="connsiteX3-151" fmla="*/ 661618 w 662220"/>
                <a:gd name="connsiteY3-152" fmla="*/ 325096 h 641619"/>
                <a:gd name="connsiteX4-153" fmla="*/ 333371 w 662220"/>
                <a:gd name="connsiteY4-154" fmla="*/ 641619 h 641619"/>
                <a:gd name="connsiteX5-155" fmla="*/ 5124 w 662220"/>
                <a:gd name="connsiteY5-156" fmla="*/ 325096 h 641619"/>
                <a:gd name="connsiteX6-157" fmla="*/ 64593 w 662220"/>
                <a:gd name="connsiteY6-158" fmla="*/ 122180 h 641619"/>
                <a:gd name="connsiteX0-159" fmla="*/ 178200 w 662220"/>
                <a:gd name="connsiteY0-160" fmla="*/ 58449 h 641619"/>
                <a:gd name="connsiteX1-161" fmla="*/ 130026 w 662220"/>
                <a:gd name="connsiteY1-162" fmla="*/ 58236 h 641619"/>
                <a:gd name="connsiteX2-163" fmla="*/ 412660 w 662220"/>
                <a:gd name="connsiteY2-164" fmla="*/ 2818 h 641619"/>
                <a:gd name="connsiteX3-165" fmla="*/ 661618 w 662220"/>
                <a:gd name="connsiteY3-166" fmla="*/ 325096 h 641619"/>
                <a:gd name="connsiteX4-167" fmla="*/ 333371 w 662220"/>
                <a:gd name="connsiteY4-168" fmla="*/ 641619 h 641619"/>
                <a:gd name="connsiteX5-169" fmla="*/ 5124 w 662220"/>
                <a:gd name="connsiteY5-170" fmla="*/ 325096 h 641619"/>
                <a:gd name="connsiteX6-171" fmla="*/ 64593 w 662220"/>
                <a:gd name="connsiteY6-172" fmla="*/ 122180 h 641619"/>
                <a:gd name="connsiteX0-173" fmla="*/ 178200 w 662220"/>
                <a:gd name="connsiteY0-174" fmla="*/ 58449 h 641619"/>
                <a:gd name="connsiteX1-175" fmla="*/ 130026 w 662220"/>
                <a:gd name="connsiteY1-176" fmla="*/ 58236 h 641619"/>
                <a:gd name="connsiteX2-177" fmla="*/ 412660 w 662220"/>
                <a:gd name="connsiteY2-178" fmla="*/ 2818 h 641619"/>
                <a:gd name="connsiteX3-179" fmla="*/ 661618 w 662220"/>
                <a:gd name="connsiteY3-180" fmla="*/ 325096 h 641619"/>
                <a:gd name="connsiteX4-181" fmla="*/ 333371 w 662220"/>
                <a:gd name="connsiteY4-182" fmla="*/ 641619 h 641619"/>
                <a:gd name="connsiteX5-183" fmla="*/ 5124 w 662220"/>
                <a:gd name="connsiteY5-184" fmla="*/ 325096 h 641619"/>
                <a:gd name="connsiteX6-185" fmla="*/ 64593 w 662220"/>
                <a:gd name="connsiteY6-186" fmla="*/ 122180 h 641619"/>
                <a:gd name="connsiteX0-187" fmla="*/ 178200 w 662220"/>
                <a:gd name="connsiteY0-188" fmla="*/ 58449 h 641619"/>
                <a:gd name="connsiteX1-189" fmla="*/ 130026 w 662220"/>
                <a:gd name="connsiteY1-190" fmla="*/ 58236 h 641619"/>
                <a:gd name="connsiteX2-191" fmla="*/ 412660 w 662220"/>
                <a:gd name="connsiteY2-192" fmla="*/ 2818 h 641619"/>
                <a:gd name="connsiteX3-193" fmla="*/ 661618 w 662220"/>
                <a:gd name="connsiteY3-194" fmla="*/ 325096 h 641619"/>
                <a:gd name="connsiteX4-195" fmla="*/ 333371 w 662220"/>
                <a:gd name="connsiteY4-196" fmla="*/ 641619 h 641619"/>
                <a:gd name="connsiteX5-197" fmla="*/ 5124 w 662220"/>
                <a:gd name="connsiteY5-198" fmla="*/ 325096 h 641619"/>
                <a:gd name="connsiteX6-199" fmla="*/ 64593 w 662220"/>
                <a:gd name="connsiteY6-200" fmla="*/ 122180 h 641619"/>
                <a:gd name="connsiteX0-201" fmla="*/ 178200 w 662220"/>
                <a:gd name="connsiteY0-202" fmla="*/ 58449 h 641619"/>
                <a:gd name="connsiteX1-203" fmla="*/ 130026 w 662220"/>
                <a:gd name="connsiteY1-204" fmla="*/ 58236 h 641619"/>
                <a:gd name="connsiteX2-205" fmla="*/ 412660 w 662220"/>
                <a:gd name="connsiteY2-206" fmla="*/ 2818 h 641619"/>
                <a:gd name="connsiteX3-207" fmla="*/ 661618 w 662220"/>
                <a:gd name="connsiteY3-208" fmla="*/ 325096 h 641619"/>
                <a:gd name="connsiteX4-209" fmla="*/ 333371 w 662220"/>
                <a:gd name="connsiteY4-210" fmla="*/ 641619 h 641619"/>
                <a:gd name="connsiteX5-211" fmla="*/ 5124 w 662220"/>
                <a:gd name="connsiteY5-212" fmla="*/ 325096 h 641619"/>
                <a:gd name="connsiteX6-213" fmla="*/ 64593 w 662220"/>
                <a:gd name="connsiteY6-214" fmla="*/ 122180 h 641619"/>
                <a:gd name="connsiteX0-215" fmla="*/ 176252 w 660272"/>
                <a:gd name="connsiteY0-216" fmla="*/ 58449 h 641619"/>
                <a:gd name="connsiteX1-217" fmla="*/ 128078 w 660272"/>
                <a:gd name="connsiteY1-218" fmla="*/ 58236 h 641619"/>
                <a:gd name="connsiteX2-219" fmla="*/ 410712 w 660272"/>
                <a:gd name="connsiteY2-220" fmla="*/ 2818 h 641619"/>
                <a:gd name="connsiteX3-221" fmla="*/ 659670 w 660272"/>
                <a:gd name="connsiteY3-222" fmla="*/ 325096 h 641619"/>
                <a:gd name="connsiteX4-223" fmla="*/ 331423 w 660272"/>
                <a:gd name="connsiteY4-224" fmla="*/ 641619 h 641619"/>
                <a:gd name="connsiteX5-225" fmla="*/ 3176 w 660272"/>
                <a:gd name="connsiteY5-226" fmla="*/ 325096 h 641619"/>
                <a:gd name="connsiteX6-227" fmla="*/ 62645 w 660272"/>
                <a:gd name="connsiteY6-228" fmla="*/ 122180 h 641619"/>
                <a:gd name="connsiteX0-229" fmla="*/ 253837 w 660272"/>
                <a:gd name="connsiteY0-230" fmla="*/ 30740 h 641619"/>
                <a:gd name="connsiteX1-231" fmla="*/ 128078 w 660272"/>
                <a:gd name="connsiteY1-232" fmla="*/ 58236 h 641619"/>
                <a:gd name="connsiteX2-233" fmla="*/ 410712 w 660272"/>
                <a:gd name="connsiteY2-234" fmla="*/ 2818 h 641619"/>
                <a:gd name="connsiteX3-235" fmla="*/ 659670 w 660272"/>
                <a:gd name="connsiteY3-236" fmla="*/ 325096 h 641619"/>
                <a:gd name="connsiteX4-237" fmla="*/ 331423 w 660272"/>
                <a:gd name="connsiteY4-238" fmla="*/ 641619 h 641619"/>
                <a:gd name="connsiteX5-239" fmla="*/ 3176 w 660272"/>
                <a:gd name="connsiteY5-240" fmla="*/ 325096 h 641619"/>
                <a:gd name="connsiteX6-241" fmla="*/ 62645 w 660272"/>
                <a:gd name="connsiteY6-242" fmla="*/ 122180 h 641619"/>
                <a:gd name="connsiteX0-243" fmla="*/ 253837 w 660191"/>
                <a:gd name="connsiteY0-244" fmla="*/ 41069 h 651948"/>
                <a:gd name="connsiteX1-245" fmla="*/ 161329 w 660191"/>
                <a:gd name="connsiteY1-246" fmla="*/ 63023 h 651948"/>
                <a:gd name="connsiteX2-247" fmla="*/ 410712 w 660191"/>
                <a:gd name="connsiteY2-248" fmla="*/ 13147 h 651948"/>
                <a:gd name="connsiteX3-249" fmla="*/ 659670 w 660191"/>
                <a:gd name="connsiteY3-250" fmla="*/ 335425 h 651948"/>
                <a:gd name="connsiteX4-251" fmla="*/ 331423 w 660191"/>
                <a:gd name="connsiteY4-252" fmla="*/ 651948 h 651948"/>
                <a:gd name="connsiteX5-253" fmla="*/ 3176 w 660191"/>
                <a:gd name="connsiteY5-254" fmla="*/ 335425 h 651948"/>
                <a:gd name="connsiteX6-255" fmla="*/ 62645 w 660191"/>
                <a:gd name="connsiteY6-256" fmla="*/ 132509 h 651948"/>
                <a:gd name="connsiteX0-257" fmla="*/ 253837 w 660897"/>
                <a:gd name="connsiteY0-258" fmla="*/ 45475 h 656354"/>
                <a:gd name="connsiteX1-259" fmla="*/ 161329 w 660897"/>
                <a:gd name="connsiteY1-260" fmla="*/ 67429 h 656354"/>
                <a:gd name="connsiteX2-261" fmla="*/ 410712 w 660897"/>
                <a:gd name="connsiteY2-262" fmla="*/ 17553 h 656354"/>
                <a:gd name="connsiteX3-263" fmla="*/ 659670 w 660897"/>
                <a:gd name="connsiteY3-264" fmla="*/ 339831 h 656354"/>
                <a:gd name="connsiteX4-265" fmla="*/ 331423 w 660897"/>
                <a:gd name="connsiteY4-266" fmla="*/ 656354 h 656354"/>
                <a:gd name="connsiteX5-267" fmla="*/ 3176 w 660897"/>
                <a:gd name="connsiteY5-268" fmla="*/ 339831 h 656354"/>
                <a:gd name="connsiteX6-269" fmla="*/ 62645 w 660897"/>
                <a:gd name="connsiteY6-270" fmla="*/ 136915 h 656354"/>
                <a:gd name="connsiteX0-271" fmla="*/ 253837 w 660406"/>
                <a:gd name="connsiteY0-272" fmla="*/ 41070 h 651949"/>
                <a:gd name="connsiteX1-273" fmla="*/ 161329 w 660406"/>
                <a:gd name="connsiteY1-274" fmla="*/ 63024 h 651949"/>
                <a:gd name="connsiteX2-275" fmla="*/ 410712 w 660406"/>
                <a:gd name="connsiteY2-276" fmla="*/ 13148 h 651949"/>
                <a:gd name="connsiteX3-277" fmla="*/ 659670 w 660406"/>
                <a:gd name="connsiteY3-278" fmla="*/ 335426 h 651949"/>
                <a:gd name="connsiteX4-279" fmla="*/ 331423 w 660406"/>
                <a:gd name="connsiteY4-280" fmla="*/ 651949 h 651949"/>
                <a:gd name="connsiteX5-281" fmla="*/ 3176 w 660406"/>
                <a:gd name="connsiteY5-282" fmla="*/ 335426 h 651949"/>
                <a:gd name="connsiteX6-283" fmla="*/ 62645 w 660406"/>
                <a:gd name="connsiteY6-284" fmla="*/ 132510 h 651949"/>
                <a:gd name="connsiteX0-285" fmla="*/ 161329 w 660406"/>
                <a:gd name="connsiteY0-286" fmla="*/ 63024 h 651949"/>
                <a:gd name="connsiteX1-287" fmla="*/ 410712 w 660406"/>
                <a:gd name="connsiteY1-288" fmla="*/ 13148 h 651949"/>
                <a:gd name="connsiteX2-289" fmla="*/ 659670 w 660406"/>
                <a:gd name="connsiteY2-290" fmla="*/ 335426 h 651949"/>
                <a:gd name="connsiteX3-291" fmla="*/ 331423 w 660406"/>
                <a:gd name="connsiteY3-292" fmla="*/ 651949 h 651949"/>
                <a:gd name="connsiteX4-293" fmla="*/ 3176 w 660406"/>
                <a:gd name="connsiteY4-294" fmla="*/ 335426 h 651949"/>
                <a:gd name="connsiteX5-295" fmla="*/ 62645 w 660406"/>
                <a:gd name="connsiteY5-296" fmla="*/ 132510 h 651949"/>
                <a:gd name="connsiteX0-297" fmla="*/ 128078 w 660207"/>
                <a:gd name="connsiteY0-298" fmla="*/ 63024 h 651949"/>
                <a:gd name="connsiteX1-299" fmla="*/ 410712 w 660207"/>
                <a:gd name="connsiteY1-300" fmla="*/ 13148 h 651949"/>
                <a:gd name="connsiteX2-301" fmla="*/ 659670 w 660207"/>
                <a:gd name="connsiteY2-302" fmla="*/ 335426 h 651949"/>
                <a:gd name="connsiteX3-303" fmla="*/ 331423 w 660207"/>
                <a:gd name="connsiteY3-304" fmla="*/ 651949 h 651949"/>
                <a:gd name="connsiteX4-305" fmla="*/ 3176 w 660207"/>
                <a:gd name="connsiteY4-306" fmla="*/ 335426 h 651949"/>
                <a:gd name="connsiteX5-307" fmla="*/ 62645 w 660207"/>
                <a:gd name="connsiteY5-308" fmla="*/ 132510 h 651949"/>
                <a:gd name="connsiteX0-309" fmla="*/ 128078 w 660438"/>
                <a:gd name="connsiteY0-310" fmla="*/ 60888 h 649813"/>
                <a:gd name="connsiteX1-311" fmla="*/ 410712 w 660438"/>
                <a:gd name="connsiteY1-312" fmla="*/ 11012 h 649813"/>
                <a:gd name="connsiteX2-313" fmla="*/ 659670 w 660438"/>
                <a:gd name="connsiteY2-314" fmla="*/ 333290 h 649813"/>
                <a:gd name="connsiteX3-315" fmla="*/ 331423 w 660438"/>
                <a:gd name="connsiteY3-316" fmla="*/ 649813 h 649813"/>
                <a:gd name="connsiteX4-317" fmla="*/ 3176 w 660438"/>
                <a:gd name="connsiteY4-318" fmla="*/ 333290 h 649813"/>
                <a:gd name="connsiteX5-319" fmla="*/ 62645 w 660438"/>
                <a:gd name="connsiteY5-320" fmla="*/ 130374 h 649813"/>
                <a:gd name="connsiteX0-321" fmla="*/ 128078 w 660438"/>
                <a:gd name="connsiteY0-322" fmla="*/ 64927 h 653852"/>
                <a:gd name="connsiteX1-323" fmla="*/ 410712 w 660438"/>
                <a:gd name="connsiteY1-324" fmla="*/ 15051 h 653852"/>
                <a:gd name="connsiteX2-325" fmla="*/ 659670 w 660438"/>
                <a:gd name="connsiteY2-326" fmla="*/ 337329 h 653852"/>
                <a:gd name="connsiteX3-327" fmla="*/ 331423 w 660438"/>
                <a:gd name="connsiteY3-328" fmla="*/ 653852 h 653852"/>
                <a:gd name="connsiteX4-329" fmla="*/ 3176 w 660438"/>
                <a:gd name="connsiteY4-330" fmla="*/ 337329 h 653852"/>
                <a:gd name="connsiteX5-331" fmla="*/ 62645 w 660438"/>
                <a:gd name="connsiteY5-332" fmla="*/ 134413 h 653852"/>
              </a:gdLst>
              <a:ahLst/>
              <a:cxnLst>
                <a:cxn ang="0">
                  <a:pos x="connsiteX0-321" y="connsiteY0-322"/>
                </a:cxn>
                <a:cxn ang="0">
                  <a:pos x="connsiteX1-323" y="connsiteY1-324"/>
                </a:cxn>
                <a:cxn ang="0">
                  <a:pos x="connsiteX2-325" y="connsiteY2-326"/>
                </a:cxn>
                <a:cxn ang="0">
                  <a:pos x="connsiteX3-327" y="connsiteY3-328"/>
                </a:cxn>
                <a:cxn ang="0">
                  <a:pos x="connsiteX4-329" y="connsiteY4-330"/>
                </a:cxn>
                <a:cxn ang="0">
                  <a:pos x="connsiteX5-331" y="connsiteY5-332"/>
                </a:cxn>
              </a:cxnLst>
              <a:rect l="l" t="t" r="r" b="b"/>
              <a:pathLst>
                <a:path w="660438" h="653852">
                  <a:moveTo>
                    <a:pt x="128078" y="64927"/>
                  </a:moveTo>
                  <a:cubicBezTo>
                    <a:pt x="200406" y="22404"/>
                    <a:pt x="266694" y="-24807"/>
                    <a:pt x="410712" y="15051"/>
                  </a:cubicBezTo>
                  <a:cubicBezTo>
                    <a:pt x="554730" y="54909"/>
                    <a:pt x="671038" y="190221"/>
                    <a:pt x="659670" y="337329"/>
                  </a:cubicBezTo>
                  <a:cubicBezTo>
                    <a:pt x="648302" y="484437"/>
                    <a:pt x="512709" y="653852"/>
                    <a:pt x="331423" y="653852"/>
                  </a:cubicBezTo>
                  <a:cubicBezTo>
                    <a:pt x="150137" y="653852"/>
                    <a:pt x="14721" y="457153"/>
                    <a:pt x="3176" y="337329"/>
                  </a:cubicBezTo>
                  <a:cubicBezTo>
                    <a:pt x="-8369" y="217505"/>
                    <a:pt x="11590" y="209227"/>
                    <a:pt x="62645" y="134413"/>
                  </a:cubicBezTo>
                </a:path>
              </a:pathLst>
            </a:custGeom>
            <a:noFill/>
            <a:ln w="25400" cap="rnd">
              <a:solidFill>
                <a:srgbClr val="005188"/>
              </a:solidFill>
              <a:prstDash val="solid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solidFill>
                  <a:srgbClr val="605448"/>
                </a:solidFill>
              </a:endParaRPr>
            </a:p>
          </p:txBody>
        </p:sp>
        <p:grpSp>
          <p:nvGrpSpPr>
            <p:cNvPr id="361" name="chenying0907 59"/>
            <p:cNvGrpSpPr/>
            <p:nvPr/>
          </p:nvGrpSpPr>
          <p:grpSpPr>
            <a:xfrm>
              <a:off x="7213505" y="3608119"/>
              <a:ext cx="622302" cy="612311"/>
              <a:chOff x="5219701" y="3138488"/>
              <a:chExt cx="692150" cy="681038"/>
            </a:xfrm>
            <a:grpFill/>
          </p:grpSpPr>
          <p:sp>
            <p:nvSpPr>
              <p:cNvPr id="362" name="chenying0907 408"/>
              <p:cNvSpPr>
                <a:spLocks noEditPoints="1"/>
              </p:cNvSpPr>
              <p:nvPr/>
            </p:nvSpPr>
            <p:spPr bwMode="auto">
              <a:xfrm>
                <a:off x="5219701" y="3141663"/>
                <a:ext cx="692150" cy="674688"/>
              </a:xfrm>
              <a:custGeom>
                <a:avLst/>
                <a:gdLst/>
                <a:ahLst/>
                <a:cxnLst>
                  <a:cxn ang="0">
                    <a:pos x="473" y="1264"/>
                  </a:cxn>
                  <a:cxn ang="0">
                    <a:pos x="369" y="1230"/>
                  </a:cxn>
                  <a:cxn ang="0">
                    <a:pos x="184" y="1094"/>
                  </a:cxn>
                  <a:cxn ang="0">
                    <a:pos x="72" y="952"/>
                  </a:cxn>
                  <a:cxn ang="0">
                    <a:pos x="19" y="846"/>
                  </a:cxn>
                  <a:cxn ang="0">
                    <a:pos x="0" y="746"/>
                  </a:cxn>
                  <a:cxn ang="0">
                    <a:pos x="6" y="574"/>
                  </a:cxn>
                  <a:cxn ang="0">
                    <a:pos x="32" y="411"/>
                  </a:cxn>
                  <a:cxn ang="0">
                    <a:pos x="85" y="309"/>
                  </a:cxn>
                  <a:cxn ang="0">
                    <a:pos x="183" y="166"/>
                  </a:cxn>
                  <a:cxn ang="0">
                    <a:pos x="275" y="111"/>
                  </a:cxn>
                  <a:cxn ang="0">
                    <a:pos x="415" y="49"/>
                  </a:cxn>
                  <a:cxn ang="0">
                    <a:pos x="597" y="12"/>
                  </a:cxn>
                  <a:cxn ang="0">
                    <a:pos x="663" y="1"/>
                  </a:cxn>
                  <a:cxn ang="0">
                    <a:pos x="769" y="11"/>
                  </a:cxn>
                  <a:cxn ang="0">
                    <a:pos x="888" y="41"/>
                  </a:cxn>
                  <a:cxn ang="0">
                    <a:pos x="947" y="72"/>
                  </a:cxn>
                  <a:cxn ang="0">
                    <a:pos x="981" y="90"/>
                  </a:cxn>
                  <a:cxn ang="0">
                    <a:pos x="1034" y="127"/>
                  </a:cxn>
                  <a:cxn ang="0">
                    <a:pos x="1074" y="158"/>
                  </a:cxn>
                  <a:cxn ang="0">
                    <a:pos x="1155" y="246"/>
                  </a:cxn>
                  <a:cxn ang="0">
                    <a:pos x="1259" y="406"/>
                  </a:cxn>
                  <a:cxn ang="0">
                    <a:pos x="1286" y="512"/>
                  </a:cxn>
                  <a:cxn ang="0">
                    <a:pos x="1307" y="689"/>
                  </a:cxn>
                  <a:cxn ang="0">
                    <a:pos x="1291" y="846"/>
                  </a:cxn>
                  <a:cxn ang="0">
                    <a:pos x="1253" y="938"/>
                  </a:cxn>
                  <a:cxn ang="0">
                    <a:pos x="1196" y="1039"/>
                  </a:cxn>
                  <a:cxn ang="0">
                    <a:pos x="1097" y="1142"/>
                  </a:cxn>
                  <a:cxn ang="0">
                    <a:pos x="905" y="1234"/>
                  </a:cxn>
                  <a:cxn ang="0">
                    <a:pos x="672" y="1270"/>
                  </a:cxn>
                  <a:cxn ang="0">
                    <a:pos x="656" y="1277"/>
                  </a:cxn>
                  <a:cxn ang="0">
                    <a:pos x="656" y="44"/>
                  </a:cxn>
                  <a:cxn ang="0">
                    <a:pos x="492" y="66"/>
                  </a:cxn>
                  <a:cxn ang="0">
                    <a:pos x="340" y="119"/>
                  </a:cxn>
                  <a:cxn ang="0">
                    <a:pos x="235" y="172"/>
                  </a:cxn>
                  <a:cxn ang="0">
                    <a:pos x="157" y="253"/>
                  </a:cxn>
                  <a:cxn ang="0">
                    <a:pos x="82" y="390"/>
                  </a:cxn>
                  <a:cxn ang="0">
                    <a:pos x="47" y="525"/>
                  </a:cxn>
                  <a:cxn ang="0">
                    <a:pos x="35" y="687"/>
                  </a:cxn>
                  <a:cxn ang="0">
                    <a:pos x="50" y="820"/>
                  </a:cxn>
                  <a:cxn ang="0">
                    <a:pos x="121" y="958"/>
                  </a:cxn>
                  <a:cxn ang="0">
                    <a:pos x="249" y="1105"/>
                  </a:cxn>
                  <a:cxn ang="0">
                    <a:pos x="397" y="1203"/>
                  </a:cxn>
                  <a:cxn ang="0">
                    <a:pos x="610" y="1241"/>
                  </a:cxn>
                  <a:cxn ang="0">
                    <a:pos x="653" y="1235"/>
                  </a:cxn>
                  <a:cxn ang="0">
                    <a:pos x="807" y="1220"/>
                  </a:cxn>
                  <a:cxn ang="0">
                    <a:pos x="1008" y="1152"/>
                  </a:cxn>
                  <a:cxn ang="0">
                    <a:pos x="1116" y="1081"/>
                  </a:cxn>
                  <a:cxn ang="0">
                    <a:pos x="1202" y="965"/>
                  </a:cxn>
                  <a:cxn ang="0">
                    <a:pos x="1244" y="870"/>
                  </a:cxn>
                  <a:cxn ang="0">
                    <a:pos x="1269" y="756"/>
                  </a:cxn>
                  <a:cxn ang="0">
                    <a:pos x="1260" y="566"/>
                  </a:cxn>
                  <a:cxn ang="0">
                    <a:pos x="1219" y="405"/>
                  </a:cxn>
                  <a:cxn ang="0">
                    <a:pos x="1155" y="301"/>
                  </a:cxn>
                  <a:cxn ang="0">
                    <a:pos x="1103" y="245"/>
                  </a:cxn>
                  <a:cxn ang="0">
                    <a:pos x="1071" y="207"/>
                  </a:cxn>
                  <a:cxn ang="0">
                    <a:pos x="1021" y="161"/>
                  </a:cxn>
                  <a:cxn ang="0">
                    <a:pos x="971" y="126"/>
                  </a:cxn>
                  <a:cxn ang="0">
                    <a:pos x="940" y="115"/>
                  </a:cxn>
                  <a:cxn ang="0">
                    <a:pos x="867" y="71"/>
                  </a:cxn>
                  <a:cxn ang="0">
                    <a:pos x="751" y="44"/>
                  </a:cxn>
                  <a:cxn ang="0">
                    <a:pos x="670" y="38"/>
                  </a:cxn>
                </a:cxnLst>
                <a:rect l="0" t="0" r="r" b="b"/>
                <a:pathLst>
                  <a:path w="1307" h="1277">
                    <a:moveTo>
                      <a:pt x="641" y="1277"/>
                    </a:moveTo>
                    <a:lnTo>
                      <a:pt x="641" y="1277"/>
                    </a:lnTo>
                    <a:lnTo>
                      <a:pt x="608" y="1276"/>
                    </a:lnTo>
                    <a:lnTo>
                      <a:pt x="574" y="1275"/>
                    </a:lnTo>
                    <a:lnTo>
                      <a:pt x="541" y="1273"/>
                    </a:lnTo>
                    <a:lnTo>
                      <a:pt x="507" y="1270"/>
                    </a:lnTo>
                    <a:lnTo>
                      <a:pt x="473" y="1264"/>
                    </a:lnTo>
                    <a:lnTo>
                      <a:pt x="456" y="1259"/>
                    </a:lnTo>
                    <a:lnTo>
                      <a:pt x="439" y="1255"/>
                    </a:lnTo>
                    <a:lnTo>
                      <a:pt x="421" y="1250"/>
                    </a:lnTo>
                    <a:lnTo>
                      <a:pt x="404" y="1244"/>
                    </a:lnTo>
                    <a:lnTo>
                      <a:pt x="386" y="1238"/>
                    </a:lnTo>
                    <a:lnTo>
                      <a:pt x="369" y="1230"/>
                    </a:lnTo>
                    <a:lnTo>
                      <a:pt x="369" y="1230"/>
                    </a:lnTo>
                    <a:lnTo>
                      <a:pt x="343" y="1217"/>
                    </a:lnTo>
                    <a:lnTo>
                      <a:pt x="316" y="1202"/>
                    </a:lnTo>
                    <a:lnTo>
                      <a:pt x="289" y="1184"/>
                    </a:lnTo>
                    <a:lnTo>
                      <a:pt x="262" y="1164"/>
                    </a:lnTo>
                    <a:lnTo>
                      <a:pt x="236" y="1143"/>
                    </a:lnTo>
                    <a:lnTo>
                      <a:pt x="210" y="1119"/>
                    </a:lnTo>
                    <a:lnTo>
                      <a:pt x="184" y="1094"/>
                    </a:lnTo>
                    <a:lnTo>
                      <a:pt x="159" y="1068"/>
                    </a:lnTo>
                    <a:lnTo>
                      <a:pt x="159" y="1068"/>
                    </a:lnTo>
                    <a:lnTo>
                      <a:pt x="136" y="1043"/>
                    </a:lnTo>
                    <a:lnTo>
                      <a:pt x="116" y="1017"/>
                    </a:lnTo>
                    <a:lnTo>
                      <a:pt x="97" y="991"/>
                    </a:lnTo>
                    <a:lnTo>
                      <a:pt x="80" y="964"/>
                    </a:lnTo>
                    <a:lnTo>
                      <a:pt x="72" y="952"/>
                    </a:lnTo>
                    <a:lnTo>
                      <a:pt x="72" y="952"/>
                    </a:lnTo>
                    <a:lnTo>
                      <a:pt x="58" y="926"/>
                    </a:lnTo>
                    <a:lnTo>
                      <a:pt x="43" y="899"/>
                    </a:lnTo>
                    <a:lnTo>
                      <a:pt x="30" y="872"/>
                    </a:lnTo>
                    <a:lnTo>
                      <a:pt x="24" y="859"/>
                    </a:lnTo>
                    <a:lnTo>
                      <a:pt x="19" y="846"/>
                    </a:lnTo>
                    <a:lnTo>
                      <a:pt x="19" y="846"/>
                    </a:lnTo>
                    <a:lnTo>
                      <a:pt x="12" y="825"/>
                    </a:lnTo>
                    <a:lnTo>
                      <a:pt x="6" y="800"/>
                    </a:lnTo>
                    <a:lnTo>
                      <a:pt x="3" y="787"/>
                    </a:lnTo>
                    <a:lnTo>
                      <a:pt x="1" y="774"/>
                    </a:lnTo>
                    <a:lnTo>
                      <a:pt x="0" y="761"/>
                    </a:lnTo>
                    <a:lnTo>
                      <a:pt x="0" y="746"/>
                    </a:lnTo>
                    <a:lnTo>
                      <a:pt x="0" y="746"/>
                    </a:lnTo>
                    <a:lnTo>
                      <a:pt x="1" y="710"/>
                    </a:lnTo>
                    <a:lnTo>
                      <a:pt x="3" y="674"/>
                    </a:lnTo>
                    <a:lnTo>
                      <a:pt x="3" y="674"/>
                    </a:lnTo>
                    <a:lnTo>
                      <a:pt x="5" y="638"/>
                    </a:lnTo>
                    <a:lnTo>
                      <a:pt x="6" y="602"/>
                    </a:lnTo>
                    <a:lnTo>
                      <a:pt x="6" y="602"/>
                    </a:lnTo>
                    <a:lnTo>
                      <a:pt x="6" y="574"/>
                    </a:lnTo>
                    <a:lnTo>
                      <a:pt x="7" y="545"/>
                    </a:lnTo>
                    <a:lnTo>
                      <a:pt x="9" y="515"/>
                    </a:lnTo>
                    <a:lnTo>
                      <a:pt x="13" y="485"/>
                    </a:lnTo>
                    <a:lnTo>
                      <a:pt x="19" y="455"/>
                    </a:lnTo>
                    <a:lnTo>
                      <a:pt x="23" y="440"/>
                    </a:lnTo>
                    <a:lnTo>
                      <a:pt x="27" y="426"/>
                    </a:lnTo>
                    <a:lnTo>
                      <a:pt x="32" y="411"/>
                    </a:lnTo>
                    <a:lnTo>
                      <a:pt x="37" y="398"/>
                    </a:lnTo>
                    <a:lnTo>
                      <a:pt x="43" y="385"/>
                    </a:lnTo>
                    <a:lnTo>
                      <a:pt x="51" y="372"/>
                    </a:lnTo>
                    <a:lnTo>
                      <a:pt x="51" y="372"/>
                    </a:lnTo>
                    <a:lnTo>
                      <a:pt x="68" y="341"/>
                    </a:lnTo>
                    <a:lnTo>
                      <a:pt x="85" y="309"/>
                    </a:lnTo>
                    <a:lnTo>
                      <a:pt x="85" y="309"/>
                    </a:lnTo>
                    <a:lnTo>
                      <a:pt x="106" y="268"/>
                    </a:lnTo>
                    <a:lnTo>
                      <a:pt x="118" y="247"/>
                    </a:lnTo>
                    <a:lnTo>
                      <a:pt x="130" y="228"/>
                    </a:lnTo>
                    <a:lnTo>
                      <a:pt x="144" y="208"/>
                    </a:lnTo>
                    <a:lnTo>
                      <a:pt x="158" y="190"/>
                    </a:lnTo>
                    <a:lnTo>
                      <a:pt x="174" y="174"/>
                    </a:lnTo>
                    <a:lnTo>
                      <a:pt x="183" y="166"/>
                    </a:lnTo>
                    <a:lnTo>
                      <a:pt x="191" y="158"/>
                    </a:lnTo>
                    <a:lnTo>
                      <a:pt x="191" y="158"/>
                    </a:lnTo>
                    <a:lnTo>
                      <a:pt x="212" y="145"/>
                    </a:lnTo>
                    <a:lnTo>
                      <a:pt x="232" y="133"/>
                    </a:lnTo>
                    <a:lnTo>
                      <a:pt x="253" y="121"/>
                    </a:lnTo>
                    <a:lnTo>
                      <a:pt x="275" y="111"/>
                    </a:lnTo>
                    <a:lnTo>
                      <a:pt x="275" y="111"/>
                    </a:lnTo>
                    <a:lnTo>
                      <a:pt x="305" y="95"/>
                    </a:lnTo>
                    <a:lnTo>
                      <a:pt x="305" y="95"/>
                    </a:lnTo>
                    <a:lnTo>
                      <a:pt x="335" y="81"/>
                    </a:lnTo>
                    <a:lnTo>
                      <a:pt x="366" y="66"/>
                    </a:lnTo>
                    <a:lnTo>
                      <a:pt x="382" y="60"/>
                    </a:lnTo>
                    <a:lnTo>
                      <a:pt x="399" y="54"/>
                    </a:lnTo>
                    <a:lnTo>
                      <a:pt x="415" y="49"/>
                    </a:lnTo>
                    <a:lnTo>
                      <a:pt x="433" y="44"/>
                    </a:lnTo>
                    <a:lnTo>
                      <a:pt x="447" y="41"/>
                    </a:lnTo>
                    <a:lnTo>
                      <a:pt x="447" y="41"/>
                    </a:lnTo>
                    <a:lnTo>
                      <a:pt x="496" y="29"/>
                    </a:lnTo>
                    <a:lnTo>
                      <a:pt x="546" y="19"/>
                    </a:lnTo>
                    <a:lnTo>
                      <a:pt x="571" y="15"/>
                    </a:lnTo>
                    <a:lnTo>
                      <a:pt x="597" y="12"/>
                    </a:lnTo>
                    <a:lnTo>
                      <a:pt x="622" y="10"/>
                    </a:lnTo>
                    <a:lnTo>
                      <a:pt x="648" y="9"/>
                    </a:lnTo>
                    <a:lnTo>
                      <a:pt x="650" y="9"/>
                    </a:lnTo>
                    <a:lnTo>
                      <a:pt x="651" y="7"/>
                    </a:lnTo>
                    <a:lnTo>
                      <a:pt x="651" y="7"/>
                    </a:lnTo>
                    <a:lnTo>
                      <a:pt x="656" y="3"/>
                    </a:lnTo>
                    <a:lnTo>
                      <a:pt x="663" y="1"/>
                    </a:lnTo>
                    <a:lnTo>
                      <a:pt x="663" y="1"/>
                    </a:lnTo>
                    <a:lnTo>
                      <a:pt x="687" y="0"/>
                    </a:lnTo>
                    <a:lnTo>
                      <a:pt x="687" y="0"/>
                    </a:lnTo>
                    <a:lnTo>
                      <a:pt x="708" y="1"/>
                    </a:lnTo>
                    <a:lnTo>
                      <a:pt x="728" y="3"/>
                    </a:lnTo>
                    <a:lnTo>
                      <a:pt x="749" y="7"/>
                    </a:lnTo>
                    <a:lnTo>
                      <a:pt x="769" y="11"/>
                    </a:lnTo>
                    <a:lnTo>
                      <a:pt x="769" y="11"/>
                    </a:lnTo>
                    <a:lnTo>
                      <a:pt x="806" y="18"/>
                    </a:lnTo>
                    <a:lnTo>
                      <a:pt x="806" y="18"/>
                    </a:lnTo>
                    <a:lnTo>
                      <a:pt x="830" y="23"/>
                    </a:lnTo>
                    <a:lnTo>
                      <a:pt x="853" y="29"/>
                    </a:lnTo>
                    <a:lnTo>
                      <a:pt x="877" y="36"/>
                    </a:lnTo>
                    <a:lnTo>
                      <a:pt x="888" y="41"/>
                    </a:lnTo>
                    <a:lnTo>
                      <a:pt x="900" y="46"/>
                    </a:lnTo>
                    <a:lnTo>
                      <a:pt x="900" y="46"/>
                    </a:lnTo>
                    <a:lnTo>
                      <a:pt x="914" y="53"/>
                    </a:lnTo>
                    <a:lnTo>
                      <a:pt x="914" y="53"/>
                    </a:lnTo>
                    <a:lnTo>
                      <a:pt x="926" y="59"/>
                    </a:lnTo>
                    <a:lnTo>
                      <a:pt x="937" y="64"/>
                    </a:lnTo>
                    <a:lnTo>
                      <a:pt x="947" y="72"/>
                    </a:lnTo>
                    <a:lnTo>
                      <a:pt x="957" y="80"/>
                    </a:lnTo>
                    <a:lnTo>
                      <a:pt x="957" y="80"/>
                    </a:lnTo>
                    <a:lnTo>
                      <a:pt x="960" y="82"/>
                    </a:lnTo>
                    <a:lnTo>
                      <a:pt x="965" y="84"/>
                    </a:lnTo>
                    <a:lnTo>
                      <a:pt x="975" y="88"/>
                    </a:lnTo>
                    <a:lnTo>
                      <a:pt x="975" y="88"/>
                    </a:lnTo>
                    <a:lnTo>
                      <a:pt x="981" y="90"/>
                    </a:lnTo>
                    <a:lnTo>
                      <a:pt x="987" y="92"/>
                    </a:lnTo>
                    <a:lnTo>
                      <a:pt x="987" y="92"/>
                    </a:lnTo>
                    <a:lnTo>
                      <a:pt x="996" y="97"/>
                    </a:lnTo>
                    <a:lnTo>
                      <a:pt x="1005" y="104"/>
                    </a:lnTo>
                    <a:lnTo>
                      <a:pt x="1022" y="117"/>
                    </a:lnTo>
                    <a:lnTo>
                      <a:pt x="1022" y="117"/>
                    </a:lnTo>
                    <a:lnTo>
                      <a:pt x="1034" y="127"/>
                    </a:lnTo>
                    <a:lnTo>
                      <a:pt x="1047" y="137"/>
                    </a:lnTo>
                    <a:lnTo>
                      <a:pt x="1052" y="140"/>
                    </a:lnTo>
                    <a:lnTo>
                      <a:pt x="1052" y="140"/>
                    </a:lnTo>
                    <a:lnTo>
                      <a:pt x="1064" y="148"/>
                    </a:lnTo>
                    <a:lnTo>
                      <a:pt x="1069" y="152"/>
                    </a:lnTo>
                    <a:lnTo>
                      <a:pt x="1074" y="158"/>
                    </a:lnTo>
                    <a:lnTo>
                      <a:pt x="1074" y="158"/>
                    </a:lnTo>
                    <a:lnTo>
                      <a:pt x="1085" y="171"/>
                    </a:lnTo>
                    <a:lnTo>
                      <a:pt x="1095" y="182"/>
                    </a:lnTo>
                    <a:lnTo>
                      <a:pt x="1117" y="205"/>
                    </a:lnTo>
                    <a:lnTo>
                      <a:pt x="1117" y="205"/>
                    </a:lnTo>
                    <a:lnTo>
                      <a:pt x="1136" y="226"/>
                    </a:lnTo>
                    <a:lnTo>
                      <a:pt x="1155" y="246"/>
                    </a:lnTo>
                    <a:lnTo>
                      <a:pt x="1155" y="246"/>
                    </a:lnTo>
                    <a:lnTo>
                      <a:pt x="1181" y="279"/>
                    </a:lnTo>
                    <a:lnTo>
                      <a:pt x="1204" y="313"/>
                    </a:lnTo>
                    <a:lnTo>
                      <a:pt x="1225" y="345"/>
                    </a:lnTo>
                    <a:lnTo>
                      <a:pt x="1244" y="374"/>
                    </a:lnTo>
                    <a:lnTo>
                      <a:pt x="1244" y="374"/>
                    </a:lnTo>
                    <a:lnTo>
                      <a:pt x="1252" y="390"/>
                    </a:lnTo>
                    <a:lnTo>
                      <a:pt x="1259" y="406"/>
                    </a:lnTo>
                    <a:lnTo>
                      <a:pt x="1265" y="423"/>
                    </a:lnTo>
                    <a:lnTo>
                      <a:pt x="1271" y="440"/>
                    </a:lnTo>
                    <a:lnTo>
                      <a:pt x="1276" y="458"/>
                    </a:lnTo>
                    <a:lnTo>
                      <a:pt x="1280" y="475"/>
                    </a:lnTo>
                    <a:lnTo>
                      <a:pt x="1286" y="511"/>
                    </a:lnTo>
                    <a:lnTo>
                      <a:pt x="1286" y="512"/>
                    </a:lnTo>
                    <a:lnTo>
                      <a:pt x="1286" y="512"/>
                    </a:lnTo>
                    <a:lnTo>
                      <a:pt x="1291" y="538"/>
                    </a:lnTo>
                    <a:lnTo>
                      <a:pt x="1295" y="564"/>
                    </a:lnTo>
                    <a:lnTo>
                      <a:pt x="1298" y="590"/>
                    </a:lnTo>
                    <a:lnTo>
                      <a:pt x="1302" y="616"/>
                    </a:lnTo>
                    <a:lnTo>
                      <a:pt x="1302" y="616"/>
                    </a:lnTo>
                    <a:lnTo>
                      <a:pt x="1305" y="653"/>
                    </a:lnTo>
                    <a:lnTo>
                      <a:pt x="1307" y="689"/>
                    </a:lnTo>
                    <a:lnTo>
                      <a:pt x="1307" y="725"/>
                    </a:lnTo>
                    <a:lnTo>
                      <a:pt x="1306" y="761"/>
                    </a:lnTo>
                    <a:lnTo>
                      <a:pt x="1305" y="778"/>
                    </a:lnTo>
                    <a:lnTo>
                      <a:pt x="1303" y="796"/>
                    </a:lnTo>
                    <a:lnTo>
                      <a:pt x="1299" y="812"/>
                    </a:lnTo>
                    <a:lnTo>
                      <a:pt x="1295" y="830"/>
                    </a:lnTo>
                    <a:lnTo>
                      <a:pt x="1291" y="846"/>
                    </a:lnTo>
                    <a:lnTo>
                      <a:pt x="1286" y="863"/>
                    </a:lnTo>
                    <a:lnTo>
                      <a:pt x="1280" y="879"/>
                    </a:lnTo>
                    <a:lnTo>
                      <a:pt x="1272" y="895"/>
                    </a:lnTo>
                    <a:lnTo>
                      <a:pt x="1272" y="895"/>
                    </a:lnTo>
                    <a:lnTo>
                      <a:pt x="1262" y="917"/>
                    </a:lnTo>
                    <a:lnTo>
                      <a:pt x="1253" y="938"/>
                    </a:lnTo>
                    <a:lnTo>
                      <a:pt x="1253" y="938"/>
                    </a:lnTo>
                    <a:lnTo>
                      <a:pt x="1246" y="956"/>
                    </a:lnTo>
                    <a:lnTo>
                      <a:pt x="1237" y="974"/>
                    </a:lnTo>
                    <a:lnTo>
                      <a:pt x="1228" y="992"/>
                    </a:lnTo>
                    <a:lnTo>
                      <a:pt x="1218" y="1008"/>
                    </a:lnTo>
                    <a:lnTo>
                      <a:pt x="1213" y="1016"/>
                    </a:lnTo>
                    <a:lnTo>
                      <a:pt x="1213" y="1016"/>
                    </a:lnTo>
                    <a:lnTo>
                      <a:pt x="1196" y="1039"/>
                    </a:lnTo>
                    <a:lnTo>
                      <a:pt x="1180" y="1063"/>
                    </a:lnTo>
                    <a:lnTo>
                      <a:pt x="1161" y="1086"/>
                    </a:lnTo>
                    <a:lnTo>
                      <a:pt x="1151" y="1096"/>
                    </a:lnTo>
                    <a:lnTo>
                      <a:pt x="1141" y="1106"/>
                    </a:lnTo>
                    <a:lnTo>
                      <a:pt x="1141" y="1106"/>
                    </a:lnTo>
                    <a:lnTo>
                      <a:pt x="1120" y="1124"/>
                    </a:lnTo>
                    <a:lnTo>
                      <a:pt x="1097" y="1142"/>
                    </a:lnTo>
                    <a:lnTo>
                      <a:pt x="1073" y="1157"/>
                    </a:lnTo>
                    <a:lnTo>
                      <a:pt x="1048" y="1173"/>
                    </a:lnTo>
                    <a:lnTo>
                      <a:pt x="1022" y="1187"/>
                    </a:lnTo>
                    <a:lnTo>
                      <a:pt x="994" y="1201"/>
                    </a:lnTo>
                    <a:lnTo>
                      <a:pt x="965" y="1213"/>
                    </a:lnTo>
                    <a:lnTo>
                      <a:pt x="936" y="1223"/>
                    </a:lnTo>
                    <a:lnTo>
                      <a:pt x="905" y="1234"/>
                    </a:lnTo>
                    <a:lnTo>
                      <a:pt x="873" y="1243"/>
                    </a:lnTo>
                    <a:lnTo>
                      <a:pt x="841" y="1250"/>
                    </a:lnTo>
                    <a:lnTo>
                      <a:pt x="809" y="1256"/>
                    </a:lnTo>
                    <a:lnTo>
                      <a:pt x="775" y="1262"/>
                    </a:lnTo>
                    <a:lnTo>
                      <a:pt x="741" y="1266"/>
                    </a:lnTo>
                    <a:lnTo>
                      <a:pt x="707" y="1269"/>
                    </a:lnTo>
                    <a:lnTo>
                      <a:pt x="672" y="1270"/>
                    </a:lnTo>
                    <a:lnTo>
                      <a:pt x="670" y="1270"/>
                    </a:lnTo>
                    <a:lnTo>
                      <a:pt x="668" y="1272"/>
                    </a:lnTo>
                    <a:lnTo>
                      <a:pt x="668" y="1272"/>
                    </a:lnTo>
                    <a:lnTo>
                      <a:pt x="665" y="1274"/>
                    </a:lnTo>
                    <a:lnTo>
                      <a:pt x="663" y="1275"/>
                    </a:lnTo>
                    <a:lnTo>
                      <a:pt x="660" y="1276"/>
                    </a:lnTo>
                    <a:lnTo>
                      <a:pt x="656" y="1277"/>
                    </a:lnTo>
                    <a:lnTo>
                      <a:pt x="641" y="1277"/>
                    </a:lnTo>
                    <a:close/>
                    <a:moveTo>
                      <a:pt x="668" y="40"/>
                    </a:moveTo>
                    <a:lnTo>
                      <a:pt x="668" y="40"/>
                    </a:lnTo>
                    <a:lnTo>
                      <a:pt x="666" y="42"/>
                    </a:lnTo>
                    <a:lnTo>
                      <a:pt x="663" y="43"/>
                    </a:lnTo>
                    <a:lnTo>
                      <a:pt x="660" y="44"/>
                    </a:lnTo>
                    <a:lnTo>
                      <a:pt x="656" y="44"/>
                    </a:lnTo>
                    <a:lnTo>
                      <a:pt x="656" y="44"/>
                    </a:lnTo>
                    <a:lnTo>
                      <a:pt x="628" y="45"/>
                    </a:lnTo>
                    <a:lnTo>
                      <a:pt x="600" y="47"/>
                    </a:lnTo>
                    <a:lnTo>
                      <a:pt x="572" y="51"/>
                    </a:lnTo>
                    <a:lnTo>
                      <a:pt x="544" y="55"/>
                    </a:lnTo>
                    <a:lnTo>
                      <a:pt x="518" y="60"/>
                    </a:lnTo>
                    <a:lnTo>
                      <a:pt x="492" y="66"/>
                    </a:lnTo>
                    <a:lnTo>
                      <a:pt x="443" y="79"/>
                    </a:lnTo>
                    <a:lnTo>
                      <a:pt x="443" y="79"/>
                    </a:lnTo>
                    <a:lnTo>
                      <a:pt x="425" y="84"/>
                    </a:lnTo>
                    <a:lnTo>
                      <a:pt x="407" y="90"/>
                    </a:lnTo>
                    <a:lnTo>
                      <a:pt x="389" y="96"/>
                    </a:lnTo>
                    <a:lnTo>
                      <a:pt x="372" y="104"/>
                    </a:lnTo>
                    <a:lnTo>
                      <a:pt x="340" y="119"/>
                    </a:lnTo>
                    <a:lnTo>
                      <a:pt x="309" y="135"/>
                    </a:lnTo>
                    <a:lnTo>
                      <a:pt x="309" y="135"/>
                    </a:lnTo>
                    <a:lnTo>
                      <a:pt x="283" y="147"/>
                    </a:lnTo>
                    <a:lnTo>
                      <a:pt x="283" y="147"/>
                    </a:lnTo>
                    <a:lnTo>
                      <a:pt x="267" y="154"/>
                    </a:lnTo>
                    <a:lnTo>
                      <a:pt x="251" y="162"/>
                    </a:lnTo>
                    <a:lnTo>
                      <a:pt x="235" y="172"/>
                    </a:lnTo>
                    <a:lnTo>
                      <a:pt x="220" y="182"/>
                    </a:lnTo>
                    <a:lnTo>
                      <a:pt x="220" y="182"/>
                    </a:lnTo>
                    <a:lnTo>
                      <a:pt x="211" y="189"/>
                    </a:lnTo>
                    <a:lnTo>
                      <a:pt x="201" y="198"/>
                    </a:lnTo>
                    <a:lnTo>
                      <a:pt x="185" y="215"/>
                    </a:lnTo>
                    <a:lnTo>
                      <a:pt x="170" y="233"/>
                    </a:lnTo>
                    <a:lnTo>
                      <a:pt x="157" y="253"/>
                    </a:lnTo>
                    <a:lnTo>
                      <a:pt x="144" y="274"/>
                    </a:lnTo>
                    <a:lnTo>
                      <a:pt x="132" y="295"/>
                    </a:lnTo>
                    <a:lnTo>
                      <a:pt x="110" y="338"/>
                    </a:lnTo>
                    <a:lnTo>
                      <a:pt x="110" y="338"/>
                    </a:lnTo>
                    <a:lnTo>
                      <a:pt x="96" y="365"/>
                    </a:lnTo>
                    <a:lnTo>
                      <a:pt x="82" y="390"/>
                    </a:lnTo>
                    <a:lnTo>
                      <a:pt x="82" y="390"/>
                    </a:lnTo>
                    <a:lnTo>
                      <a:pt x="76" y="400"/>
                    </a:lnTo>
                    <a:lnTo>
                      <a:pt x="71" y="410"/>
                    </a:lnTo>
                    <a:lnTo>
                      <a:pt x="63" y="432"/>
                    </a:lnTo>
                    <a:lnTo>
                      <a:pt x="57" y="455"/>
                    </a:lnTo>
                    <a:lnTo>
                      <a:pt x="53" y="478"/>
                    </a:lnTo>
                    <a:lnTo>
                      <a:pt x="50" y="501"/>
                    </a:lnTo>
                    <a:lnTo>
                      <a:pt x="47" y="525"/>
                    </a:lnTo>
                    <a:lnTo>
                      <a:pt x="43" y="572"/>
                    </a:lnTo>
                    <a:lnTo>
                      <a:pt x="43" y="572"/>
                    </a:lnTo>
                    <a:lnTo>
                      <a:pt x="42" y="600"/>
                    </a:lnTo>
                    <a:lnTo>
                      <a:pt x="42" y="600"/>
                    </a:lnTo>
                    <a:lnTo>
                      <a:pt x="39" y="632"/>
                    </a:lnTo>
                    <a:lnTo>
                      <a:pt x="39" y="632"/>
                    </a:lnTo>
                    <a:lnTo>
                      <a:pt x="35" y="687"/>
                    </a:lnTo>
                    <a:lnTo>
                      <a:pt x="35" y="714"/>
                    </a:lnTo>
                    <a:lnTo>
                      <a:pt x="35" y="742"/>
                    </a:lnTo>
                    <a:lnTo>
                      <a:pt x="37" y="769"/>
                    </a:lnTo>
                    <a:lnTo>
                      <a:pt x="39" y="781"/>
                    </a:lnTo>
                    <a:lnTo>
                      <a:pt x="42" y="795"/>
                    </a:lnTo>
                    <a:lnTo>
                      <a:pt x="45" y="808"/>
                    </a:lnTo>
                    <a:lnTo>
                      <a:pt x="50" y="820"/>
                    </a:lnTo>
                    <a:lnTo>
                      <a:pt x="55" y="833"/>
                    </a:lnTo>
                    <a:lnTo>
                      <a:pt x="61" y="845"/>
                    </a:lnTo>
                    <a:lnTo>
                      <a:pt x="64" y="853"/>
                    </a:lnTo>
                    <a:lnTo>
                      <a:pt x="64" y="853"/>
                    </a:lnTo>
                    <a:lnTo>
                      <a:pt x="92" y="906"/>
                    </a:lnTo>
                    <a:lnTo>
                      <a:pt x="106" y="932"/>
                    </a:lnTo>
                    <a:lnTo>
                      <a:pt x="121" y="958"/>
                    </a:lnTo>
                    <a:lnTo>
                      <a:pt x="137" y="983"/>
                    </a:lnTo>
                    <a:lnTo>
                      <a:pt x="155" y="1007"/>
                    </a:lnTo>
                    <a:lnTo>
                      <a:pt x="175" y="1031"/>
                    </a:lnTo>
                    <a:lnTo>
                      <a:pt x="195" y="1054"/>
                    </a:lnTo>
                    <a:lnTo>
                      <a:pt x="195" y="1054"/>
                    </a:lnTo>
                    <a:lnTo>
                      <a:pt x="222" y="1081"/>
                    </a:lnTo>
                    <a:lnTo>
                      <a:pt x="249" y="1105"/>
                    </a:lnTo>
                    <a:lnTo>
                      <a:pt x="275" y="1127"/>
                    </a:lnTo>
                    <a:lnTo>
                      <a:pt x="300" y="1147"/>
                    </a:lnTo>
                    <a:lnTo>
                      <a:pt x="324" y="1164"/>
                    </a:lnTo>
                    <a:lnTo>
                      <a:pt x="349" y="1180"/>
                    </a:lnTo>
                    <a:lnTo>
                      <a:pt x="373" y="1192"/>
                    </a:lnTo>
                    <a:lnTo>
                      <a:pt x="397" y="1203"/>
                    </a:lnTo>
                    <a:lnTo>
                      <a:pt x="397" y="1203"/>
                    </a:lnTo>
                    <a:lnTo>
                      <a:pt x="429" y="1214"/>
                    </a:lnTo>
                    <a:lnTo>
                      <a:pt x="460" y="1223"/>
                    </a:lnTo>
                    <a:lnTo>
                      <a:pt x="491" y="1231"/>
                    </a:lnTo>
                    <a:lnTo>
                      <a:pt x="521" y="1235"/>
                    </a:lnTo>
                    <a:lnTo>
                      <a:pt x="551" y="1238"/>
                    </a:lnTo>
                    <a:lnTo>
                      <a:pt x="581" y="1240"/>
                    </a:lnTo>
                    <a:lnTo>
                      <a:pt x="610" y="1241"/>
                    </a:lnTo>
                    <a:lnTo>
                      <a:pt x="640" y="1241"/>
                    </a:lnTo>
                    <a:lnTo>
                      <a:pt x="643" y="1241"/>
                    </a:lnTo>
                    <a:lnTo>
                      <a:pt x="644" y="1239"/>
                    </a:lnTo>
                    <a:lnTo>
                      <a:pt x="644" y="1239"/>
                    </a:lnTo>
                    <a:lnTo>
                      <a:pt x="647" y="1237"/>
                    </a:lnTo>
                    <a:lnTo>
                      <a:pt x="650" y="1236"/>
                    </a:lnTo>
                    <a:lnTo>
                      <a:pt x="653" y="1235"/>
                    </a:lnTo>
                    <a:lnTo>
                      <a:pt x="656" y="1235"/>
                    </a:lnTo>
                    <a:lnTo>
                      <a:pt x="656" y="1235"/>
                    </a:lnTo>
                    <a:lnTo>
                      <a:pt x="687" y="1234"/>
                    </a:lnTo>
                    <a:lnTo>
                      <a:pt x="718" y="1232"/>
                    </a:lnTo>
                    <a:lnTo>
                      <a:pt x="748" y="1230"/>
                    </a:lnTo>
                    <a:lnTo>
                      <a:pt x="778" y="1225"/>
                    </a:lnTo>
                    <a:lnTo>
                      <a:pt x="807" y="1220"/>
                    </a:lnTo>
                    <a:lnTo>
                      <a:pt x="836" y="1213"/>
                    </a:lnTo>
                    <a:lnTo>
                      <a:pt x="864" y="1206"/>
                    </a:lnTo>
                    <a:lnTo>
                      <a:pt x="891" y="1196"/>
                    </a:lnTo>
                    <a:lnTo>
                      <a:pt x="891" y="1196"/>
                    </a:lnTo>
                    <a:lnTo>
                      <a:pt x="949" y="1177"/>
                    </a:lnTo>
                    <a:lnTo>
                      <a:pt x="978" y="1165"/>
                    </a:lnTo>
                    <a:lnTo>
                      <a:pt x="1008" y="1152"/>
                    </a:lnTo>
                    <a:lnTo>
                      <a:pt x="1037" y="1138"/>
                    </a:lnTo>
                    <a:lnTo>
                      <a:pt x="1052" y="1129"/>
                    </a:lnTo>
                    <a:lnTo>
                      <a:pt x="1065" y="1121"/>
                    </a:lnTo>
                    <a:lnTo>
                      <a:pt x="1078" y="1112"/>
                    </a:lnTo>
                    <a:lnTo>
                      <a:pt x="1092" y="1102"/>
                    </a:lnTo>
                    <a:lnTo>
                      <a:pt x="1103" y="1092"/>
                    </a:lnTo>
                    <a:lnTo>
                      <a:pt x="1116" y="1081"/>
                    </a:lnTo>
                    <a:lnTo>
                      <a:pt x="1116" y="1081"/>
                    </a:lnTo>
                    <a:lnTo>
                      <a:pt x="1136" y="1058"/>
                    </a:lnTo>
                    <a:lnTo>
                      <a:pt x="1157" y="1033"/>
                    </a:lnTo>
                    <a:lnTo>
                      <a:pt x="1177" y="1006"/>
                    </a:lnTo>
                    <a:lnTo>
                      <a:pt x="1195" y="979"/>
                    </a:lnTo>
                    <a:lnTo>
                      <a:pt x="1195" y="979"/>
                    </a:lnTo>
                    <a:lnTo>
                      <a:pt x="1202" y="965"/>
                    </a:lnTo>
                    <a:lnTo>
                      <a:pt x="1209" y="952"/>
                    </a:lnTo>
                    <a:lnTo>
                      <a:pt x="1221" y="924"/>
                    </a:lnTo>
                    <a:lnTo>
                      <a:pt x="1221" y="924"/>
                    </a:lnTo>
                    <a:lnTo>
                      <a:pt x="1228" y="904"/>
                    </a:lnTo>
                    <a:lnTo>
                      <a:pt x="1236" y="886"/>
                    </a:lnTo>
                    <a:lnTo>
                      <a:pt x="1236" y="886"/>
                    </a:lnTo>
                    <a:lnTo>
                      <a:pt x="1244" y="870"/>
                    </a:lnTo>
                    <a:lnTo>
                      <a:pt x="1250" y="855"/>
                    </a:lnTo>
                    <a:lnTo>
                      <a:pt x="1255" y="838"/>
                    </a:lnTo>
                    <a:lnTo>
                      <a:pt x="1259" y="822"/>
                    </a:lnTo>
                    <a:lnTo>
                      <a:pt x="1263" y="806"/>
                    </a:lnTo>
                    <a:lnTo>
                      <a:pt x="1266" y="789"/>
                    </a:lnTo>
                    <a:lnTo>
                      <a:pt x="1268" y="773"/>
                    </a:lnTo>
                    <a:lnTo>
                      <a:pt x="1269" y="756"/>
                    </a:lnTo>
                    <a:lnTo>
                      <a:pt x="1271" y="723"/>
                    </a:lnTo>
                    <a:lnTo>
                      <a:pt x="1271" y="691"/>
                    </a:lnTo>
                    <a:lnTo>
                      <a:pt x="1268" y="660"/>
                    </a:lnTo>
                    <a:lnTo>
                      <a:pt x="1266" y="629"/>
                    </a:lnTo>
                    <a:lnTo>
                      <a:pt x="1266" y="629"/>
                    </a:lnTo>
                    <a:lnTo>
                      <a:pt x="1263" y="598"/>
                    </a:lnTo>
                    <a:lnTo>
                      <a:pt x="1260" y="566"/>
                    </a:lnTo>
                    <a:lnTo>
                      <a:pt x="1256" y="533"/>
                    </a:lnTo>
                    <a:lnTo>
                      <a:pt x="1250" y="500"/>
                    </a:lnTo>
                    <a:lnTo>
                      <a:pt x="1242" y="467"/>
                    </a:lnTo>
                    <a:lnTo>
                      <a:pt x="1237" y="452"/>
                    </a:lnTo>
                    <a:lnTo>
                      <a:pt x="1232" y="436"/>
                    </a:lnTo>
                    <a:lnTo>
                      <a:pt x="1226" y="421"/>
                    </a:lnTo>
                    <a:lnTo>
                      <a:pt x="1219" y="405"/>
                    </a:lnTo>
                    <a:lnTo>
                      <a:pt x="1212" y="392"/>
                    </a:lnTo>
                    <a:lnTo>
                      <a:pt x="1203" y="377"/>
                    </a:lnTo>
                    <a:lnTo>
                      <a:pt x="1203" y="377"/>
                    </a:lnTo>
                    <a:lnTo>
                      <a:pt x="1184" y="346"/>
                    </a:lnTo>
                    <a:lnTo>
                      <a:pt x="1184" y="346"/>
                    </a:lnTo>
                    <a:lnTo>
                      <a:pt x="1169" y="324"/>
                    </a:lnTo>
                    <a:lnTo>
                      <a:pt x="1155" y="301"/>
                    </a:lnTo>
                    <a:lnTo>
                      <a:pt x="1138" y="280"/>
                    </a:lnTo>
                    <a:lnTo>
                      <a:pt x="1130" y="271"/>
                    </a:lnTo>
                    <a:lnTo>
                      <a:pt x="1122" y="263"/>
                    </a:lnTo>
                    <a:lnTo>
                      <a:pt x="1122" y="263"/>
                    </a:lnTo>
                    <a:lnTo>
                      <a:pt x="1114" y="255"/>
                    </a:lnTo>
                    <a:lnTo>
                      <a:pt x="1114" y="255"/>
                    </a:lnTo>
                    <a:lnTo>
                      <a:pt x="1103" y="245"/>
                    </a:lnTo>
                    <a:lnTo>
                      <a:pt x="1098" y="240"/>
                    </a:lnTo>
                    <a:lnTo>
                      <a:pt x="1095" y="235"/>
                    </a:lnTo>
                    <a:lnTo>
                      <a:pt x="1095" y="235"/>
                    </a:lnTo>
                    <a:lnTo>
                      <a:pt x="1090" y="227"/>
                    </a:lnTo>
                    <a:lnTo>
                      <a:pt x="1084" y="219"/>
                    </a:lnTo>
                    <a:lnTo>
                      <a:pt x="1077" y="213"/>
                    </a:lnTo>
                    <a:lnTo>
                      <a:pt x="1071" y="207"/>
                    </a:lnTo>
                    <a:lnTo>
                      <a:pt x="1071" y="207"/>
                    </a:lnTo>
                    <a:lnTo>
                      <a:pt x="1063" y="200"/>
                    </a:lnTo>
                    <a:lnTo>
                      <a:pt x="1055" y="190"/>
                    </a:lnTo>
                    <a:lnTo>
                      <a:pt x="1055" y="190"/>
                    </a:lnTo>
                    <a:lnTo>
                      <a:pt x="1044" y="180"/>
                    </a:lnTo>
                    <a:lnTo>
                      <a:pt x="1033" y="170"/>
                    </a:lnTo>
                    <a:lnTo>
                      <a:pt x="1021" y="161"/>
                    </a:lnTo>
                    <a:lnTo>
                      <a:pt x="1008" y="153"/>
                    </a:lnTo>
                    <a:lnTo>
                      <a:pt x="1008" y="153"/>
                    </a:lnTo>
                    <a:lnTo>
                      <a:pt x="992" y="142"/>
                    </a:lnTo>
                    <a:lnTo>
                      <a:pt x="983" y="137"/>
                    </a:lnTo>
                    <a:lnTo>
                      <a:pt x="976" y="130"/>
                    </a:lnTo>
                    <a:lnTo>
                      <a:pt x="976" y="130"/>
                    </a:lnTo>
                    <a:lnTo>
                      <a:pt x="971" y="126"/>
                    </a:lnTo>
                    <a:lnTo>
                      <a:pt x="966" y="124"/>
                    </a:lnTo>
                    <a:lnTo>
                      <a:pt x="955" y="121"/>
                    </a:lnTo>
                    <a:lnTo>
                      <a:pt x="955" y="121"/>
                    </a:lnTo>
                    <a:lnTo>
                      <a:pt x="947" y="119"/>
                    </a:lnTo>
                    <a:lnTo>
                      <a:pt x="943" y="117"/>
                    </a:lnTo>
                    <a:lnTo>
                      <a:pt x="940" y="115"/>
                    </a:lnTo>
                    <a:lnTo>
                      <a:pt x="940" y="115"/>
                    </a:lnTo>
                    <a:lnTo>
                      <a:pt x="934" y="108"/>
                    </a:lnTo>
                    <a:lnTo>
                      <a:pt x="927" y="103"/>
                    </a:lnTo>
                    <a:lnTo>
                      <a:pt x="911" y="92"/>
                    </a:lnTo>
                    <a:lnTo>
                      <a:pt x="896" y="84"/>
                    </a:lnTo>
                    <a:lnTo>
                      <a:pt x="880" y="77"/>
                    </a:lnTo>
                    <a:lnTo>
                      <a:pt x="880" y="77"/>
                    </a:lnTo>
                    <a:lnTo>
                      <a:pt x="867" y="71"/>
                    </a:lnTo>
                    <a:lnTo>
                      <a:pt x="852" y="65"/>
                    </a:lnTo>
                    <a:lnTo>
                      <a:pt x="837" y="59"/>
                    </a:lnTo>
                    <a:lnTo>
                      <a:pt x="820" y="54"/>
                    </a:lnTo>
                    <a:lnTo>
                      <a:pt x="803" y="50"/>
                    </a:lnTo>
                    <a:lnTo>
                      <a:pt x="785" y="47"/>
                    </a:lnTo>
                    <a:lnTo>
                      <a:pt x="767" y="45"/>
                    </a:lnTo>
                    <a:lnTo>
                      <a:pt x="751" y="44"/>
                    </a:lnTo>
                    <a:lnTo>
                      <a:pt x="751" y="44"/>
                    </a:lnTo>
                    <a:lnTo>
                      <a:pt x="731" y="43"/>
                    </a:lnTo>
                    <a:lnTo>
                      <a:pt x="712" y="41"/>
                    </a:lnTo>
                    <a:lnTo>
                      <a:pt x="712" y="41"/>
                    </a:lnTo>
                    <a:lnTo>
                      <a:pt x="693" y="39"/>
                    </a:lnTo>
                    <a:lnTo>
                      <a:pt x="672" y="38"/>
                    </a:lnTo>
                    <a:lnTo>
                      <a:pt x="670" y="38"/>
                    </a:lnTo>
                    <a:lnTo>
                      <a:pt x="668" y="40"/>
                    </a:lnTo>
                    <a:close/>
                  </a:path>
                </a:pathLst>
              </a:custGeom>
              <a:grpFill/>
              <a:ln w="9525">
                <a:solidFill>
                  <a:srgbClr val="005188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rgbClr val="605448"/>
                  </a:solidFill>
                </a:endParaRPr>
              </a:p>
            </p:txBody>
          </p:sp>
          <p:sp>
            <p:nvSpPr>
              <p:cNvPr id="363" name="chenying0907 409"/>
              <p:cNvSpPr/>
              <p:nvPr/>
            </p:nvSpPr>
            <p:spPr bwMode="auto">
              <a:xfrm>
                <a:off x="5319713" y="3249613"/>
                <a:ext cx="493713" cy="57150"/>
              </a:xfrm>
              <a:custGeom>
                <a:avLst/>
                <a:gdLst/>
                <a:ahLst/>
                <a:cxnLst>
                  <a:cxn ang="0">
                    <a:pos x="488" y="109"/>
                  </a:cxn>
                  <a:cxn ang="0">
                    <a:pos x="463" y="107"/>
                  </a:cxn>
                  <a:cxn ang="0">
                    <a:pos x="442" y="104"/>
                  </a:cxn>
                  <a:cxn ang="0">
                    <a:pos x="431" y="101"/>
                  </a:cxn>
                  <a:cxn ang="0">
                    <a:pos x="395" y="96"/>
                  </a:cxn>
                  <a:cxn ang="0">
                    <a:pos x="346" y="93"/>
                  </a:cxn>
                  <a:cxn ang="0">
                    <a:pos x="339" y="93"/>
                  </a:cxn>
                  <a:cxn ang="0">
                    <a:pos x="272" y="88"/>
                  </a:cxn>
                  <a:cxn ang="0">
                    <a:pos x="206" y="81"/>
                  </a:cxn>
                  <a:cxn ang="0">
                    <a:pos x="157" y="74"/>
                  </a:cxn>
                  <a:cxn ang="0">
                    <a:pos x="106" y="65"/>
                  </a:cxn>
                  <a:cxn ang="0">
                    <a:pos x="56" y="51"/>
                  </a:cxn>
                  <a:cxn ang="0">
                    <a:pos x="9" y="32"/>
                  </a:cxn>
                  <a:cxn ang="0">
                    <a:pos x="6" y="30"/>
                  </a:cxn>
                  <a:cxn ang="0">
                    <a:pos x="1" y="24"/>
                  </a:cxn>
                  <a:cxn ang="0">
                    <a:pos x="0" y="15"/>
                  </a:cxn>
                  <a:cxn ang="0">
                    <a:pos x="3" y="9"/>
                  </a:cxn>
                  <a:cxn ang="0">
                    <a:pos x="12" y="1"/>
                  </a:cxn>
                  <a:cxn ang="0">
                    <a:pos x="20" y="0"/>
                  </a:cxn>
                  <a:cxn ang="0">
                    <a:pos x="24" y="0"/>
                  </a:cxn>
                  <a:cxn ang="0">
                    <a:pos x="29" y="2"/>
                  </a:cxn>
                  <a:cxn ang="0">
                    <a:pos x="57" y="13"/>
                  </a:cxn>
                  <a:cxn ang="0">
                    <a:pos x="117" y="31"/>
                  </a:cxn>
                  <a:cxn ang="0">
                    <a:pos x="178" y="41"/>
                  </a:cxn>
                  <a:cxn ang="0">
                    <a:pos x="270" y="50"/>
                  </a:cxn>
                  <a:cxn ang="0">
                    <a:pos x="273" y="50"/>
                  </a:cxn>
                  <a:cxn ang="0">
                    <a:pos x="356" y="60"/>
                  </a:cxn>
                  <a:cxn ang="0">
                    <a:pos x="409" y="66"/>
                  </a:cxn>
                  <a:cxn ang="0">
                    <a:pos x="463" y="70"/>
                  </a:cxn>
                  <a:cxn ang="0">
                    <a:pos x="489" y="71"/>
                  </a:cxn>
                  <a:cxn ang="0">
                    <a:pos x="517" y="71"/>
                  </a:cxn>
                  <a:cxn ang="0">
                    <a:pos x="596" y="69"/>
                  </a:cxn>
                  <a:cxn ang="0">
                    <a:pos x="693" y="63"/>
                  </a:cxn>
                  <a:cxn ang="0">
                    <a:pos x="714" y="62"/>
                  </a:cxn>
                  <a:cxn ang="0">
                    <a:pos x="738" y="61"/>
                  </a:cxn>
                  <a:cxn ang="0">
                    <a:pos x="784" y="55"/>
                  </a:cxn>
                  <a:cxn ang="0">
                    <a:pos x="807" y="48"/>
                  </a:cxn>
                  <a:cxn ang="0">
                    <a:pos x="818" y="44"/>
                  </a:cxn>
                  <a:cxn ang="0">
                    <a:pos x="854" y="38"/>
                  </a:cxn>
                  <a:cxn ang="0">
                    <a:pos x="874" y="34"/>
                  </a:cxn>
                  <a:cxn ang="0">
                    <a:pos x="895" y="30"/>
                  </a:cxn>
                  <a:cxn ang="0">
                    <a:pos x="896" y="29"/>
                  </a:cxn>
                  <a:cxn ang="0">
                    <a:pos x="902" y="26"/>
                  </a:cxn>
                  <a:cxn ang="0">
                    <a:pos x="915" y="25"/>
                  </a:cxn>
                  <a:cxn ang="0">
                    <a:pos x="919" y="25"/>
                  </a:cxn>
                  <a:cxn ang="0">
                    <a:pos x="927" y="27"/>
                  </a:cxn>
                  <a:cxn ang="0">
                    <a:pos x="931" y="33"/>
                  </a:cxn>
                  <a:cxn ang="0">
                    <a:pos x="933" y="37"/>
                  </a:cxn>
                  <a:cxn ang="0">
                    <a:pos x="931" y="49"/>
                  </a:cxn>
                  <a:cxn ang="0">
                    <a:pos x="926" y="56"/>
                  </a:cxn>
                  <a:cxn ang="0">
                    <a:pos x="919" y="60"/>
                  </a:cxn>
                  <a:cxn ang="0">
                    <a:pos x="900" y="67"/>
                  </a:cxn>
                  <a:cxn ang="0">
                    <a:pos x="858" y="77"/>
                  </a:cxn>
                  <a:cxn ang="0">
                    <a:pos x="794" y="88"/>
                  </a:cxn>
                  <a:cxn ang="0">
                    <a:pos x="752" y="93"/>
                  </a:cxn>
                  <a:cxn ang="0">
                    <a:pos x="684" y="100"/>
                  </a:cxn>
                  <a:cxn ang="0">
                    <a:pos x="663" y="103"/>
                  </a:cxn>
                  <a:cxn ang="0">
                    <a:pos x="602" y="104"/>
                  </a:cxn>
                  <a:cxn ang="0">
                    <a:pos x="559" y="105"/>
                  </a:cxn>
                  <a:cxn ang="0">
                    <a:pos x="533" y="107"/>
                  </a:cxn>
                  <a:cxn ang="0">
                    <a:pos x="510" y="108"/>
                  </a:cxn>
                  <a:cxn ang="0">
                    <a:pos x="488" y="109"/>
                  </a:cxn>
                </a:cxnLst>
                <a:rect l="0" t="0" r="r" b="b"/>
                <a:pathLst>
                  <a:path w="933" h="109">
                    <a:moveTo>
                      <a:pt x="488" y="109"/>
                    </a:moveTo>
                    <a:lnTo>
                      <a:pt x="488" y="109"/>
                    </a:lnTo>
                    <a:lnTo>
                      <a:pt x="475" y="108"/>
                    </a:lnTo>
                    <a:lnTo>
                      <a:pt x="463" y="107"/>
                    </a:lnTo>
                    <a:lnTo>
                      <a:pt x="452" y="106"/>
                    </a:lnTo>
                    <a:lnTo>
                      <a:pt x="442" y="104"/>
                    </a:lnTo>
                    <a:lnTo>
                      <a:pt x="442" y="104"/>
                    </a:lnTo>
                    <a:lnTo>
                      <a:pt x="431" y="101"/>
                    </a:lnTo>
                    <a:lnTo>
                      <a:pt x="419" y="99"/>
                    </a:lnTo>
                    <a:lnTo>
                      <a:pt x="395" y="96"/>
                    </a:lnTo>
                    <a:lnTo>
                      <a:pt x="370" y="94"/>
                    </a:lnTo>
                    <a:lnTo>
                      <a:pt x="346" y="93"/>
                    </a:lnTo>
                    <a:lnTo>
                      <a:pt x="339" y="93"/>
                    </a:lnTo>
                    <a:lnTo>
                      <a:pt x="339" y="93"/>
                    </a:lnTo>
                    <a:lnTo>
                      <a:pt x="306" y="91"/>
                    </a:lnTo>
                    <a:lnTo>
                      <a:pt x="272" y="88"/>
                    </a:lnTo>
                    <a:lnTo>
                      <a:pt x="239" y="85"/>
                    </a:lnTo>
                    <a:lnTo>
                      <a:pt x="206" y="81"/>
                    </a:lnTo>
                    <a:lnTo>
                      <a:pt x="206" y="81"/>
                    </a:lnTo>
                    <a:lnTo>
                      <a:pt x="157" y="74"/>
                    </a:lnTo>
                    <a:lnTo>
                      <a:pt x="131" y="70"/>
                    </a:lnTo>
                    <a:lnTo>
                      <a:pt x="106" y="65"/>
                    </a:lnTo>
                    <a:lnTo>
                      <a:pt x="81" y="59"/>
                    </a:lnTo>
                    <a:lnTo>
                      <a:pt x="56" y="51"/>
                    </a:lnTo>
                    <a:lnTo>
                      <a:pt x="32" y="42"/>
                    </a:lnTo>
                    <a:lnTo>
                      <a:pt x="9" y="32"/>
                    </a:lnTo>
                    <a:lnTo>
                      <a:pt x="9" y="32"/>
                    </a:lnTo>
                    <a:lnTo>
                      <a:pt x="6" y="30"/>
                    </a:lnTo>
                    <a:lnTo>
                      <a:pt x="3" y="28"/>
                    </a:lnTo>
                    <a:lnTo>
                      <a:pt x="1" y="24"/>
                    </a:lnTo>
                    <a:lnTo>
                      <a:pt x="0" y="19"/>
                    </a:lnTo>
                    <a:lnTo>
                      <a:pt x="0" y="15"/>
                    </a:lnTo>
                    <a:lnTo>
                      <a:pt x="0" y="15"/>
                    </a:lnTo>
                    <a:lnTo>
                      <a:pt x="3" y="9"/>
                    </a:lnTo>
                    <a:lnTo>
                      <a:pt x="7" y="4"/>
                    </a:lnTo>
                    <a:lnTo>
                      <a:pt x="12" y="1"/>
                    </a:lnTo>
                    <a:lnTo>
                      <a:pt x="17" y="0"/>
                    </a:lnTo>
                    <a:lnTo>
                      <a:pt x="20" y="0"/>
                    </a:lnTo>
                    <a:lnTo>
                      <a:pt x="20" y="0"/>
                    </a:lnTo>
                    <a:lnTo>
                      <a:pt x="24" y="0"/>
                    </a:lnTo>
                    <a:lnTo>
                      <a:pt x="29" y="2"/>
                    </a:lnTo>
                    <a:lnTo>
                      <a:pt x="29" y="2"/>
                    </a:lnTo>
                    <a:lnTo>
                      <a:pt x="42" y="8"/>
                    </a:lnTo>
                    <a:lnTo>
                      <a:pt x="57" y="13"/>
                    </a:lnTo>
                    <a:lnTo>
                      <a:pt x="86" y="24"/>
                    </a:lnTo>
                    <a:lnTo>
                      <a:pt x="117" y="31"/>
                    </a:lnTo>
                    <a:lnTo>
                      <a:pt x="147" y="37"/>
                    </a:lnTo>
                    <a:lnTo>
                      <a:pt x="178" y="41"/>
                    </a:lnTo>
                    <a:lnTo>
                      <a:pt x="209" y="45"/>
                    </a:lnTo>
                    <a:lnTo>
                      <a:pt x="270" y="50"/>
                    </a:lnTo>
                    <a:lnTo>
                      <a:pt x="273" y="50"/>
                    </a:lnTo>
                    <a:lnTo>
                      <a:pt x="273" y="50"/>
                    </a:lnTo>
                    <a:lnTo>
                      <a:pt x="315" y="55"/>
                    </a:lnTo>
                    <a:lnTo>
                      <a:pt x="356" y="60"/>
                    </a:lnTo>
                    <a:lnTo>
                      <a:pt x="356" y="60"/>
                    </a:lnTo>
                    <a:lnTo>
                      <a:pt x="409" y="66"/>
                    </a:lnTo>
                    <a:lnTo>
                      <a:pt x="436" y="68"/>
                    </a:lnTo>
                    <a:lnTo>
                      <a:pt x="463" y="70"/>
                    </a:lnTo>
                    <a:lnTo>
                      <a:pt x="463" y="70"/>
                    </a:lnTo>
                    <a:lnTo>
                      <a:pt x="489" y="71"/>
                    </a:lnTo>
                    <a:lnTo>
                      <a:pt x="517" y="71"/>
                    </a:lnTo>
                    <a:lnTo>
                      <a:pt x="517" y="71"/>
                    </a:lnTo>
                    <a:lnTo>
                      <a:pt x="557" y="71"/>
                    </a:lnTo>
                    <a:lnTo>
                      <a:pt x="596" y="69"/>
                    </a:lnTo>
                    <a:lnTo>
                      <a:pt x="675" y="64"/>
                    </a:lnTo>
                    <a:lnTo>
                      <a:pt x="693" y="63"/>
                    </a:lnTo>
                    <a:lnTo>
                      <a:pt x="693" y="63"/>
                    </a:lnTo>
                    <a:lnTo>
                      <a:pt x="714" y="62"/>
                    </a:lnTo>
                    <a:lnTo>
                      <a:pt x="714" y="62"/>
                    </a:lnTo>
                    <a:lnTo>
                      <a:pt x="738" y="61"/>
                    </a:lnTo>
                    <a:lnTo>
                      <a:pt x="760" y="59"/>
                    </a:lnTo>
                    <a:lnTo>
                      <a:pt x="784" y="55"/>
                    </a:lnTo>
                    <a:lnTo>
                      <a:pt x="795" y="51"/>
                    </a:lnTo>
                    <a:lnTo>
                      <a:pt x="807" y="48"/>
                    </a:lnTo>
                    <a:lnTo>
                      <a:pt x="807" y="48"/>
                    </a:lnTo>
                    <a:lnTo>
                      <a:pt x="818" y="44"/>
                    </a:lnTo>
                    <a:lnTo>
                      <a:pt x="831" y="42"/>
                    </a:lnTo>
                    <a:lnTo>
                      <a:pt x="854" y="38"/>
                    </a:lnTo>
                    <a:lnTo>
                      <a:pt x="854" y="38"/>
                    </a:lnTo>
                    <a:lnTo>
                      <a:pt x="874" y="34"/>
                    </a:lnTo>
                    <a:lnTo>
                      <a:pt x="894" y="30"/>
                    </a:lnTo>
                    <a:lnTo>
                      <a:pt x="895" y="30"/>
                    </a:lnTo>
                    <a:lnTo>
                      <a:pt x="896" y="29"/>
                    </a:lnTo>
                    <a:lnTo>
                      <a:pt x="896" y="29"/>
                    </a:lnTo>
                    <a:lnTo>
                      <a:pt x="899" y="27"/>
                    </a:lnTo>
                    <a:lnTo>
                      <a:pt x="902" y="26"/>
                    </a:lnTo>
                    <a:lnTo>
                      <a:pt x="908" y="25"/>
                    </a:lnTo>
                    <a:lnTo>
                      <a:pt x="915" y="25"/>
                    </a:lnTo>
                    <a:lnTo>
                      <a:pt x="915" y="25"/>
                    </a:lnTo>
                    <a:lnTo>
                      <a:pt x="919" y="25"/>
                    </a:lnTo>
                    <a:lnTo>
                      <a:pt x="923" y="26"/>
                    </a:lnTo>
                    <a:lnTo>
                      <a:pt x="927" y="27"/>
                    </a:lnTo>
                    <a:lnTo>
                      <a:pt x="929" y="29"/>
                    </a:lnTo>
                    <a:lnTo>
                      <a:pt x="931" y="33"/>
                    </a:lnTo>
                    <a:lnTo>
                      <a:pt x="933" y="37"/>
                    </a:lnTo>
                    <a:lnTo>
                      <a:pt x="933" y="37"/>
                    </a:lnTo>
                    <a:lnTo>
                      <a:pt x="933" y="43"/>
                    </a:lnTo>
                    <a:lnTo>
                      <a:pt x="931" y="49"/>
                    </a:lnTo>
                    <a:lnTo>
                      <a:pt x="929" y="53"/>
                    </a:lnTo>
                    <a:lnTo>
                      <a:pt x="926" y="56"/>
                    </a:lnTo>
                    <a:lnTo>
                      <a:pt x="923" y="58"/>
                    </a:lnTo>
                    <a:lnTo>
                      <a:pt x="919" y="60"/>
                    </a:lnTo>
                    <a:lnTo>
                      <a:pt x="919" y="60"/>
                    </a:lnTo>
                    <a:lnTo>
                      <a:pt x="900" y="67"/>
                    </a:lnTo>
                    <a:lnTo>
                      <a:pt x="879" y="73"/>
                    </a:lnTo>
                    <a:lnTo>
                      <a:pt x="858" y="77"/>
                    </a:lnTo>
                    <a:lnTo>
                      <a:pt x="838" y="81"/>
                    </a:lnTo>
                    <a:lnTo>
                      <a:pt x="794" y="88"/>
                    </a:lnTo>
                    <a:lnTo>
                      <a:pt x="752" y="93"/>
                    </a:lnTo>
                    <a:lnTo>
                      <a:pt x="752" y="93"/>
                    </a:lnTo>
                    <a:lnTo>
                      <a:pt x="718" y="96"/>
                    </a:lnTo>
                    <a:lnTo>
                      <a:pt x="684" y="100"/>
                    </a:lnTo>
                    <a:lnTo>
                      <a:pt x="684" y="100"/>
                    </a:lnTo>
                    <a:lnTo>
                      <a:pt x="663" y="103"/>
                    </a:lnTo>
                    <a:lnTo>
                      <a:pt x="644" y="104"/>
                    </a:lnTo>
                    <a:lnTo>
                      <a:pt x="602" y="104"/>
                    </a:lnTo>
                    <a:lnTo>
                      <a:pt x="602" y="104"/>
                    </a:lnTo>
                    <a:lnTo>
                      <a:pt x="559" y="105"/>
                    </a:lnTo>
                    <a:lnTo>
                      <a:pt x="559" y="105"/>
                    </a:lnTo>
                    <a:lnTo>
                      <a:pt x="533" y="107"/>
                    </a:lnTo>
                    <a:lnTo>
                      <a:pt x="533" y="107"/>
                    </a:lnTo>
                    <a:lnTo>
                      <a:pt x="510" y="108"/>
                    </a:lnTo>
                    <a:lnTo>
                      <a:pt x="488" y="109"/>
                    </a:lnTo>
                    <a:lnTo>
                      <a:pt x="488" y="109"/>
                    </a:lnTo>
                    <a:close/>
                  </a:path>
                </a:pathLst>
              </a:custGeom>
              <a:grpFill/>
              <a:ln w="9525">
                <a:solidFill>
                  <a:srgbClr val="005188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rgbClr val="605448"/>
                  </a:solidFill>
                </a:endParaRPr>
              </a:p>
            </p:txBody>
          </p:sp>
          <p:sp>
            <p:nvSpPr>
              <p:cNvPr id="364" name="chenying0907 410"/>
              <p:cNvSpPr/>
              <p:nvPr/>
            </p:nvSpPr>
            <p:spPr bwMode="auto">
              <a:xfrm>
                <a:off x="5219701" y="3473450"/>
                <a:ext cx="684213" cy="31750"/>
              </a:xfrm>
              <a:custGeom>
                <a:avLst/>
                <a:gdLst/>
                <a:ahLst/>
                <a:cxnLst>
                  <a:cxn ang="0">
                    <a:pos x="1274" y="61"/>
                  </a:cxn>
                  <a:cxn ang="0">
                    <a:pos x="1271" y="61"/>
                  </a:cxn>
                  <a:cxn ang="0">
                    <a:pos x="1219" y="56"/>
                  </a:cxn>
                  <a:cxn ang="0">
                    <a:pos x="1171" y="55"/>
                  </a:cxn>
                  <a:cxn ang="0">
                    <a:pos x="1140" y="55"/>
                  </a:cxn>
                  <a:cxn ang="0">
                    <a:pos x="1109" y="55"/>
                  </a:cxn>
                  <a:cxn ang="0">
                    <a:pos x="1071" y="54"/>
                  </a:cxn>
                  <a:cxn ang="0">
                    <a:pos x="1034" y="52"/>
                  </a:cxn>
                  <a:cxn ang="0">
                    <a:pos x="960" y="49"/>
                  </a:cxn>
                  <a:cxn ang="0">
                    <a:pos x="889" y="48"/>
                  </a:cxn>
                  <a:cxn ang="0">
                    <a:pos x="820" y="46"/>
                  </a:cxn>
                  <a:cxn ang="0">
                    <a:pos x="681" y="43"/>
                  </a:cxn>
                  <a:cxn ang="0">
                    <a:pos x="570" y="43"/>
                  </a:cxn>
                  <a:cxn ang="0">
                    <a:pos x="460" y="42"/>
                  </a:cxn>
                  <a:cxn ang="0">
                    <a:pos x="393" y="43"/>
                  </a:cxn>
                  <a:cxn ang="0">
                    <a:pos x="333" y="43"/>
                  </a:cxn>
                  <a:cxn ang="0">
                    <a:pos x="289" y="45"/>
                  </a:cxn>
                  <a:cxn ang="0">
                    <a:pos x="212" y="46"/>
                  </a:cxn>
                  <a:cxn ang="0">
                    <a:pos x="164" y="45"/>
                  </a:cxn>
                  <a:cxn ang="0">
                    <a:pos x="111" y="42"/>
                  </a:cxn>
                  <a:cxn ang="0">
                    <a:pos x="64" y="38"/>
                  </a:cxn>
                  <a:cxn ang="0">
                    <a:pos x="18" y="36"/>
                  </a:cxn>
                  <a:cxn ang="0">
                    <a:pos x="13" y="36"/>
                  </a:cxn>
                  <a:cxn ang="0">
                    <a:pos x="7" y="33"/>
                  </a:cxn>
                  <a:cxn ang="0">
                    <a:pos x="3" y="28"/>
                  </a:cxn>
                  <a:cxn ang="0">
                    <a:pos x="0" y="18"/>
                  </a:cxn>
                  <a:cxn ang="0">
                    <a:pos x="1" y="12"/>
                  </a:cxn>
                  <a:cxn ang="0">
                    <a:pos x="4" y="7"/>
                  </a:cxn>
                  <a:cxn ang="0">
                    <a:pos x="10" y="2"/>
                  </a:cxn>
                  <a:cxn ang="0">
                    <a:pos x="18" y="0"/>
                  </a:cxn>
                  <a:cxn ang="0">
                    <a:pos x="40" y="0"/>
                  </a:cxn>
                  <a:cxn ang="0">
                    <a:pos x="107" y="4"/>
                  </a:cxn>
                  <a:cxn ang="0">
                    <a:pos x="152" y="8"/>
                  </a:cxn>
                  <a:cxn ang="0">
                    <a:pos x="197" y="10"/>
                  </a:cxn>
                  <a:cxn ang="0">
                    <a:pos x="200" y="10"/>
                  </a:cxn>
                  <a:cxn ang="0">
                    <a:pos x="283" y="9"/>
                  </a:cxn>
                  <a:cxn ang="0">
                    <a:pos x="324" y="8"/>
                  </a:cxn>
                  <a:cxn ang="0">
                    <a:pos x="715" y="7"/>
                  </a:cxn>
                  <a:cxn ang="0">
                    <a:pos x="750" y="8"/>
                  </a:cxn>
                  <a:cxn ang="0">
                    <a:pos x="784" y="10"/>
                  </a:cxn>
                  <a:cxn ang="0">
                    <a:pos x="855" y="13"/>
                  </a:cxn>
                  <a:cxn ang="0">
                    <a:pos x="894" y="13"/>
                  </a:cxn>
                  <a:cxn ang="0">
                    <a:pos x="932" y="12"/>
                  </a:cxn>
                  <a:cxn ang="0">
                    <a:pos x="963" y="13"/>
                  </a:cxn>
                  <a:cxn ang="0">
                    <a:pos x="989" y="15"/>
                  </a:cxn>
                  <a:cxn ang="0">
                    <a:pos x="1043" y="19"/>
                  </a:cxn>
                  <a:cxn ang="0">
                    <a:pos x="1096" y="19"/>
                  </a:cxn>
                  <a:cxn ang="0">
                    <a:pos x="1125" y="19"/>
                  </a:cxn>
                  <a:cxn ang="0">
                    <a:pos x="1154" y="19"/>
                  </a:cxn>
                  <a:cxn ang="0">
                    <a:pos x="1217" y="20"/>
                  </a:cxn>
                  <a:cxn ang="0">
                    <a:pos x="1281" y="26"/>
                  </a:cxn>
                  <a:cxn ang="0">
                    <a:pos x="1285" y="27"/>
                  </a:cxn>
                  <a:cxn ang="0">
                    <a:pos x="1290" y="31"/>
                  </a:cxn>
                  <a:cxn ang="0">
                    <a:pos x="1293" y="38"/>
                  </a:cxn>
                  <a:cxn ang="0">
                    <a:pos x="1293" y="42"/>
                  </a:cxn>
                  <a:cxn ang="0">
                    <a:pos x="1290" y="52"/>
                  </a:cxn>
                  <a:cxn ang="0">
                    <a:pos x="1285" y="57"/>
                  </a:cxn>
                  <a:cxn ang="0">
                    <a:pos x="1278" y="61"/>
                  </a:cxn>
                  <a:cxn ang="0">
                    <a:pos x="1274" y="61"/>
                  </a:cxn>
                  <a:cxn ang="0">
                    <a:pos x="1274" y="61"/>
                  </a:cxn>
                </a:cxnLst>
                <a:rect l="0" t="0" r="r" b="b"/>
                <a:pathLst>
                  <a:path w="1293" h="61">
                    <a:moveTo>
                      <a:pt x="1274" y="61"/>
                    </a:moveTo>
                    <a:lnTo>
                      <a:pt x="1274" y="61"/>
                    </a:lnTo>
                    <a:lnTo>
                      <a:pt x="1271" y="61"/>
                    </a:lnTo>
                    <a:lnTo>
                      <a:pt x="1271" y="61"/>
                    </a:lnTo>
                    <a:lnTo>
                      <a:pt x="1245" y="58"/>
                    </a:lnTo>
                    <a:lnTo>
                      <a:pt x="1219" y="56"/>
                    </a:lnTo>
                    <a:lnTo>
                      <a:pt x="1194" y="55"/>
                    </a:lnTo>
                    <a:lnTo>
                      <a:pt x="1171" y="55"/>
                    </a:lnTo>
                    <a:lnTo>
                      <a:pt x="1171" y="55"/>
                    </a:lnTo>
                    <a:lnTo>
                      <a:pt x="1140" y="55"/>
                    </a:lnTo>
                    <a:lnTo>
                      <a:pt x="1140" y="55"/>
                    </a:lnTo>
                    <a:lnTo>
                      <a:pt x="1109" y="55"/>
                    </a:lnTo>
                    <a:lnTo>
                      <a:pt x="1109" y="55"/>
                    </a:lnTo>
                    <a:lnTo>
                      <a:pt x="1071" y="54"/>
                    </a:lnTo>
                    <a:lnTo>
                      <a:pt x="1034" y="52"/>
                    </a:lnTo>
                    <a:lnTo>
                      <a:pt x="1034" y="52"/>
                    </a:lnTo>
                    <a:lnTo>
                      <a:pt x="997" y="50"/>
                    </a:lnTo>
                    <a:lnTo>
                      <a:pt x="960" y="49"/>
                    </a:lnTo>
                    <a:lnTo>
                      <a:pt x="960" y="49"/>
                    </a:lnTo>
                    <a:lnTo>
                      <a:pt x="889" y="48"/>
                    </a:lnTo>
                    <a:lnTo>
                      <a:pt x="820" y="46"/>
                    </a:lnTo>
                    <a:lnTo>
                      <a:pt x="820" y="46"/>
                    </a:lnTo>
                    <a:lnTo>
                      <a:pt x="751" y="44"/>
                    </a:lnTo>
                    <a:lnTo>
                      <a:pt x="681" y="43"/>
                    </a:lnTo>
                    <a:lnTo>
                      <a:pt x="681" y="43"/>
                    </a:lnTo>
                    <a:lnTo>
                      <a:pt x="570" y="43"/>
                    </a:lnTo>
                    <a:lnTo>
                      <a:pt x="570" y="43"/>
                    </a:lnTo>
                    <a:lnTo>
                      <a:pt x="460" y="42"/>
                    </a:lnTo>
                    <a:lnTo>
                      <a:pt x="460" y="42"/>
                    </a:lnTo>
                    <a:lnTo>
                      <a:pt x="393" y="43"/>
                    </a:lnTo>
                    <a:lnTo>
                      <a:pt x="333" y="43"/>
                    </a:lnTo>
                    <a:lnTo>
                      <a:pt x="333" y="43"/>
                    </a:lnTo>
                    <a:lnTo>
                      <a:pt x="289" y="45"/>
                    </a:lnTo>
                    <a:lnTo>
                      <a:pt x="289" y="45"/>
                    </a:lnTo>
                    <a:lnTo>
                      <a:pt x="251" y="46"/>
                    </a:lnTo>
                    <a:lnTo>
                      <a:pt x="212" y="46"/>
                    </a:lnTo>
                    <a:lnTo>
                      <a:pt x="212" y="46"/>
                    </a:lnTo>
                    <a:lnTo>
                      <a:pt x="164" y="45"/>
                    </a:lnTo>
                    <a:lnTo>
                      <a:pt x="164" y="45"/>
                    </a:lnTo>
                    <a:lnTo>
                      <a:pt x="111" y="42"/>
                    </a:lnTo>
                    <a:lnTo>
                      <a:pt x="111" y="42"/>
                    </a:lnTo>
                    <a:lnTo>
                      <a:pt x="64" y="38"/>
                    </a:lnTo>
                    <a:lnTo>
                      <a:pt x="41" y="36"/>
                    </a:lnTo>
                    <a:lnTo>
                      <a:pt x="18" y="36"/>
                    </a:lnTo>
                    <a:lnTo>
                      <a:pt x="18" y="36"/>
                    </a:lnTo>
                    <a:lnTo>
                      <a:pt x="13" y="36"/>
                    </a:lnTo>
                    <a:lnTo>
                      <a:pt x="10" y="34"/>
                    </a:lnTo>
                    <a:lnTo>
                      <a:pt x="7" y="33"/>
                    </a:lnTo>
                    <a:lnTo>
                      <a:pt x="4" y="30"/>
                    </a:lnTo>
                    <a:lnTo>
                      <a:pt x="3" y="28"/>
                    </a:lnTo>
                    <a:lnTo>
                      <a:pt x="1" y="25"/>
                    </a:lnTo>
                    <a:lnTo>
                      <a:pt x="0" y="18"/>
                    </a:lnTo>
                    <a:lnTo>
                      <a:pt x="0" y="18"/>
                    </a:lnTo>
                    <a:lnTo>
                      <a:pt x="1" y="12"/>
                    </a:lnTo>
                    <a:lnTo>
                      <a:pt x="3" y="9"/>
                    </a:lnTo>
                    <a:lnTo>
                      <a:pt x="4" y="7"/>
                    </a:lnTo>
                    <a:lnTo>
                      <a:pt x="7" y="3"/>
                    </a:lnTo>
                    <a:lnTo>
                      <a:pt x="10" y="2"/>
                    </a:lnTo>
                    <a:lnTo>
                      <a:pt x="13" y="0"/>
                    </a:lnTo>
                    <a:lnTo>
                      <a:pt x="18" y="0"/>
                    </a:lnTo>
                    <a:lnTo>
                      <a:pt x="18" y="0"/>
                    </a:lnTo>
                    <a:lnTo>
                      <a:pt x="40" y="0"/>
                    </a:lnTo>
                    <a:lnTo>
                      <a:pt x="63" y="1"/>
                    </a:lnTo>
                    <a:lnTo>
                      <a:pt x="107" y="4"/>
                    </a:lnTo>
                    <a:lnTo>
                      <a:pt x="107" y="4"/>
                    </a:lnTo>
                    <a:lnTo>
                      <a:pt x="152" y="8"/>
                    </a:lnTo>
                    <a:lnTo>
                      <a:pt x="175" y="9"/>
                    </a:lnTo>
                    <a:lnTo>
                      <a:pt x="197" y="10"/>
                    </a:lnTo>
                    <a:lnTo>
                      <a:pt x="200" y="10"/>
                    </a:lnTo>
                    <a:lnTo>
                      <a:pt x="200" y="10"/>
                    </a:lnTo>
                    <a:lnTo>
                      <a:pt x="242" y="9"/>
                    </a:lnTo>
                    <a:lnTo>
                      <a:pt x="283" y="9"/>
                    </a:lnTo>
                    <a:lnTo>
                      <a:pt x="283" y="9"/>
                    </a:lnTo>
                    <a:lnTo>
                      <a:pt x="324" y="8"/>
                    </a:lnTo>
                    <a:lnTo>
                      <a:pt x="366" y="7"/>
                    </a:lnTo>
                    <a:lnTo>
                      <a:pt x="715" y="7"/>
                    </a:lnTo>
                    <a:lnTo>
                      <a:pt x="715" y="7"/>
                    </a:lnTo>
                    <a:lnTo>
                      <a:pt x="750" y="8"/>
                    </a:lnTo>
                    <a:lnTo>
                      <a:pt x="784" y="10"/>
                    </a:lnTo>
                    <a:lnTo>
                      <a:pt x="784" y="10"/>
                    </a:lnTo>
                    <a:lnTo>
                      <a:pt x="819" y="12"/>
                    </a:lnTo>
                    <a:lnTo>
                      <a:pt x="855" y="13"/>
                    </a:lnTo>
                    <a:lnTo>
                      <a:pt x="855" y="13"/>
                    </a:lnTo>
                    <a:lnTo>
                      <a:pt x="894" y="13"/>
                    </a:lnTo>
                    <a:lnTo>
                      <a:pt x="894" y="13"/>
                    </a:lnTo>
                    <a:lnTo>
                      <a:pt x="932" y="12"/>
                    </a:lnTo>
                    <a:lnTo>
                      <a:pt x="932" y="12"/>
                    </a:lnTo>
                    <a:lnTo>
                      <a:pt x="963" y="13"/>
                    </a:lnTo>
                    <a:lnTo>
                      <a:pt x="989" y="15"/>
                    </a:lnTo>
                    <a:lnTo>
                      <a:pt x="989" y="15"/>
                    </a:lnTo>
                    <a:lnTo>
                      <a:pt x="1016" y="17"/>
                    </a:lnTo>
                    <a:lnTo>
                      <a:pt x="1043" y="19"/>
                    </a:lnTo>
                    <a:lnTo>
                      <a:pt x="1096" y="19"/>
                    </a:lnTo>
                    <a:lnTo>
                      <a:pt x="1096" y="19"/>
                    </a:lnTo>
                    <a:lnTo>
                      <a:pt x="1125" y="19"/>
                    </a:lnTo>
                    <a:lnTo>
                      <a:pt x="1125" y="19"/>
                    </a:lnTo>
                    <a:lnTo>
                      <a:pt x="1154" y="19"/>
                    </a:lnTo>
                    <a:lnTo>
                      <a:pt x="1154" y="19"/>
                    </a:lnTo>
                    <a:lnTo>
                      <a:pt x="1185" y="19"/>
                    </a:lnTo>
                    <a:lnTo>
                      <a:pt x="1217" y="20"/>
                    </a:lnTo>
                    <a:lnTo>
                      <a:pt x="1249" y="23"/>
                    </a:lnTo>
                    <a:lnTo>
                      <a:pt x="1281" y="26"/>
                    </a:lnTo>
                    <a:lnTo>
                      <a:pt x="1281" y="26"/>
                    </a:lnTo>
                    <a:lnTo>
                      <a:pt x="1285" y="27"/>
                    </a:lnTo>
                    <a:lnTo>
                      <a:pt x="1288" y="29"/>
                    </a:lnTo>
                    <a:lnTo>
                      <a:pt x="1290" y="31"/>
                    </a:lnTo>
                    <a:lnTo>
                      <a:pt x="1292" y="33"/>
                    </a:lnTo>
                    <a:lnTo>
                      <a:pt x="1293" y="38"/>
                    </a:lnTo>
                    <a:lnTo>
                      <a:pt x="1293" y="42"/>
                    </a:lnTo>
                    <a:lnTo>
                      <a:pt x="1293" y="42"/>
                    </a:lnTo>
                    <a:lnTo>
                      <a:pt x="1291" y="49"/>
                    </a:lnTo>
                    <a:lnTo>
                      <a:pt x="1290" y="52"/>
                    </a:lnTo>
                    <a:lnTo>
                      <a:pt x="1287" y="55"/>
                    </a:lnTo>
                    <a:lnTo>
                      <a:pt x="1285" y="57"/>
                    </a:lnTo>
                    <a:lnTo>
                      <a:pt x="1281" y="59"/>
                    </a:lnTo>
                    <a:lnTo>
                      <a:pt x="1278" y="61"/>
                    </a:lnTo>
                    <a:lnTo>
                      <a:pt x="1274" y="61"/>
                    </a:lnTo>
                    <a:lnTo>
                      <a:pt x="1274" y="61"/>
                    </a:lnTo>
                    <a:lnTo>
                      <a:pt x="1274" y="61"/>
                    </a:lnTo>
                    <a:lnTo>
                      <a:pt x="1274" y="61"/>
                    </a:lnTo>
                    <a:close/>
                  </a:path>
                </a:pathLst>
              </a:custGeom>
              <a:grpFill/>
              <a:ln w="9525">
                <a:solidFill>
                  <a:srgbClr val="005188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rgbClr val="605448"/>
                  </a:solidFill>
                </a:endParaRPr>
              </a:p>
            </p:txBody>
          </p:sp>
          <p:sp>
            <p:nvSpPr>
              <p:cNvPr id="365" name="chenying0907 411"/>
              <p:cNvSpPr/>
              <p:nvPr/>
            </p:nvSpPr>
            <p:spPr bwMode="auto">
              <a:xfrm>
                <a:off x="5334001" y="3676650"/>
                <a:ext cx="481013" cy="55563"/>
              </a:xfrm>
              <a:custGeom>
                <a:avLst/>
                <a:gdLst/>
                <a:ahLst/>
                <a:cxnLst>
                  <a:cxn ang="0">
                    <a:pos x="888" y="105"/>
                  </a:cxn>
                  <a:cxn ang="0">
                    <a:pos x="879" y="103"/>
                  </a:cxn>
                  <a:cxn ang="0">
                    <a:pos x="854" y="92"/>
                  </a:cxn>
                  <a:cxn ang="0">
                    <a:pos x="799" y="74"/>
                  </a:cxn>
                  <a:cxn ang="0">
                    <a:pos x="743" y="62"/>
                  </a:cxn>
                  <a:cxn ang="0">
                    <a:pos x="658" y="48"/>
                  </a:cxn>
                  <a:cxn ang="0">
                    <a:pos x="652" y="47"/>
                  </a:cxn>
                  <a:cxn ang="0">
                    <a:pos x="592" y="41"/>
                  </a:cxn>
                  <a:cxn ang="0">
                    <a:pos x="533" y="38"/>
                  </a:cxn>
                  <a:cxn ang="0">
                    <a:pos x="415" y="36"/>
                  </a:cxn>
                  <a:cxn ang="0">
                    <a:pos x="389" y="37"/>
                  </a:cxn>
                  <a:cxn ang="0">
                    <a:pos x="341" y="40"/>
                  </a:cxn>
                  <a:cxn ang="0">
                    <a:pos x="267" y="48"/>
                  </a:cxn>
                  <a:cxn ang="0">
                    <a:pos x="198" y="58"/>
                  </a:cxn>
                  <a:cxn ang="0">
                    <a:pos x="167" y="63"/>
                  </a:cxn>
                  <a:cxn ang="0">
                    <a:pos x="128" y="69"/>
                  </a:cxn>
                  <a:cxn ang="0">
                    <a:pos x="90" y="77"/>
                  </a:cxn>
                  <a:cxn ang="0">
                    <a:pos x="71" y="82"/>
                  </a:cxn>
                  <a:cxn ang="0">
                    <a:pos x="35" y="91"/>
                  </a:cxn>
                  <a:cxn ang="0">
                    <a:pos x="16" y="93"/>
                  </a:cxn>
                  <a:cxn ang="0">
                    <a:pos x="14" y="93"/>
                  </a:cxn>
                  <a:cxn ang="0">
                    <a:pos x="7" y="92"/>
                  </a:cxn>
                  <a:cxn ang="0">
                    <a:pos x="3" y="88"/>
                  </a:cxn>
                  <a:cxn ang="0">
                    <a:pos x="0" y="77"/>
                  </a:cxn>
                  <a:cxn ang="0">
                    <a:pos x="0" y="71"/>
                  </a:cxn>
                  <a:cxn ang="0">
                    <a:pos x="3" y="64"/>
                  </a:cxn>
                  <a:cxn ang="0">
                    <a:pos x="9" y="60"/>
                  </a:cxn>
                  <a:cxn ang="0">
                    <a:pos x="16" y="56"/>
                  </a:cxn>
                  <a:cxn ang="0">
                    <a:pos x="35" y="54"/>
                  </a:cxn>
                  <a:cxn ang="0">
                    <a:pos x="89" y="43"/>
                  </a:cxn>
                  <a:cxn ang="0">
                    <a:pos x="115" y="37"/>
                  </a:cxn>
                  <a:cxn ang="0">
                    <a:pos x="141" y="32"/>
                  </a:cxn>
                  <a:cxn ang="0">
                    <a:pos x="250" y="13"/>
                  </a:cxn>
                  <a:cxn ang="0">
                    <a:pos x="279" y="9"/>
                  </a:cxn>
                  <a:cxn ang="0">
                    <a:pos x="336" y="4"/>
                  </a:cxn>
                  <a:cxn ang="0">
                    <a:pos x="419" y="1"/>
                  </a:cxn>
                  <a:cxn ang="0">
                    <a:pos x="472" y="0"/>
                  </a:cxn>
                  <a:cxn ang="0">
                    <a:pos x="569" y="3"/>
                  </a:cxn>
                  <a:cxn ang="0">
                    <a:pos x="651" y="9"/>
                  </a:cxn>
                  <a:cxn ang="0">
                    <a:pos x="707" y="16"/>
                  </a:cxn>
                  <a:cxn ang="0">
                    <a:pos x="763" y="26"/>
                  </a:cxn>
                  <a:cxn ang="0">
                    <a:pos x="819" y="42"/>
                  </a:cxn>
                  <a:cxn ang="0">
                    <a:pos x="873" y="61"/>
                  </a:cxn>
                  <a:cxn ang="0">
                    <a:pos x="899" y="72"/>
                  </a:cxn>
                  <a:cxn ang="0">
                    <a:pos x="904" y="76"/>
                  </a:cxn>
                  <a:cxn ang="0">
                    <a:pos x="908" y="85"/>
                  </a:cxn>
                  <a:cxn ang="0">
                    <a:pos x="907" y="88"/>
                  </a:cxn>
                  <a:cxn ang="0">
                    <a:pos x="901" y="100"/>
                  </a:cxn>
                  <a:cxn ang="0">
                    <a:pos x="891" y="105"/>
                  </a:cxn>
                  <a:cxn ang="0">
                    <a:pos x="888" y="105"/>
                  </a:cxn>
                </a:cxnLst>
                <a:rect l="0" t="0" r="r" b="b"/>
                <a:pathLst>
                  <a:path w="908" h="105">
                    <a:moveTo>
                      <a:pt x="888" y="105"/>
                    </a:moveTo>
                    <a:lnTo>
                      <a:pt x="888" y="105"/>
                    </a:lnTo>
                    <a:lnTo>
                      <a:pt x="884" y="104"/>
                    </a:lnTo>
                    <a:lnTo>
                      <a:pt x="879" y="103"/>
                    </a:lnTo>
                    <a:lnTo>
                      <a:pt x="879" y="103"/>
                    </a:lnTo>
                    <a:lnTo>
                      <a:pt x="854" y="92"/>
                    </a:lnTo>
                    <a:lnTo>
                      <a:pt x="827" y="82"/>
                    </a:lnTo>
                    <a:lnTo>
                      <a:pt x="799" y="74"/>
                    </a:lnTo>
                    <a:lnTo>
                      <a:pt x="770" y="68"/>
                    </a:lnTo>
                    <a:lnTo>
                      <a:pt x="743" y="62"/>
                    </a:lnTo>
                    <a:lnTo>
                      <a:pt x="714" y="56"/>
                    </a:lnTo>
                    <a:lnTo>
                      <a:pt x="658" y="48"/>
                    </a:lnTo>
                    <a:lnTo>
                      <a:pt x="652" y="47"/>
                    </a:lnTo>
                    <a:lnTo>
                      <a:pt x="652" y="47"/>
                    </a:lnTo>
                    <a:lnTo>
                      <a:pt x="622" y="44"/>
                    </a:lnTo>
                    <a:lnTo>
                      <a:pt x="592" y="41"/>
                    </a:lnTo>
                    <a:lnTo>
                      <a:pt x="563" y="39"/>
                    </a:lnTo>
                    <a:lnTo>
                      <a:pt x="533" y="38"/>
                    </a:lnTo>
                    <a:lnTo>
                      <a:pt x="473" y="36"/>
                    </a:lnTo>
                    <a:lnTo>
                      <a:pt x="415" y="36"/>
                    </a:lnTo>
                    <a:lnTo>
                      <a:pt x="415" y="36"/>
                    </a:lnTo>
                    <a:lnTo>
                      <a:pt x="389" y="37"/>
                    </a:lnTo>
                    <a:lnTo>
                      <a:pt x="366" y="38"/>
                    </a:lnTo>
                    <a:lnTo>
                      <a:pt x="341" y="40"/>
                    </a:lnTo>
                    <a:lnTo>
                      <a:pt x="316" y="42"/>
                    </a:lnTo>
                    <a:lnTo>
                      <a:pt x="267" y="48"/>
                    </a:lnTo>
                    <a:lnTo>
                      <a:pt x="219" y="55"/>
                    </a:lnTo>
                    <a:lnTo>
                      <a:pt x="198" y="58"/>
                    </a:lnTo>
                    <a:lnTo>
                      <a:pt x="198" y="58"/>
                    </a:lnTo>
                    <a:lnTo>
                      <a:pt x="167" y="63"/>
                    </a:lnTo>
                    <a:lnTo>
                      <a:pt x="167" y="63"/>
                    </a:lnTo>
                    <a:lnTo>
                      <a:pt x="128" y="69"/>
                    </a:lnTo>
                    <a:lnTo>
                      <a:pt x="109" y="72"/>
                    </a:lnTo>
                    <a:lnTo>
                      <a:pt x="90" y="77"/>
                    </a:lnTo>
                    <a:lnTo>
                      <a:pt x="90" y="77"/>
                    </a:lnTo>
                    <a:lnTo>
                      <a:pt x="71" y="82"/>
                    </a:lnTo>
                    <a:lnTo>
                      <a:pt x="53" y="87"/>
                    </a:lnTo>
                    <a:lnTo>
                      <a:pt x="35" y="91"/>
                    </a:lnTo>
                    <a:lnTo>
                      <a:pt x="16" y="93"/>
                    </a:lnTo>
                    <a:lnTo>
                      <a:pt x="16" y="93"/>
                    </a:lnTo>
                    <a:lnTo>
                      <a:pt x="14" y="93"/>
                    </a:lnTo>
                    <a:lnTo>
                      <a:pt x="14" y="93"/>
                    </a:lnTo>
                    <a:lnTo>
                      <a:pt x="10" y="93"/>
                    </a:lnTo>
                    <a:lnTo>
                      <a:pt x="7" y="92"/>
                    </a:lnTo>
                    <a:lnTo>
                      <a:pt x="5" y="91"/>
                    </a:lnTo>
                    <a:lnTo>
                      <a:pt x="3" y="88"/>
                    </a:lnTo>
                    <a:lnTo>
                      <a:pt x="0" y="83"/>
                    </a:lnTo>
                    <a:lnTo>
                      <a:pt x="0" y="77"/>
                    </a:lnTo>
                    <a:lnTo>
                      <a:pt x="0" y="77"/>
                    </a:lnTo>
                    <a:lnTo>
                      <a:pt x="0" y="71"/>
                    </a:lnTo>
                    <a:lnTo>
                      <a:pt x="2" y="67"/>
                    </a:lnTo>
                    <a:lnTo>
                      <a:pt x="3" y="64"/>
                    </a:lnTo>
                    <a:lnTo>
                      <a:pt x="6" y="62"/>
                    </a:lnTo>
                    <a:lnTo>
                      <a:pt x="9" y="60"/>
                    </a:lnTo>
                    <a:lnTo>
                      <a:pt x="12" y="57"/>
                    </a:lnTo>
                    <a:lnTo>
                      <a:pt x="16" y="56"/>
                    </a:lnTo>
                    <a:lnTo>
                      <a:pt x="16" y="56"/>
                    </a:lnTo>
                    <a:lnTo>
                      <a:pt x="35" y="54"/>
                    </a:lnTo>
                    <a:lnTo>
                      <a:pt x="54" y="51"/>
                    </a:lnTo>
                    <a:lnTo>
                      <a:pt x="89" y="43"/>
                    </a:lnTo>
                    <a:lnTo>
                      <a:pt x="89" y="43"/>
                    </a:lnTo>
                    <a:lnTo>
                      <a:pt x="115" y="37"/>
                    </a:lnTo>
                    <a:lnTo>
                      <a:pt x="141" y="32"/>
                    </a:lnTo>
                    <a:lnTo>
                      <a:pt x="141" y="32"/>
                    </a:lnTo>
                    <a:lnTo>
                      <a:pt x="195" y="23"/>
                    </a:lnTo>
                    <a:lnTo>
                      <a:pt x="250" y="13"/>
                    </a:lnTo>
                    <a:lnTo>
                      <a:pt x="250" y="13"/>
                    </a:lnTo>
                    <a:lnTo>
                      <a:pt x="279" y="9"/>
                    </a:lnTo>
                    <a:lnTo>
                      <a:pt x="308" y="6"/>
                    </a:lnTo>
                    <a:lnTo>
                      <a:pt x="336" y="4"/>
                    </a:lnTo>
                    <a:lnTo>
                      <a:pt x="363" y="2"/>
                    </a:lnTo>
                    <a:lnTo>
                      <a:pt x="419" y="1"/>
                    </a:lnTo>
                    <a:lnTo>
                      <a:pt x="472" y="0"/>
                    </a:lnTo>
                    <a:lnTo>
                      <a:pt x="472" y="0"/>
                    </a:lnTo>
                    <a:lnTo>
                      <a:pt x="518" y="1"/>
                    </a:lnTo>
                    <a:lnTo>
                      <a:pt x="569" y="3"/>
                    </a:lnTo>
                    <a:lnTo>
                      <a:pt x="624" y="6"/>
                    </a:lnTo>
                    <a:lnTo>
                      <a:pt x="651" y="9"/>
                    </a:lnTo>
                    <a:lnTo>
                      <a:pt x="680" y="12"/>
                    </a:lnTo>
                    <a:lnTo>
                      <a:pt x="707" y="16"/>
                    </a:lnTo>
                    <a:lnTo>
                      <a:pt x="735" y="21"/>
                    </a:lnTo>
                    <a:lnTo>
                      <a:pt x="763" y="26"/>
                    </a:lnTo>
                    <a:lnTo>
                      <a:pt x="792" y="34"/>
                    </a:lnTo>
                    <a:lnTo>
                      <a:pt x="819" y="42"/>
                    </a:lnTo>
                    <a:lnTo>
                      <a:pt x="846" y="50"/>
                    </a:lnTo>
                    <a:lnTo>
                      <a:pt x="873" y="61"/>
                    </a:lnTo>
                    <a:lnTo>
                      <a:pt x="899" y="72"/>
                    </a:lnTo>
                    <a:lnTo>
                      <a:pt x="899" y="72"/>
                    </a:lnTo>
                    <a:lnTo>
                      <a:pt x="902" y="74"/>
                    </a:lnTo>
                    <a:lnTo>
                      <a:pt x="904" y="76"/>
                    </a:lnTo>
                    <a:lnTo>
                      <a:pt x="907" y="81"/>
                    </a:lnTo>
                    <a:lnTo>
                      <a:pt x="908" y="85"/>
                    </a:lnTo>
                    <a:lnTo>
                      <a:pt x="907" y="88"/>
                    </a:lnTo>
                    <a:lnTo>
                      <a:pt x="907" y="88"/>
                    </a:lnTo>
                    <a:lnTo>
                      <a:pt x="905" y="95"/>
                    </a:lnTo>
                    <a:lnTo>
                      <a:pt x="901" y="100"/>
                    </a:lnTo>
                    <a:lnTo>
                      <a:pt x="894" y="104"/>
                    </a:lnTo>
                    <a:lnTo>
                      <a:pt x="891" y="105"/>
                    </a:lnTo>
                    <a:lnTo>
                      <a:pt x="888" y="105"/>
                    </a:lnTo>
                    <a:lnTo>
                      <a:pt x="888" y="105"/>
                    </a:lnTo>
                    <a:close/>
                  </a:path>
                </a:pathLst>
              </a:custGeom>
              <a:grpFill/>
              <a:ln w="9525">
                <a:solidFill>
                  <a:srgbClr val="005188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rgbClr val="605448"/>
                  </a:solidFill>
                </a:endParaRPr>
              </a:p>
            </p:txBody>
          </p:sp>
          <p:sp>
            <p:nvSpPr>
              <p:cNvPr id="366" name="chenying0907 412"/>
              <p:cNvSpPr/>
              <p:nvPr/>
            </p:nvSpPr>
            <p:spPr bwMode="auto">
              <a:xfrm>
                <a:off x="5305426" y="3159125"/>
                <a:ext cx="180975" cy="641350"/>
              </a:xfrm>
              <a:custGeom>
                <a:avLst/>
                <a:gdLst/>
                <a:ahLst/>
                <a:cxnLst>
                  <a:cxn ang="0">
                    <a:pos x="244" y="1210"/>
                  </a:cxn>
                  <a:cxn ang="0">
                    <a:pos x="223" y="1198"/>
                  </a:cxn>
                  <a:cxn ang="0">
                    <a:pos x="196" y="1170"/>
                  </a:cxn>
                  <a:cxn ang="0">
                    <a:pos x="153" y="1107"/>
                  </a:cxn>
                  <a:cxn ang="0">
                    <a:pos x="87" y="998"/>
                  </a:cxn>
                  <a:cxn ang="0">
                    <a:pos x="60" y="953"/>
                  </a:cxn>
                  <a:cxn ang="0">
                    <a:pos x="54" y="927"/>
                  </a:cxn>
                  <a:cxn ang="0">
                    <a:pos x="30" y="874"/>
                  </a:cxn>
                  <a:cxn ang="0">
                    <a:pos x="17" y="839"/>
                  </a:cxn>
                  <a:cxn ang="0">
                    <a:pos x="6" y="782"/>
                  </a:cxn>
                  <a:cxn ang="0">
                    <a:pos x="2" y="708"/>
                  </a:cxn>
                  <a:cxn ang="0">
                    <a:pos x="2" y="665"/>
                  </a:cxn>
                  <a:cxn ang="0">
                    <a:pos x="0" y="599"/>
                  </a:cxn>
                  <a:cxn ang="0">
                    <a:pos x="4" y="530"/>
                  </a:cxn>
                  <a:cxn ang="0">
                    <a:pos x="20" y="388"/>
                  </a:cxn>
                  <a:cxn ang="0">
                    <a:pos x="30" y="310"/>
                  </a:cxn>
                  <a:cxn ang="0">
                    <a:pos x="57" y="241"/>
                  </a:cxn>
                  <a:cxn ang="0">
                    <a:pos x="93" y="191"/>
                  </a:cxn>
                  <a:cxn ang="0">
                    <a:pos x="164" y="118"/>
                  </a:cxn>
                  <a:cxn ang="0">
                    <a:pos x="234" y="64"/>
                  </a:cxn>
                  <a:cxn ang="0">
                    <a:pos x="279" y="30"/>
                  </a:cxn>
                  <a:cxn ang="0">
                    <a:pos x="300" y="12"/>
                  </a:cxn>
                  <a:cxn ang="0">
                    <a:pos x="310" y="7"/>
                  </a:cxn>
                  <a:cxn ang="0">
                    <a:pos x="325" y="0"/>
                  </a:cxn>
                  <a:cxn ang="0">
                    <a:pos x="337" y="5"/>
                  </a:cxn>
                  <a:cxn ang="0">
                    <a:pos x="342" y="18"/>
                  </a:cxn>
                  <a:cxn ang="0">
                    <a:pos x="341" y="30"/>
                  </a:cxn>
                  <a:cxn ang="0">
                    <a:pos x="335" y="39"/>
                  </a:cxn>
                  <a:cxn ang="0">
                    <a:pos x="325" y="42"/>
                  </a:cxn>
                  <a:cxn ang="0">
                    <a:pos x="298" y="57"/>
                  </a:cxn>
                  <a:cxn ang="0">
                    <a:pos x="269" y="79"/>
                  </a:cxn>
                  <a:cxn ang="0">
                    <a:pos x="192" y="141"/>
                  </a:cxn>
                  <a:cxn ang="0">
                    <a:pos x="126" y="205"/>
                  </a:cxn>
                  <a:cxn ang="0">
                    <a:pos x="81" y="274"/>
                  </a:cxn>
                  <a:cxn ang="0">
                    <a:pos x="67" y="315"/>
                  </a:cxn>
                  <a:cxn ang="0">
                    <a:pos x="55" y="413"/>
                  </a:cxn>
                  <a:cxn ang="0">
                    <a:pos x="49" y="471"/>
                  </a:cxn>
                  <a:cxn ang="0">
                    <a:pos x="38" y="548"/>
                  </a:cxn>
                  <a:cxn ang="0">
                    <a:pos x="37" y="630"/>
                  </a:cxn>
                  <a:cxn ang="0">
                    <a:pos x="36" y="725"/>
                  </a:cxn>
                  <a:cxn ang="0">
                    <a:pos x="44" y="787"/>
                  </a:cxn>
                  <a:cxn ang="0">
                    <a:pos x="70" y="871"/>
                  </a:cxn>
                  <a:cxn ang="0">
                    <a:pos x="95" y="941"/>
                  </a:cxn>
                  <a:cxn ang="0">
                    <a:pos x="114" y="969"/>
                  </a:cxn>
                  <a:cxn ang="0">
                    <a:pos x="131" y="998"/>
                  </a:cxn>
                  <a:cxn ang="0">
                    <a:pos x="160" y="1049"/>
                  </a:cxn>
                  <a:cxn ang="0">
                    <a:pos x="191" y="1093"/>
                  </a:cxn>
                  <a:cxn ang="0">
                    <a:pos x="212" y="1124"/>
                  </a:cxn>
                  <a:cxn ang="0">
                    <a:pos x="234" y="1160"/>
                  </a:cxn>
                  <a:cxn ang="0">
                    <a:pos x="253" y="1175"/>
                  </a:cxn>
                  <a:cxn ang="0">
                    <a:pos x="264" y="1185"/>
                  </a:cxn>
                  <a:cxn ang="0">
                    <a:pos x="264" y="1202"/>
                  </a:cxn>
                  <a:cxn ang="0">
                    <a:pos x="251" y="1211"/>
                  </a:cxn>
                </a:cxnLst>
                <a:rect l="0" t="0" r="r" b="b"/>
                <a:pathLst>
                  <a:path w="342" h="1211">
                    <a:moveTo>
                      <a:pt x="251" y="1211"/>
                    </a:moveTo>
                    <a:lnTo>
                      <a:pt x="251" y="1211"/>
                    </a:lnTo>
                    <a:lnTo>
                      <a:pt x="248" y="1211"/>
                    </a:lnTo>
                    <a:lnTo>
                      <a:pt x="244" y="1210"/>
                    </a:lnTo>
                    <a:lnTo>
                      <a:pt x="244" y="1210"/>
                    </a:lnTo>
                    <a:lnTo>
                      <a:pt x="237" y="1206"/>
                    </a:lnTo>
                    <a:lnTo>
                      <a:pt x="229" y="1202"/>
                    </a:lnTo>
                    <a:lnTo>
                      <a:pt x="223" y="1198"/>
                    </a:lnTo>
                    <a:lnTo>
                      <a:pt x="217" y="1192"/>
                    </a:lnTo>
                    <a:lnTo>
                      <a:pt x="206" y="1181"/>
                    </a:lnTo>
                    <a:lnTo>
                      <a:pt x="196" y="1170"/>
                    </a:lnTo>
                    <a:lnTo>
                      <a:pt x="196" y="1170"/>
                    </a:lnTo>
                    <a:lnTo>
                      <a:pt x="184" y="1154"/>
                    </a:lnTo>
                    <a:lnTo>
                      <a:pt x="173" y="1138"/>
                    </a:lnTo>
                    <a:lnTo>
                      <a:pt x="161" y="1122"/>
                    </a:lnTo>
                    <a:lnTo>
                      <a:pt x="153" y="1107"/>
                    </a:lnTo>
                    <a:lnTo>
                      <a:pt x="153" y="1107"/>
                    </a:lnTo>
                    <a:lnTo>
                      <a:pt x="138" y="1079"/>
                    </a:lnTo>
                    <a:lnTo>
                      <a:pt x="121" y="1052"/>
                    </a:lnTo>
                    <a:lnTo>
                      <a:pt x="87" y="998"/>
                    </a:lnTo>
                    <a:lnTo>
                      <a:pt x="87" y="998"/>
                    </a:lnTo>
                    <a:lnTo>
                      <a:pt x="62" y="957"/>
                    </a:lnTo>
                    <a:lnTo>
                      <a:pt x="62" y="957"/>
                    </a:lnTo>
                    <a:lnTo>
                      <a:pt x="60" y="953"/>
                    </a:lnTo>
                    <a:lnTo>
                      <a:pt x="58" y="948"/>
                    </a:lnTo>
                    <a:lnTo>
                      <a:pt x="56" y="936"/>
                    </a:lnTo>
                    <a:lnTo>
                      <a:pt x="56" y="936"/>
                    </a:lnTo>
                    <a:lnTo>
                      <a:pt x="54" y="927"/>
                    </a:lnTo>
                    <a:lnTo>
                      <a:pt x="52" y="919"/>
                    </a:lnTo>
                    <a:lnTo>
                      <a:pt x="52" y="919"/>
                    </a:lnTo>
                    <a:lnTo>
                      <a:pt x="43" y="898"/>
                    </a:lnTo>
                    <a:lnTo>
                      <a:pt x="30" y="874"/>
                    </a:lnTo>
                    <a:lnTo>
                      <a:pt x="30" y="874"/>
                    </a:lnTo>
                    <a:lnTo>
                      <a:pt x="26" y="866"/>
                    </a:lnTo>
                    <a:lnTo>
                      <a:pt x="23" y="858"/>
                    </a:lnTo>
                    <a:lnTo>
                      <a:pt x="17" y="839"/>
                    </a:lnTo>
                    <a:lnTo>
                      <a:pt x="13" y="820"/>
                    </a:lnTo>
                    <a:lnTo>
                      <a:pt x="9" y="801"/>
                    </a:lnTo>
                    <a:lnTo>
                      <a:pt x="9" y="801"/>
                    </a:lnTo>
                    <a:lnTo>
                      <a:pt x="6" y="782"/>
                    </a:lnTo>
                    <a:lnTo>
                      <a:pt x="6" y="782"/>
                    </a:lnTo>
                    <a:lnTo>
                      <a:pt x="4" y="764"/>
                    </a:lnTo>
                    <a:lnTo>
                      <a:pt x="2" y="745"/>
                    </a:lnTo>
                    <a:lnTo>
                      <a:pt x="2" y="708"/>
                    </a:lnTo>
                    <a:lnTo>
                      <a:pt x="2" y="708"/>
                    </a:lnTo>
                    <a:lnTo>
                      <a:pt x="3" y="686"/>
                    </a:lnTo>
                    <a:lnTo>
                      <a:pt x="3" y="686"/>
                    </a:lnTo>
                    <a:lnTo>
                      <a:pt x="2" y="665"/>
                    </a:lnTo>
                    <a:lnTo>
                      <a:pt x="1" y="643"/>
                    </a:lnTo>
                    <a:lnTo>
                      <a:pt x="1" y="643"/>
                    </a:lnTo>
                    <a:lnTo>
                      <a:pt x="0" y="613"/>
                    </a:lnTo>
                    <a:lnTo>
                      <a:pt x="0" y="599"/>
                    </a:lnTo>
                    <a:lnTo>
                      <a:pt x="0" y="583"/>
                    </a:lnTo>
                    <a:lnTo>
                      <a:pt x="0" y="583"/>
                    </a:lnTo>
                    <a:lnTo>
                      <a:pt x="2" y="556"/>
                    </a:lnTo>
                    <a:lnTo>
                      <a:pt x="4" y="530"/>
                    </a:lnTo>
                    <a:lnTo>
                      <a:pt x="10" y="478"/>
                    </a:lnTo>
                    <a:lnTo>
                      <a:pt x="10" y="478"/>
                    </a:lnTo>
                    <a:lnTo>
                      <a:pt x="16" y="433"/>
                    </a:lnTo>
                    <a:lnTo>
                      <a:pt x="20" y="388"/>
                    </a:lnTo>
                    <a:lnTo>
                      <a:pt x="20" y="388"/>
                    </a:lnTo>
                    <a:lnTo>
                      <a:pt x="24" y="352"/>
                    </a:lnTo>
                    <a:lnTo>
                      <a:pt x="26" y="331"/>
                    </a:lnTo>
                    <a:lnTo>
                      <a:pt x="30" y="310"/>
                    </a:lnTo>
                    <a:lnTo>
                      <a:pt x="36" y="290"/>
                    </a:lnTo>
                    <a:lnTo>
                      <a:pt x="43" y="270"/>
                    </a:lnTo>
                    <a:lnTo>
                      <a:pt x="52" y="250"/>
                    </a:lnTo>
                    <a:lnTo>
                      <a:pt x="57" y="241"/>
                    </a:lnTo>
                    <a:lnTo>
                      <a:pt x="62" y="232"/>
                    </a:lnTo>
                    <a:lnTo>
                      <a:pt x="62" y="232"/>
                    </a:lnTo>
                    <a:lnTo>
                      <a:pt x="78" y="210"/>
                    </a:lnTo>
                    <a:lnTo>
                      <a:pt x="93" y="191"/>
                    </a:lnTo>
                    <a:lnTo>
                      <a:pt x="111" y="171"/>
                    </a:lnTo>
                    <a:lnTo>
                      <a:pt x="128" y="152"/>
                    </a:lnTo>
                    <a:lnTo>
                      <a:pt x="146" y="135"/>
                    </a:lnTo>
                    <a:lnTo>
                      <a:pt x="164" y="118"/>
                    </a:lnTo>
                    <a:lnTo>
                      <a:pt x="202" y="86"/>
                    </a:lnTo>
                    <a:lnTo>
                      <a:pt x="202" y="86"/>
                    </a:lnTo>
                    <a:lnTo>
                      <a:pt x="217" y="76"/>
                    </a:lnTo>
                    <a:lnTo>
                      <a:pt x="234" y="64"/>
                    </a:lnTo>
                    <a:lnTo>
                      <a:pt x="234" y="64"/>
                    </a:lnTo>
                    <a:lnTo>
                      <a:pt x="258" y="48"/>
                    </a:lnTo>
                    <a:lnTo>
                      <a:pt x="269" y="40"/>
                    </a:lnTo>
                    <a:lnTo>
                      <a:pt x="279" y="30"/>
                    </a:lnTo>
                    <a:lnTo>
                      <a:pt x="279" y="30"/>
                    </a:lnTo>
                    <a:lnTo>
                      <a:pt x="286" y="23"/>
                    </a:lnTo>
                    <a:lnTo>
                      <a:pt x="294" y="17"/>
                    </a:lnTo>
                    <a:lnTo>
                      <a:pt x="300" y="12"/>
                    </a:lnTo>
                    <a:lnTo>
                      <a:pt x="307" y="9"/>
                    </a:lnTo>
                    <a:lnTo>
                      <a:pt x="309" y="8"/>
                    </a:lnTo>
                    <a:lnTo>
                      <a:pt x="310" y="7"/>
                    </a:lnTo>
                    <a:lnTo>
                      <a:pt x="310" y="7"/>
                    </a:lnTo>
                    <a:lnTo>
                      <a:pt x="313" y="5"/>
                    </a:lnTo>
                    <a:lnTo>
                      <a:pt x="316" y="3"/>
                    </a:lnTo>
                    <a:lnTo>
                      <a:pt x="320" y="1"/>
                    </a:lnTo>
                    <a:lnTo>
                      <a:pt x="325" y="0"/>
                    </a:lnTo>
                    <a:lnTo>
                      <a:pt x="325" y="0"/>
                    </a:lnTo>
                    <a:lnTo>
                      <a:pt x="331" y="1"/>
                    </a:lnTo>
                    <a:lnTo>
                      <a:pt x="334" y="3"/>
                    </a:lnTo>
                    <a:lnTo>
                      <a:pt x="337" y="5"/>
                    </a:lnTo>
                    <a:lnTo>
                      <a:pt x="339" y="7"/>
                    </a:lnTo>
                    <a:lnTo>
                      <a:pt x="341" y="10"/>
                    </a:lnTo>
                    <a:lnTo>
                      <a:pt x="342" y="14"/>
                    </a:lnTo>
                    <a:lnTo>
                      <a:pt x="342" y="18"/>
                    </a:lnTo>
                    <a:lnTo>
                      <a:pt x="342" y="24"/>
                    </a:lnTo>
                    <a:lnTo>
                      <a:pt x="342" y="24"/>
                    </a:lnTo>
                    <a:lnTo>
                      <a:pt x="342" y="27"/>
                    </a:lnTo>
                    <a:lnTo>
                      <a:pt x="341" y="30"/>
                    </a:lnTo>
                    <a:lnTo>
                      <a:pt x="339" y="34"/>
                    </a:lnTo>
                    <a:lnTo>
                      <a:pt x="337" y="36"/>
                    </a:lnTo>
                    <a:lnTo>
                      <a:pt x="337" y="36"/>
                    </a:lnTo>
                    <a:lnTo>
                      <a:pt x="335" y="39"/>
                    </a:lnTo>
                    <a:lnTo>
                      <a:pt x="332" y="40"/>
                    </a:lnTo>
                    <a:lnTo>
                      <a:pt x="329" y="41"/>
                    </a:lnTo>
                    <a:lnTo>
                      <a:pt x="326" y="42"/>
                    </a:lnTo>
                    <a:lnTo>
                      <a:pt x="325" y="42"/>
                    </a:lnTo>
                    <a:lnTo>
                      <a:pt x="325" y="42"/>
                    </a:lnTo>
                    <a:lnTo>
                      <a:pt x="319" y="43"/>
                    </a:lnTo>
                    <a:lnTo>
                      <a:pt x="310" y="48"/>
                    </a:lnTo>
                    <a:lnTo>
                      <a:pt x="298" y="57"/>
                    </a:lnTo>
                    <a:lnTo>
                      <a:pt x="278" y="73"/>
                    </a:lnTo>
                    <a:lnTo>
                      <a:pt x="278" y="73"/>
                    </a:lnTo>
                    <a:lnTo>
                      <a:pt x="269" y="79"/>
                    </a:lnTo>
                    <a:lnTo>
                      <a:pt x="269" y="79"/>
                    </a:lnTo>
                    <a:lnTo>
                      <a:pt x="249" y="93"/>
                    </a:lnTo>
                    <a:lnTo>
                      <a:pt x="231" y="109"/>
                    </a:lnTo>
                    <a:lnTo>
                      <a:pt x="192" y="141"/>
                    </a:lnTo>
                    <a:lnTo>
                      <a:pt x="192" y="141"/>
                    </a:lnTo>
                    <a:lnTo>
                      <a:pt x="176" y="155"/>
                    </a:lnTo>
                    <a:lnTo>
                      <a:pt x="158" y="171"/>
                    </a:lnTo>
                    <a:lnTo>
                      <a:pt x="142" y="187"/>
                    </a:lnTo>
                    <a:lnTo>
                      <a:pt x="126" y="205"/>
                    </a:lnTo>
                    <a:lnTo>
                      <a:pt x="111" y="224"/>
                    </a:lnTo>
                    <a:lnTo>
                      <a:pt x="97" y="243"/>
                    </a:lnTo>
                    <a:lnTo>
                      <a:pt x="86" y="263"/>
                    </a:lnTo>
                    <a:lnTo>
                      <a:pt x="81" y="274"/>
                    </a:lnTo>
                    <a:lnTo>
                      <a:pt x="77" y="285"/>
                    </a:lnTo>
                    <a:lnTo>
                      <a:pt x="77" y="285"/>
                    </a:lnTo>
                    <a:lnTo>
                      <a:pt x="71" y="300"/>
                    </a:lnTo>
                    <a:lnTo>
                      <a:pt x="67" y="315"/>
                    </a:lnTo>
                    <a:lnTo>
                      <a:pt x="64" y="332"/>
                    </a:lnTo>
                    <a:lnTo>
                      <a:pt x="61" y="348"/>
                    </a:lnTo>
                    <a:lnTo>
                      <a:pt x="58" y="381"/>
                    </a:lnTo>
                    <a:lnTo>
                      <a:pt x="55" y="413"/>
                    </a:lnTo>
                    <a:lnTo>
                      <a:pt x="55" y="413"/>
                    </a:lnTo>
                    <a:lnTo>
                      <a:pt x="52" y="445"/>
                    </a:lnTo>
                    <a:lnTo>
                      <a:pt x="52" y="445"/>
                    </a:lnTo>
                    <a:lnTo>
                      <a:pt x="49" y="471"/>
                    </a:lnTo>
                    <a:lnTo>
                      <a:pt x="45" y="498"/>
                    </a:lnTo>
                    <a:lnTo>
                      <a:pt x="45" y="498"/>
                    </a:lnTo>
                    <a:lnTo>
                      <a:pt x="41" y="523"/>
                    </a:lnTo>
                    <a:lnTo>
                      <a:pt x="38" y="548"/>
                    </a:lnTo>
                    <a:lnTo>
                      <a:pt x="36" y="573"/>
                    </a:lnTo>
                    <a:lnTo>
                      <a:pt x="36" y="597"/>
                    </a:lnTo>
                    <a:lnTo>
                      <a:pt x="36" y="597"/>
                    </a:lnTo>
                    <a:lnTo>
                      <a:pt x="37" y="630"/>
                    </a:lnTo>
                    <a:lnTo>
                      <a:pt x="36" y="662"/>
                    </a:lnTo>
                    <a:lnTo>
                      <a:pt x="36" y="662"/>
                    </a:lnTo>
                    <a:lnTo>
                      <a:pt x="36" y="694"/>
                    </a:lnTo>
                    <a:lnTo>
                      <a:pt x="36" y="725"/>
                    </a:lnTo>
                    <a:lnTo>
                      <a:pt x="38" y="757"/>
                    </a:lnTo>
                    <a:lnTo>
                      <a:pt x="40" y="772"/>
                    </a:lnTo>
                    <a:lnTo>
                      <a:pt x="44" y="787"/>
                    </a:lnTo>
                    <a:lnTo>
                      <a:pt x="44" y="787"/>
                    </a:lnTo>
                    <a:lnTo>
                      <a:pt x="50" y="808"/>
                    </a:lnTo>
                    <a:lnTo>
                      <a:pt x="56" y="830"/>
                    </a:lnTo>
                    <a:lnTo>
                      <a:pt x="70" y="871"/>
                    </a:lnTo>
                    <a:lnTo>
                      <a:pt x="70" y="871"/>
                    </a:lnTo>
                    <a:lnTo>
                      <a:pt x="82" y="900"/>
                    </a:lnTo>
                    <a:lnTo>
                      <a:pt x="91" y="931"/>
                    </a:lnTo>
                    <a:lnTo>
                      <a:pt x="91" y="931"/>
                    </a:lnTo>
                    <a:lnTo>
                      <a:pt x="95" y="941"/>
                    </a:lnTo>
                    <a:lnTo>
                      <a:pt x="100" y="952"/>
                    </a:lnTo>
                    <a:lnTo>
                      <a:pt x="107" y="960"/>
                    </a:lnTo>
                    <a:lnTo>
                      <a:pt x="114" y="969"/>
                    </a:lnTo>
                    <a:lnTo>
                      <a:pt x="114" y="969"/>
                    </a:lnTo>
                    <a:lnTo>
                      <a:pt x="124" y="984"/>
                    </a:lnTo>
                    <a:lnTo>
                      <a:pt x="128" y="991"/>
                    </a:lnTo>
                    <a:lnTo>
                      <a:pt x="131" y="998"/>
                    </a:lnTo>
                    <a:lnTo>
                      <a:pt x="131" y="998"/>
                    </a:lnTo>
                    <a:lnTo>
                      <a:pt x="139" y="1012"/>
                    </a:lnTo>
                    <a:lnTo>
                      <a:pt x="145" y="1025"/>
                    </a:lnTo>
                    <a:lnTo>
                      <a:pt x="160" y="1049"/>
                    </a:lnTo>
                    <a:lnTo>
                      <a:pt x="160" y="1049"/>
                    </a:lnTo>
                    <a:lnTo>
                      <a:pt x="176" y="1071"/>
                    </a:lnTo>
                    <a:lnTo>
                      <a:pt x="176" y="1071"/>
                    </a:lnTo>
                    <a:lnTo>
                      <a:pt x="183" y="1082"/>
                    </a:lnTo>
                    <a:lnTo>
                      <a:pt x="191" y="1093"/>
                    </a:lnTo>
                    <a:lnTo>
                      <a:pt x="191" y="1093"/>
                    </a:lnTo>
                    <a:lnTo>
                      <a:pt x="203" y="1109"/>
                    </a:lnTo>
                    <a:lnTo>
                      <a:pt x="208" y="1116"/>
                    </a:lnTo>
                    <a:lnTo>
                      <a:pt x="212" y="1124"/>
                    </a:lnTo>
                    <a:lnTo>
                      <a:pt x="212" y="1124"/>
                    </a:lnTo>
                    <a:lnTo>
                      <a:pt x="219" y="1139"/>
                    </a:lnTo>
                    <a:lnTo>
                      <a:pt x="228" y="1154"/>
                    </a:lnTo>
                    <a:lnTo>
                      <a:pt x="234" y="1160"/>
                    </a:lnTo>
                    <a:lnTo>
                      <a:pt x="240" y="1167"/>
                    </a:lnTo>
                    <a:lnTo>
                      <a:pt x="246" y="1172"/>
                    </a:lnTo>
                    <a:lnTo>
                      <a:pt x="253" y="1175"/>
                    </a:lnTo>
                    <a:lnTo>
                      <a:pt x="253" y="1175"/>
                    </a:lnTo>
                    <a:lnTo>
                      <a:pt x="256" y="1177"/>
                    </a:lnTo>
                    <a:lnTo>
                      <a:pt x="259" y="1179"/>
                    </a:lnTo>
                    <a:lnTo>
                      <a:pt x="261" y="1182"/>
                    </a:lnTo>
                    <a:lnTo>
                      <a:pt x="264" y="1185"/>
                    </a:lnTo>
                    <a:lnTo>
                      <a:pt x="265" y="1191"/>
                    </a:lnTo>
                    <a:lnTo>
                      <a:pt x="265" y="1198"/>
                    </a:lnTo>
                    <a:lnTo>
                      <a:pt x="265" y="1198"/>
                    </a:lnTo>
                    <a:lnTo>
                      <a:pt x="264" y="1202"/>
                    </a:lnTo>
                    <a:lnTo>
                      <a:pt x="260" y="1207"/>
                    </a:lnTo>
                    <a:lnTo>
                      <a:pt x="256" y="1210"/>
                    </a:lnTo>
                    <a:lnTo>
                      <a:pt x="254" y="1211"/>
                    </a:lnTo>
                    <a:lnTo>
                      <a:pt x="251" y="1211"/>
                    </a:lnTo>
                    <a:lnTo>
                      <a:pt x="251" y="1211"/>
                    </a:lnTo>
                    <a:close/>
                  </a:path>
                </a:pathLst>
              </a:custGeom>
              <a:grpFill/>
              <a:ln w="9525">
                <a:solidFill>
                  <a:srgbClr val="005188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rgbClr val="605448"/>
                  </a:solidFill>
                </a:endParaRPr>
              </a:p>
            </p:txBody>
          </p:sp>
          <p:sp>
            <p:nvSpPr>
              <p:cNvPr id="367" name="chenying0907 413"/>
              <p:cNvSpPr/>
              <p:nvPr/>
            </p:nvSpPr>
            <p:spPr bwMode="auto">
              <a:xfrm>
                <a:off x="5449888" y="3138488"/>
                <a:ext cx="133350" cy="681038"/>
              </a:xfrm>
              <a:custGeom>
                <a:avLst/>
                <a:gdLst/>
                <a:ahLst/>
                <a:cxnLst>
                  <a:cxn ang="0">
                    <a:pos x="171" y="1285"/>
                  </a:cxn>
                  <a:cxn ang="0">
                    <a:pos x="162" y="1274"/>
                  </a:cxn>
                  <a:cxn ang="0">
                    <a:pos x="155" y="1248"/>
                  </a:cxn>
                  <a:cxn ang="0">
                    <a:pos x="119" y="1178"/>
                  </a:cxn>
                  <a:cxn ang="0">
                    <a:pos x="96" y="1130"/>
                  </a:cxn>
                  <a:cxn ang="0">
                    <a:pos x="85" y="1100"/>
                  </a:cxn>
                  <a:cxn ang="0">
                    <a:pos x="65" y="1060"/>
                  </a:cxn>
                  <a:cxn ang="0">
                    <a:pos x="41" y="1009"/>
                  </a:cxn>
                  <a:cxn ang="0">
                    <a:pos x="29" y="965"/>
                  </a:cxn>
                  <a:cxn ang="0">
                    <a:pos x="11" y="900"/>
                  </a:cxn>
                  <a:cxn ang="0">
                    <a:pos x="3" y="792"/>
                  </a:cxn>
                  <a:cxn ang="0">
                    <a:pos x="2" y="697"/>
                  </a:cxn>
                  <a:cxn ang="0">
                    <a:pos x="0" y="595"/>
                  </a:cxn>
                  <a:cxn ang="0">
                    <a:pos x="9" y="478"/>
                  </a:cxn>
                  <a:cxn ang="0">
                    <a:pos x="18" y="409"/>
                  </a:cxn>
                  <a:cxn ang="0">
                    <a:pos x="33" y="366"/>
                  </a:cxn>
                  <a:cxn ang="0">
                    <a:pos x="63" y="254"/>
                  </a:cxn>
                  <a:cxn ang="0">
                    <a:pos x="82" y="213"/>
                  </a:cxn>
                  <a:cxn ang="0">
                    <a:pos x="97" y="186"/>
                  </a:cxn>
                  <a:cxn ang="0">
                    <a:pos x="132" y="111"/>
                  </a:cxn>
                  <a:cxn ang="0">
                    <a:pos x="166" y="62"/>
                  </a:cxn>
                  <a:cxn ang="0">
                    <a:pos x="175" y="47"/>
                  </a:cxn>
                  <a:cxn ang="0">
                    <a:pos x="185" y="31"/>
                  </a:cxn>
                  <a:cxn ang="0">
                    <a:pos x="218" y="5"/>
                  </a:cxn>
                  <a:cxn ang="0">
                    <a:pos x="236" y="0"/>
                  </a:cxn>
                  <a:cxn ang="0">
                    <a:pos x="248" y="5"/>
                  </a:cxn>
                  <a:cxn ang="0">
                    <a:pos x="253" y="22"/>
                  </a:cxn>
                  <a:cxn ang="0">
                    <a:pos x="245" y="34"/>
                  </a:cxn>
                  <a:cxn ang="0">
                    <a:pos x="226" y="41"/>
                  </a:cxn>
                  <a:cxn ang="0">
                    <a:pos x="212" y="55"/>
                  </a:cxn>
                  <a:cxn ang="0">
                    <a:pos x="200" y="78"/>
                  </a:cxn>
                  <a:cxn ang="0">
                    <a:pos x="183" y="100"/>
                  </a:cxn>
                  <a:cxn ang="0">
                    <a:pos x="161" y="131"/>
                  </a:cxn>
                  <a:cxn ang="0">
                    <a:pos x="127" y="197"/>
                  </a:cxn>
                  <a:cxn ang="0">
                    <a:pos x="98" y="264"/>
                  </a:cxn>
                  <a:cxn ang="0">
                    <a:pos x="75" y="349"/>
                  </a:cxn>
                  <a:cxn ang="0">
                    <a:pos x="61" y="391"/>
                  </a:cxn>
                  <a:cxn ang="0">
                    <a:pos x="51" y="429"/>
                  </a:cxn>
                  <a:cxn ang="0">
                    <a:pos x="41" y="559"/>
                  </a:cxn>
                  <a:cxn ang="0">
                    <a:pos x="39" y="812"/>
                  </a:cxn>
                  <a:cxn ang="0">
                    <a:pos x="46" y="879"/>
                  </a:cxn>
                  <a:cxn ang="0">
                    <a:pos x="73" y="987"/>
                  </a:cxn>
                  <a:cxn ang="0">
                    <a:pos x="93" y="1036"/>
                  </a:cxn>
                  <a:cxn ang="0">
                    <a:pos x="112" y="1071"/>
                  </a:cxn>
                  <a:cxn ang="0">
                    <a:pos x="124" y="1104"/>
                  </a:cxn>
                  <a:cxn ang="0">
                    <a:pos x="141" y="1147"/>
                  </a:cxn>
                  <a:cxn ang="0">
                    <a:pos x="182" y="1217"/>
                  </a:cxn>
                  <a:cxn ang="0">
                    <a:pos x="197" y="1271"/>
                  </a:cxn>
                  <a:cxn ang="0">
                    <a:pos x="193" y="1282"/>
                  </a:cxn>
                  <a:cxn ang="0">
                    <a:pos x="185" y="1287"/>
                  </a:cxn>
                </a:cxnLst>
                <a:rect l="0" t="0" r="r" b="b"/>
                <a:pathLst>
                  <a:path w="253" h="1287">
                    <a:moveTo>
                      <a:pt x="181" y="1287"/>
                    </a:moveTo>
                    <a:lnTo>
                      <a:pt x="181" y="1287"/>
                    </a:lnTo>
                    <a:lnTo>
                      <a:pt x="174" y="1286"/>
                    </a:lnTo>
                    <a:lnTo>
                      <a:pt x="171" y="1285"/>
                    </a:lnTo>
                    <a:lnTo>
                      <a:pt x="168" y="1283"/>
                    </a:lnTo>
                    <a:lnTo>
                      <a:pt x="165" y="1280"/>
                    </a:lnTo>
                    <a:lnTo>
                      <a:pt x="163" y="1277"/>
                    </a:lnTo>
                    <a:lnTo>
                      <a:pt x="162" y="1274"/>
                    </a:lnTo>
                    <a:lnTo>
                      <a:pt x="161" y="1270"/>
                    </a:lnTo>
                    <a:lnTo>
                      <a:pt x="161" y="1270"/>
                    </a:lnTo>
                    <a:lnTo>
                      <a:pt x="159" y="1259"/>
                    </a:lnTo>
                    <a:lnTo>
                      <a:pt x="155" y="1248"/>
                    </a:lnTo>
                    <a:lnTo>
                      <a:pt x="151" y="1236"/>
                    </a:lnTo>
                    <a:lnTo>
                      <a:pt x="144" y="1222"/>
                    </a:lnTo>
                    <a:lnTo>
                      <a:pt x="131" y="1197"/>
                    </a:lnTo>
                    <a:lnTo>
                      <a:pt x="119" y="1178"/>
                    </a:lnTo>
                    <a:lnTo>
                      <a:pt x="119" y="1178"/>
                    </a:lnTo>
                    <a:lnTo>
                      <a:pt x="110" y="1162"/>
                    </a:lnTo>
                    <a:lnTo>
                      <a:pt x="102" y="1147"/>
                    </a:lnTo>
                    <a:lnTo>
                      <a:pt x="96" y="1130"/>
                    </a:lnTo>
                    <a:lnTo>
                      <a:pt x="90" y="1114"/>
                    </a:lnTo>
                    <a:lnTo>
                      <a:pt x="90" y="1114"/>
                    </a:lnTo>
                    <a:lnTo>
                      <a:pt x="85" y="1100"/>
                    </a:lnTo>
                    <a:lnTo>
                      <a:pt x="85" y="1100"/>
                    </a:lnTo>
                    <a:lnTo>
                      <a:pt x="80" y="1090"/>
                    </a:lnTo>
                    <a:lnTo>
                      <a:pt x="75" y="1080"/>
                    </a:lnTo>
                    <a:lnTo>
                      <a:pt x="65" y="1060"/>
                    </a:lnTo>
                    <a:lnTo>
                      <a:pt x="65" y="1060"/>
                    </a:lnTo>
                    <a:lnTo>
                      <a:pt x="58" y="1048"/>
                    </a:lnTo>
                    <a:lnTo>
                      <a:pt x="51" y="1035"/>
                    </a:lnTo>
                    <a:lnTo>
                      <a:pt x="45" y="1023"/>
                    </a:lnTo>
                    <a:lnTo>
                      <a:pt x="41" y="1009"/>
                    </a:lnTo>
                    <a:lnTo>
                      <a:pt x="41" y="1009"/>
                    </a:lnTo>
                    <a:lnTo>
                      <a:pt x="35" y="988"/>
                    </a:lnTo>
                    <a:lnTo>
                      <a:pt x="29" y="965"/>
                    </a:lnTo>
                    <a:lnTo>
                      <a:pt x="29" y="965"/>
                    </a:lnTo>
                    <a:lnTo>
                      <a:pt x="23" y="943"/>
                    </a:lnTo>
                    <a:lnTo>
                      <a:pt x="16" y="921"/>
                    </a:lnTo>
                    <a:lnTo>
                      <a:pt x="16" y="921"/>
                    </a:lnTo>
                    <a:lnTo>
                      <a:pt x="11" y="900"/>
                    </a:lnTo>
                    <a:lnTo>
                      <a:pt x="8" y="878"/>
                    </a:lnTo>
                    <a:lnTo>
                      <a:pt x="6" y="856"/>
                    </a:lnTo>
                    <a:lnTo>
                      <a:pt x="4" y="836"/>
                    </a:lnTo>
                    <a:lnTo>
                      <a:pt x="3" y="792"/>
                    </a:lnTo>
                    <a:lnTo>
                      <a:pt x="3" y="748"/>
                    </a:lnTo>
                    <a:lnTo>
                      <a:pt x="3" y="729"/>
                    </a:lnTo>
                    <a:lnTo>
                      <a:pt x="3" y="729"/>
                    </a:lnTo>
                    <a:lnTo>
                      <a:pt x="2" y="697"/>
                    </a:lnTo>
                    <a:lnTo>
                      <a:pt x="2" y="664"/>
                    </a:lnTo>
                    <a:lnTo>
                      <a:pt x="2" y="664"/>
                    </a:lnTo>
                    <a:lnTo>
                      <a:pt x="1" y="630"/>
                    </a:lnTo>
                    <a:lnTo>
                      <a:pt x="0" y="595"/>
                    </a:lnTo>
                    <a:lnTo>
                      <a:pt x="1" y="561"/>
                    </a:lnTo>
                    <a:lnTo>
                      <a:pt x="3" y="527"/>
                    </a:lnTo>
                    <a:lnTo>
                      <a:pt x="3" y="527"/>
                    </a:lnTo>
                    <a:lnTo>
                      <a:pt x="9" y="478"/>
                    </a:lnTo>
                    <a:lnTo>
                      <a:pt x="9" y="478"/>
                    </a:lnTo>
                    <a:lnTo>
                      <a:pt x="16" y="420"/>
                    </a:lnTo>
                    <a:lnTo>
                      <a:pt x="16" y="420"/>
                    </a:lnTo>
                    <a:lnTo>
                      <a:pt x="18" y="409"/>
                    </a:lnTo>
                    <a:lnTo>
                      <a:pt x="20" y="399"/>
                    </a:lnTo>
                    <a:lnTo>
                      <a:pt x="28" y="380"/>
                    </a:lnTo>
                    <a:lnTo>
                      <a:pt x="28" y="380"/>
                    </a:lnTo>
                    <a:lnTo>
                      <a:pt x="33" y="366"/>
                    </a:lnTo>
                    <a:lnTo>
                      <a:pt x="37" y="351"/>
                    </a:lnTo>
                    <a:lnTo>
                      <a:pt x="37" y="351"/>
                    </a:lnTo>
                    <a:lnTo>
                      <a:pt x="49" y="306"/>
                    </a:lnTo>
                    <a:lnTo>
                      <a:pt x="63" y="254"/>
                    </a:lnTo>
                    <a:lnTo>
                      <a:pt x="63" y="254"/>
                    </a:lnTo>
                    <a:lnTo>
                      <a:pt x="67" y="243"/>
                    </a:lnTo>
                    <a:lnTo>
                      <a:pt x="71" y="233"/>
                    </a:lnTo>
                    <a:lnTo>
                      <a:pt x="82" y="213"/>
                    </a:lnTo>
                    <a:lnTo>
                      <a:pt x="82" y="213"/>
                    </a:lnTo>
                    <a:lnTo>
                      <a:pt x="90" y="200"/>
                    </a:lnTo>
                    <a:lnTo>
                      <a:pt x="97" y="186"/>
                    </a:lnTo>
                    <a:lnTo>
                      <a:pt x="97" y="186"/>
                    </a:lnTo>
                    <a:lnTo>
                      <a:pt x="107" y="162"/>
                    </a:lnTo>
                    <a:lnTo>
                      <a:pt x="107" y="162"/>
                    </a:lnTo>
                    <a:lnTo>
                      <a:pt x="119" y="135"/>
                    </a:lnTo>
                    <a:lnTo>
                      <a:pt x="132" y="111"/>
                    </a:lnTo>
                    <a:lnTo>
                      <a:pt x="139" y="98"/>
                    </a:lnTo>
                    <a:lnTo>
                      <a:pt x="146" y="86"/>
                    </a:lnTo>
                    <a:lnTo>
                      <a:pt x="156" y="74"/>
                    </a:lnTo>
                    <a:lnTo>
                      <a:pt x="166" y="62"/>
                    </a:lnTo>
                    <a:lnTo>
                      <a:pt x="166" y="62"/>
                    </a:lnTo>
                    <a:lnTo>
                      <a:pt x="169" y="59"/>
                    </a:lnTo>
                    <a:lnTo>
                      <a:pt x="171" y="55"/>
                    </a:lnTo>
                    <a:lnTo>
                      <a:pt x="175" y="47"/>
                    </a:lnTo>
                    <a:lnTo>
                      <a:pt x="175" y="47"/>
                    </a:lnTo>
                    <a:lnTo>
                      <a:pt x="180" y="38"/>
                    </a:lnTo>
                    <a:lnTo>
                      <a:pt x="183" y="34"/>
                    </a:lnTo>
                    <a:lnTo>
                      <a:pt x="185" y="31"/>
                    </a:lnTo>
                    <a:lnTo>
                      <a:pt x="185" y="31"/>
                    </a:lnTo>
                    <a:lnTo>
                      <a:pt x="196" y="21"/>
                    </a:lnTo>
                    <a:lnTo>
                      <a:pt x="206" y="13"/>
                    </a:lnTo>
                    <a:lnTo>
                      <a:pt x="218" y="5"/>
                    </a:lnTo>
                    <a:lnTo>
                      <a:pt x="231" y="1"/>
                    </a:lnTo>
                    <a:lnTo>
                      <a:pt x="231" y="1"/>
                    </a:lnTo>
                    <a:lnTo>
                      <a:pt x="236" y="0"/>
                    </a:lnTo>
                    <a:lnTo>
                      <a:pt x="236" y="0"/>
                    </a:lnTo>
                    <a:lnTo>
                      <a:pt x="239" y="0"/>
                    </a:lnTo>
                    <a:lnTo>
                      <a:pt x="243" y="1"/>
                    </a:lnTo>
                    <a:lnTo>
                      <a:pt x="246" y="3"/>
                    </a:lnTo>
                    <a:lnTo>
                      <a:pt x="248" y="5"/>
                    </a:lnTo>
                    <a:lnTo>
                      <a:pt x="251" y="10"/>
                    </a:lnTo>
                    <a:lnTo>
                      <a:pt x="253" y="17"/>
                    </a:lnTo>
                    <a:lnTo>
                      <a:pt x="253" y="17"/>
                    </a:lnTo>
                    <a:lnTo>
                      <a:pt x="253" y="22"/>
                    </a:lnTo>
                    <a:lnTo>
                      <a:pt x="251" y="28"/>
                    </a:lnTo>
                    <a:lnTo>
                      <a:pt x="250" y="30"/>
                    </a:lnTo>
                    <a:lnTo>
                      <a:pt x="247" y="32"/>
                    </a:lnTo>
                    <a:lnTo>
                      <a:pt x="245" y="34"/>
                    </a:lnTo>
                    <a:lnTo>
                      <a:pt x="240" y="35"/>
                    </a:lnTo>
                    <a:lnTo>
                      <a:pt x="240" y="35"/>
                    </a:lnTo>
                    <a:lnTo>
                      <a:pt x="232" y="38"/>
                    </a:lnTo>
                    <a:lnTo>
                      <a:pt x="226" y="41"/>
                    </a:lnTo>
                    <a:lnTo>
                      <a:pt x="221" y="45"/>
                    </a:lnTo>
                    <a:lnTo>
                      <a:pt x="217" y="48"/>
                    </a:lnTo>
                    <a:lnTo>
                      <a:pt x="214" y="51"/>
                    </a:lnTo>
                    <a:lnTo>
                      <a:pt x="212" y="55"/>
                    </a:lnTo>
                    <a:lnTo>
                      <a:pt x="207" y="64"/>
                    </a:lnTo>
                    <a:lnTo>
                      <a:pt x="207" y="64"/>
                    </a:lnTo>
                    <a:lnTo>
                      <a:pt x="204" y="70"/>
                    </a:lnTo>
                    <a:lnTo>
                      <a:pt x="200" y="78"/>
                    </a:lnTo>
                    <a:lnTo>
                      <a:pt x="200" y="78"/>
                    </a:lnTo>
                    <a:lnTo>
                      <a:pt x="193" y="89"/>
                    </a:lnTo>
                    <a:lnTo>
                      <a:pt x="183" y="100"/>
                    </a:lnTo>
                    <a:lnTo>
                      <a:pt x="183" y="100"/>
                    </a:lnTo>
                    <a:lnTo>
                      <a:pt x="171" y="115"/>
                    </a:lnTo>
                    <a:lnTo>
                      <a:pt x="166" y="123"/>
                    </a:lnTo>
                    <a:lnTo>
                      <a:pt x="161" y="131"/>
                    </a:lnTo>
                    <a:lnTo>
                      <a:pt x="161" y="131"/>
                    </a:lnTo>
                    <a:lnTo>
                      <a:pt x="150" y="153"/>
                    </a:lnTo>
                    <a:lnTo>
                      <a:pt x="138" y="176"/>
                    </a:lnTo>
                    <a:lnTo>
                      <a:pt x="138" y="176"/>
                    </a:lnTo>
                    <a:lnTo>
                      <a:pt x="127" y="197"/>
                    </a:lnTo>
                    <a:lnTo>
                      <a:pt x="116" y="219"/>
                    </a:lnTo>
                    <a:lnTo>
                      <a:pt x="106" y="242"/>
                    </a:lnTo>
                    <a:lnTo>
                      <a:pt x="98" y="264"/>
                    </a:lnTo>
                    <a:lnTo>
                      <a:pt x="98" y="264"/>
                    </a:lnTo>
                    <a:lnTo>
                      <a:pt x="87" y="304"/>
                    </a:lnTo>
                    <a:lnTo>
                      <a:pt x="76" y="344"/>
                    </a:lnTo>
                    <a:lnTo>
                      <a:pt x="75" y="349"/>
                    </a:lnTo>
                    <a:lnTo>
                      <a:pt x="75" y="349"/>
                    </a:lnTo>
                    <a:lnTo>
                      <a:pt x="70" y="364"/>
                    </a:lnTo>
                    <a:lnTo>
                      <a:pt x="65" y="379"/>
                    </a:lnTo>
                    <a:lnTo>
                      <a:pt x="65" y="379"/>
                    </a:lnTo>
                    <a:lnTo>
                      <a:pt x="61" y="391"/>
                    </a:lnTo>
                    <a:lnTo>
                      <a:pt x="56" y="403"/>
                    </a:lnTo>
                    <a:lnTo>
                      <a:pt x="53" y="416"/>
                    </a:lnTo>
                    <a:lnTo>
                      <a:pt x="51" y="429"/>
                    </a:lnTo>
                    <a:lnTo>
                      <a:pt x="51" y="429"/>
                    </a:lnTo>
                    <a:lnTo>
                      <a:pt x="49" y="468"/>
                    </a:lnTo>
                    <a:lnTo>
                      <a:pt x="45" y="506"/>
                    </a:lnTo>
                    <a:lnTo>
                      <a:pt x="45" y="506"/>
                    </a:lnTo>
                    <a:lnTo>
                      <a:pt x="41" y="559"/>
                    </a:lnTo>
                    <a:lnTo>
                      <a:pt x="39" y="586"/>
                    </a:lnTo>
                    <a:lnTo>
                      <a:pt x="39" y="613"/>
                    </a:lnTo>
                    <a:lnTo>
                      <a:pt x="39" y="812"/>
                    </a:lnTo>
                    <a:lnTo>
                      <a:pt x="39" y="812"/>
                    </a:lnTo>
                    <a:lnTo>
                      <a:pt x="39" y="830"/>
                    </a:lnTo>
                    <a:lnTo>
                      <a:pt x="41" y="846"/>
                    </a:lnTo>
                    <a:lnTo>
                      <a:pt x="43" y="863"/>
                    </a:lnTo>
                    <a:lnTo>
                      <a:pt x="46" y="879"/>
                    </a:lnTo>
                    <a:lnTo>
                      <a:pt x="54" y="912"/>
                    </a:lnTo>
                    <a:lnTo>
                      <a:pt x="62" y="944"/>
                    </a:lnTo>
                    <a:lnTo>
                      <a:pt x="62" y="944"/>
                    </a:lnTo>
                    <a:lnTo>
                      <a:pt x="73" y="987"/>
                    </a:lnTo>
                    <a:lnTo>
                      <a:pt x="73" y="987"/>
                    </a:lnTo>
                    <a:lnTo>
                      <a:pt x="78" y="1003"/>
                    </a:lnTo>
                    <a:lnTo>
                      <a:pt x="86" y="1020"/>
                    </a:lnTo>
                    <a:lnTo>
                      <a:pt x="93" y="1036"/>
                    </a:lnTo>
                    <a:lnTo>
                      <a:pt x="102" y="1052"/>
                    </a:lnTo>
                    <a:lnTo>
                      <a:pt x="102" y="1052"/>
                    </a:lnTo>
                    <a:lnTo>
                      <a:pt x="112" y="1071"/>
                    </a:lnTo>
                    <a:lnTo>
                      <a:pt x="112" y="1071"/>
                    </a:lnTo>
                    <a:lnTo>
                      <a:pt x="116" y="1079"/>
                    </a:lnTo>
                    <a:lnTo>
                      <a:pt x="119" y="1087"/>
                    </a:lnTo>
                    <a:lnTo>
                      <a:pt x="124" y="1104"/>
                    </a:lnTo>
                    <a:lnTo>
                      <a:pt x="124" y="1104"/>
                    </a:lnTo>
                    <a:lnTo>
                      <a:pt x="131" y="1126"/>
                    </a:lnTo>
                    <a:lnTo>
                      <a:pt x="136" y="1136"/>
                    </a:lnTo>
                    <a:lnTo>
                      <a:pt x="141" y="1147"/>
                    </a:lnTo>
                    <a:lnTo>
                      <a:pt x="141" y="1147"/>
                    </a:lnTo>
                    <a:lnTo>
                      <a:pt x="154" y="1166"/>
                    </a:lnTo>
                    <a:lnTo>
                      <a:pt x="164" y="1184"/>
                    </a:lnTo>
                    <a:lnTo>
                      <a:pt x="173" y="1201"/>
                    </a:lnTo>
                    <a:lnTo>
                      <a:pt x="182" y="1217"/>
                    </a:lnTo>
                    <a:lnTo>
                      <a:pt x="188" y="1232"/>
                    </a:lnTo>
                    <a:lnTo>
                      <a:pt x="192" y="1246"/>
                    </a:lnTo>
                    <a:lnTo>
                      <a:pt x="195" y="1259"/>
                    </a:lnTo>
                    <a:lnTo>
                      <a:pt x="197" y="1271"/>
                    </a:lnTo>
                    <a:lnTo>
                      <a:pt x="197" y="1271"/>
                    </a:lnTo>
                    <a:lnTo>
                      <a:pt x="196" y="1277"/>
                    </a:lnTo>
                    <a:lnTo>
                      <a:pt x="195" y="1280"/>
                    </a:lnTo>
                    <a:lnTo>
                      <a:pt x="193" y="1282"/>
                    </a:lnTo>
                    <a:lnTo>
                      <a:pt x="193" y="1282"/>
                    </a:lnTo>
                    <a:lnTo>
                      <a:pt x="191" y="1284"/>
                    </a:lnTo>
                    <a:lnTo>
                      <a:pt x="188" y="1286"/>
                    </a:lnTo>
                    <a:lnTo>
                      <a:pt x="185" y="1287"/>
                    </a:lnTo>
                    <a:lnTo>
                      <a:pt x="181" y="1287"/>
                    </a:lnTo>
                    <a:lnTo>
                      <a:pt x="181" y="1287"/>
                    </a:lnTo>
                    <a:close/>
                  </a:path>
                </a:pathLst>
              </a:custGeom>
              <a:grpFill/>
              <a:ln w="9525">
                <a:solidFill>
                  <a:srgbClr val="005188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rgbClr val="605448"/>
                  </a:solidFill>
                </a:endParaRPr>
              </a:p>
            </p:txBody>
          </p:sp>
          <p:sp>
            <p:nvSpPr>
              <p:cNvPr id="368" name="chenying0907 414"/>
              <p:cNvSpPr/>
              <p:nvPr/>
            </p:nvSpPr>
            <p:spPr bwMode="auto">
              <a:xfrm>
                <a:off x="5559426" y="3148013"/>
                <a:ext cx="134938" cy="661988"/>
              </a:xfrm>
              <a:custGeom>
                <a:avLst/>
                <a:gdLst/>
                <a:ahLst/>
                <a:cxnLst>
                  <a:cxn ang="0">
                    <a:pos x="66" y="1250"/>
                  </a:cxn>
                  <a:cxn ang="0">
                    <a:pos x="58" y="1244"/>
                  </a:cxn>
                  <a:cxn ang="0">
                    <a:pos x="58" y="1224"/>
                  </a:cxn>
                  <a:cxn ang="0">
                    <a:pos x="80" y="1168"/>
                  </a:cxn>
                  <a:cxn ang="0">
                    <a:pos x="111" y="1115"/>
                  </a:cxn>
                  <a:cxn ang="0">
                    <a:pos x="129" y="1073"/>
                  </a:cxn>
                  <a:cxn ang="0">
                    <a:pos x="141" y="1041"/>
                  </a:cxn>
                  <a:cxn ang="0">
                    <a:pos x="168" y="991"/>
                  </a:cxn>
                  <a:cxn ang="0">
                    <a:pos x="192" y="918"/>
                  </a:cxn>
                  <a:cxn ang="0">
                    <a:pos x="210" y="838"/>
                  </a:cxn>
                  <a:cxn ang="0">
                    <a:pos x="214" y="595"/>
                  </a:cxn>
                  <a:cxn ang="0">
                    <a:pos x="208" y="491"/>
                  </a:cxn>
                  <a:cxn ang="0">
                    <a:pos x="202" y="417"/>
                  </a:cxn>
                  <a:cxn ang="0">
                    <a:pos x="188" y="367"/>
                  </a:cxn>
                  <a:cxn ang="0">
                    <a:pos x="177" y="333"/>
                  </a:cxn>
                  <a:cxn ang="0">
                    <a:pos x="155" y="256"/>
                  </a:cxn>
                  <a:cxn ang="0">
                    <a:pos x="115" y="170"/>
                  </a:cxn>
                  <a:cxn ang="0">
                    <a:pos x="92" y="127"/>
                  </a:cxn>
                  <a:cxn ang="0">
                    <a:pos x="70" y="97"/>
                  </a:cxn>
                  <a:cxn ang="0">
                    <a:pos x="49" y="68"/>
                  </a:cxn>
                  <a:cxn ang="0">
                    <a:pos x="40" y="49"/>
                  </a:cxn>
                  <a:cxn ang="0">
                    <a:pos x="21" y="37"/>
                  </a:cxn>
                  <a:cxn ang="0">
                    <a:pos x="7" y="31"/>
                  </a:cxn>
                  <a:cxn ang="0">
                    <a:pos x="0" y="15"/>
                  </a:cxn>
                  <a:cxn ang="0">
                    <a:pos x="8" y="3"/>
                  </a:cxn>
                  <a:cxn ang="0">
                    <a:pos x="17" y="0"/>
                  </a:cxn>
                  <a:cxn ang="0">
                    <a:pos x="47" y="11"/>
                  </a:cxn>
                  <a:cxn ang="0">
                    <a:pos x="71" y="33"/>
                  </a:cxn>
                  <a:cxn ang="0">
                    <a:pos x="82" y="52"/>
                  </a:cxn>
                  <a:cxn ang="0">
                    <a:pos x="98" y="71"/>
                  </a:cxn>
                  <a:cxn ang="0">
                    <a:pos x="135" y="132"/>
                  </a:cxn>
                  <a:cxn ang="0">
                    <a:pos x="156" y="180"/>
                  </a:cxn>
                  <a:cxn ang="0">
                    <a:pos x="182" y="226"/>
                  </a:cxn>
                  <a:cxn ang="0">
                    <a:pos x="204" y="297"/>
                  </a:cxn>
                  <a:cxn ang="0">
                    <a:pos x="226" y="368"/>
                  </a:cxn>
                  <a:cxn ang="0">
                    <a:pos x="237" y="407"/>
                  </a:cxn>
                  <a:cxn ang="0">
                    <a:pos x="249" y="512"/>
                  </a:cxn>
                  <a:cxn ang="0">
                    <a:pos x="253" y="612"/>
                  </a:cxn>
                  <a:cxn ang="0">
                    <a:pos x="250" y="709"/>
                  </a:cxn>
                  <a:cxn ang="0">
                    <a:pos x="249" y="812"/>
                  </a:cxn>
                  <a:cxn ang="0">
                    <a:pos x="237" y="895"/>
                  </a:cxn>
                  <a:cxn ang="0">
                    <a:pos x="225" y="939"/>
                  </a:cxn>
                  <a:cxn ang="0">
                    <a:pos x="208" y="993"/>
                  </a:cxn>
                  <a:cxn ang="0">
                    <a:pos x="188" y="1031"/>
                  </a:cxn>
                  <a:cxn ang="0">
                    <a:pos x="168" y="1070"/>
                  </a:cxn>
                  <a:cxn ang="0">
                    <a:pos x="150" y="1114"/>
                  </a:cxn>
                  <a:cxn ang="0">
                    <a:pos x="122" y="1164"/>
                  </a:cxn>
                  <a:cxn ang="0">
                    <a:pos x="94" y="1224"/>
                  </a:cxn>
                  <a:cxn ang="0">
                    <a:pos x="90" y="1241"/>
                  </a:cxn>
                  <a:cxn ang="0">
                    <a:pos x="73" y="1251"/>
                  </a:cxn>
                </a:cxnLst>
                <a:rect l="0" t="0" r="r" b="b"/>
                <a:pathLst>
                  <a:path w="254" h="1251">
                    <a:moveTo>
                      <a:pt x="73" y="1251"/>
                    </a:moveTo>
                    <a:lnTo>
                      <a:pt x="73" y="1251"/>
                    </a:lnTo>
                    <a:lnTo>
                      <a:pt x="69" y="1251"/>
                    </a:lnTo>
                    <a:lnTo>
                      <a:pt x="66" y="1250"/>
                    </a:lnTo>
                    <a:lnTo>
                      <a:pt x="62" y="1249"/>
                    </a:lnTo>
                    <a:lnTo>
                      <a:pt x="59" y="1246"/>
                    </a:lnTo>
                    <a:lnTo>
                      <a:pt x="59" y="1246"/>
                    </a:lnTo>
                    <a:lnTo>
                      <a:pt x="58" y="1244"/>
                    </a:lnTo>
                    <a:lnTo>
                      <a:pt x="57" y="1241"/>
                    </a:lnTo>
                    <a:lnTo>
                      <a:pt x="56" y="1235"/>
                    </a:lnTo>
                    <a:lnTo>
                      <a:pt x="56" y="1235"/>
                    </a:lnTo>
                    <a:lnTo>
                      <a:pt x="58" y="1224"/>
                    </a:lnTo>
                    <a:lnTo>
                      <a:pt x="61" y="1211"/>
                    </a:lnTo>
                    <a:lnTo>
                      <a:pt x="66" y="1198"/>
                    </a:lnTo>
                    <a:lnTo>
                      <a:pt x="72" y="1183"/>
                    </a:lnTo>
                    <a:lnTo>
                      <a:pt x="80" y="1168"/>
                    </a:lnTo>
                    <a:lnTo>
                      <a:pt x="89" y="1151"/>
                    </a:lnTo>
                    <a:lnTo>
                      <a:pt x="100" y="1134"/>
                    </a:lnTo>
                    <a:lnTo>
                      <a:pt x="111" y="1115"/>
                    </a:lnTo>
                    <a:lnTo>
                      <a:pt x="111" y="1115"/>
                    </a:lnTo>
                    <a:lnTo>
                      <a:pt x="117" y="1105"/>
                    </a:lnTo>
                    <a:lnTo>
                      <a:pt x="121" y="1095"/>
                    </a:lnTo>
                    <a:lnTo>
                      <a:pt x="129" y="1073"/>
                    </a:lnTo>
                    <a:lnTo>
                      <a:pt x="129" y="1073"/>
                    </a:lnTo>
                    <a:lnTo>
                      <a:pt x="135" y="1056"/>
                    </a:lnTo>
                    <a:lnTo>
                      <a:pt x="138" y="1049"/>
                    </a:lnTo>
                    <a:lnTo>
                      <a:pt x="141" y="1041"/>
                    </a:lnTo>
                    <a:lnTo>
                      <a:pt x="141" y="1041"/>
                    </a:lnTo>
                    <a:lnTo>
                      <a:pt x="151" y="1022"/>
                    </a:lnTo>
                    <a:lnTo>
                      <a:pt x="151" y="1022"/>
                    </a:lnTo>
                    <a:lnTo>
                      <a:pt x="161" y="1007"/>
                    </a:lnTo>
                    <a:lnTo>
                      <a:pt x="168" y="991"/>
                    </a:lnTo>
                    <a:lnTo>
                      <a:pt x="175" y="976"/>
                    </a:lnTo>
                    <a:lnTo>
                      <a:pt x="180" y="959"/>
                    </a:lnTo>
                    <a:lnTo>
                      <a:pt x="180" y="959"/>
                    </a:lnTo>
                    <a:lnTo>
                      <a:pt x="192" y="918"/>
                    </a:lnTo>
                    <a:lnTo>
                      <a:pt x="192" y="918"/>
                    </a:lnTo>
                    <a:lnTo>
                      <a:pt x="200" y="887"/>
                    </a:lnTo>
                    <a:lnTo>
                      <a:pt x="207" y="855"/>
                    </a:lnTo>
                    <a:lnTo>
                      <a:pt x="210" y="838"/>
                    </a:lnTo>
                    <a:lnTo>
                      <a:pt x="212" y="823"/>
                    </a:lnTo>
                    <a:lnTo>
                      <a:pt x="214" y="806"/>
                    </a:lnTo>
                    <a:lnTo>
                      <a:pt x="214" y="789"/>
                    </a:lnTo>
                    <a:lnTo>
                      <a:pt x="214" y="595"/>
                    </a:lnTo>
                    <a:lnTo>
                      <a:pt x="214" y="595"/>
                    </a:lnTo>
                    <a:lnTo>
                      <a:pt x="214" y="569"/>
                    </a:lnTo>
                    <a:lnTo>
                      <a:pt x="212" y="543"/>
                    </a:lnTo>
                    <a:lnTo>
                      <a:pt x="208" y="491"/>
                    </a:lnTo>
                    <a:lnTo>
                      <a:pt x="208" y="491"/>
                    </a:lnTo>
                    <a:lnTo>
                      <a:pt x="204" y="454"/>
                    </a:lnTo>
                    <a:lnTo>
                      <a:pt x="202" y="417"/>
                    </a:lnTo>
                    <a:lnTo>
                      <a:pt x="202" y="417"/>
                    </a:lnTo>
                    <a:lnTo>
                      <a:pt x="200" y="404"/>
                    </a:lnTo>
                    <a:lnTo>
                      <a:pt x="197" y="391"/>
                    </a:lnTo>
                    <a:lnTo>
                      <a:pt x="193" y="380"/>
                    </a:lnTo>
                    <a:lnTo>
                      <a:pt x="188" y="367"/>
                    </a:lnTo>
                    <a:lnTo>
                      <a:pt x="188" y="367"/>
                    </a:lnTo>
                    <a:lnTo>
                      <a:pt x="182" y="354"/>
                    </a:lnTo>
                    <a:lnTo>
                      <a:pt x="178" y="340"/>
                    </a:lnTo>
                    <a:lnTo>
                      <a:pt x="177" y="333"/>
                    </a:lnTo>
                    <a:lnTo>
                      <a:pt x="177" y="333"/>
                    </a:lnTo>
                    <a:lnTo>
                      <a:pt x="167" y="294"/>
                    </a:lnTo>
                    <a:lnTo>
                      <a:pt x="155" y="256"/>
                    </a:lnTo>
                    <a:lnTo>
                      <a:pt x="155" y="256"/>
                    </a:lnTo>
                    <a:lnTo>
                      <a:pt x="147" y="234"/>
                    </a:lnTo>
                    <a:lnTo>
                      <a:pt x="138" y="212"/>
                    </a:lnTo>
                    <a:lnTo>
                      <a:pt x="126" y="192"/>
                    </a:lnTo>
                    <a:lnTo>
                      <a:pt x="115" y="170"/>
                    </a:lnTo>
                    <a:lnTo>
                      <a:pt x="115" y="170"/>
                    </a:lnTo>
                    <a:lnTo>
                      <a:pt x="103" y="148"/>
                    </a:lnTo>
                    <a:lnTo>
                      <a:pt x="92" y="127"/>
                    </a:lnTo>
                    <a:lnTo>
                      <a:pt x="92" y="127"/>
                    </a:lnTo>
                    <a:lnTo>
                      <a:pt x="87" y="118"/>
                    </a:lnTo>
                    <a:lnTo>
                      <a:pt x="82" y="111"/>
                    </a:lnTo>
                    <a:lnTo>
                      <a:pt x="70" y="97"/>
                    </a:lnTo>
                    <a:lnTo>
                      <a:pt x="70" y="97"/>
                    </a:lnTo>
                    <a:lnTo>
                      <a:pt x="60" y="86"/>
                    </a:lnTo>
                    <a:lnTo>
                      <a:pt x="52" y="75"/>
                    </a:lnTo>
                    <a:lnTo>
                      <a:pt x="52" y="75"/>
                    </a:lnTo>
                    <a:lnTo>
                      <a:pt x="49" y="68"/>
                    </a:lnTo>
                    <a:lnTo>
                      <a:pt x="46" y="62"/>
                    </a:lnTo>
                    <a:lnTo>
                      <a:pt x="46" y="62"/>
                    </a:lnTo>
                    <a:lnTo>
                      <a:pt x="42" y="52"/>
                    </a:lnTo>
                    <a:lnTo>
                      <a:pt x="40" y="49"/>
                    </a:lnTo>
                    <a:lnTo>
                      <a:pt x="37" y="45"/>
                    </a:lnTo>
                    <a:lnTo>
                      <a:pt x="32" y="42"/>
                    </a:lnTo>
                    <a:lnTo>
                      <a:pt x="27" y="39"/>
                    </a:lnTo>
                    <a:lnTo>
                      <a:pt x="21" y="37"/>
                    </a:lnTo>
                    <a:lnTo>
                      <a:pt x="13" y="34"/>
                    </a:lnTo>
                    <a:lnTo>
                      <a:pt x="13" y="34"/>
                    </a:lnTo>
                    <a:lnTo>
                      <a:pt x="9" y="33"/>
                    </a:lnTo>
                    <a:lnTo>
                      <a:pt x="7" y="31"/>
                    </a:lnTo>
                    <a:lnTo>
                      <a:pt x="4" y="29"/>
                    </a:lnTo>
                    <a:lnTo>
                      <a:pt x="3" y="27"/>
                    </a:lnTo>
                    <a:lnTo>
                      <a:pt x="0" y="20"/>
                    </a:lnTo>
                    <a:lnTo>
                      <a:pt x="0" y="15"/>
                    </a:lnTo>
                    <a:lnTo>
                      <a:pt x="0" y="15"/>
                    </a:lnTo>
                    <a:lnTo>
                      <a:pt x="2" y="10"/>
                    </a:lnTo>
                    <a:lnTo>
                      <a:pt x="6" y="5"/>
                    </a:lnTo>
                    <a:lnTo>
                      <a:pt x="8" y="3"/>
                    </a:lnTo>
                    <a:lnTo>
                      <a:pt x="10" y="1"/>
                    </a:lnTo>
                    <a:lnTo>
                      <a:pt x="13" y="0"/>
                    </a:lnTo>
                    <a:lnTo>
                      <a:pt x="17" y="0"/>
                    </a:lnTo>
                    <a:lnTo>
                      <a:pt x="17" y="0"/>
                    </a:lnTo>
                    <a:lnTo>
                      <a:pt x="22" y="1"/>
                    </a:lnTo>
                    <a:lnTo>
                      <a:pt x="22" y="1"/>
                    </a:lnTo>
                    <a:lnTo>
                      <a:pt x="36" y="5"/>
                    </a:lnTo>
                    <a:lnTo>
                      <a:pt x="47" y="11"/>
                    </a:lnTo>
                    <a:lnTo>
                      <a:pt x="57" y="19"/>
                    </a:lnTo>
                    <a:lnTo>
                      <a:pt x="69" y="30"/>
                    </a:lnTo>
                    <a:lnTo>
                      <a:pt x="69" y="30"/>
                    </a:lnTo>
                    <a:lnTo>
                      <a:pt x="71" y="33"/>
                    </a:lnTo>
                    <a:lnTo>
                      <a:pt x="74" y="37"/>
                    </a:lnTo>
                    <a:lnTo>
                      <a:pt x="78" y="44"/>
                    </a:lnTo>
                    <a:lnTo>
                      <a:pt x="78" y="44"/>
                    </a:lnTo>
                    <a:lnTo>
                      <a:pt x="82" y="52"/>
                    </a:lnTo>
                    <a:lnTo>
                      <a:pt x="84" y="57"/>
                    </a:lnTo>
                    <a:lnTo>
                      <a:pt x="87" y="61"/>
                    </a:lnTo>
                    <a:lnTo>
                      <a:pt x="87" y="61"/>
                    </a:lnTo>
                    <a:lnTo>
                      <a:pt x="98" y="71"/>
                    </a:lnTo>
                    <a:lnTo>
                      <a:pt x="107" y="83"/>
                    </a:lnTo>
                    <a:lnTo>
                      <a:pt x="114" y="95"/>
                    </a:lnTo>
                    <a:lnTo>
                      <a:pt x="121" y="107"/>
                    </a:lnTo>
                    <a:lnTo>
                      <a:pt x="135" y="132"/>
                    </a:lnTo>
                    <a:lnTo>
                      <a:pt x="146" y="158"/>
                    </a:lnTo>
                    <a:lnTo>
                      <a:pt x="146" y="158"/>
                    </a:lnTo>
                    <a:lnTo>
                      <a:pt x="156" y="180"/>
                    </a:lnTo>
                    <a:lnTo>
                      <a:pt x="156" y="180"/>
                    </a:lnTo>
                    <a:lnTo>
                      <a:pt x="164" y="194"/>
                    </a:lnTo>
                    <a:lnTo>
                      <a:pt x="171" y="206"/>
                    </a:lnTo>
                    <a:lnTo>
                      <a:pt x="171" y="206"/>
                    </a:lnTo>
                    <a:lnTo>
                      <a:pt x="182" y="226"/>
                    </a:lnTo>
                    <a:lnTo>
                      <a:pt x="186" y="236"/>
                    </a:lnTo>
                    <a:lnTo>
                      <a:pt x="191" y="247"/>
                    </a:lnTo>
                    <a:lnTo>
                      <a:pt x="191" y="247"/>
                    </a:lnTo>
                    <a:lnTo>
                      <a:pt x="204" y="297"/>
                    </a:lnTo>
                    <a:lnTo>
                      <a:pt x="215" y="342"/>
                    </a:lnTo>
                    <a:lnTo>
                      <a:pt x="215" y="342"/>
                    </a:lnTo>
                    <a:lnTo>
                      <a:pt x="220" y="355"/>
                    </a:lnTo>
                    <a:lnTo>
                      <a:pt x="226" y="368"/>
                    </a:lnTo>
                    <a:lnTo>
                      <a:pt x="226" y="368"/>
                    </a:lnTo>
                    <a:lnTo>
                      <a:pt x="233" y="388"/>
                    </a:lnTo>
                    <a:lnTo>
                      <a:pt x="235" y="397"/>
                    </a:lnTo>
                    <a:lnTo>
                      <a:pt x="237" y="407"/>
                    </a:lnTo>
                    <a:lnTo>
                      <a:pt x="237" y="407"/>
                    </a:lnTo>
                    <a:lnTo>
                      <a:pt x="244" y="466"/>
                    </a:lnTo>
                    <a:lnTo>
                      <a:pt x="244" y="466"/>
                    </a:lnTo>
                    <a:lnTo>
                      <a:pt x="249" y="512"/>
                    </a:lnTo>
                    <a:lnTo>
                      <a:pt x="249" y="512"/>
                    </a:lnTo>
                    <a:lnTo>
                      <a:pt x="253" y="545"/>
                    </a:lnTo>
                    <a:lnTo>
                      <a:pt x="254" y="579"/>
                    </a:lnTo>
                    <a:lnTo>
                      <a:pt x="253" y="612"/>
                    </a:lnTo>
                    <a:lnTo>
                      <a:pt x="251" y="646"/>
                    </a:lnTo>
                    <a:lnTo>
                      <a:pt x="251" y="646"/>
                    </a:lnTo>
                    <a:lnTo>
                      <a:pt x="250" y="677"/>
                    </a:lnTo>
                    <a:lnTo>
                      <a:pt x="250" y="709"/>
                    </a:lnTo>
                    <a:lnTo>
                      <a:pt x="250" y="727"/>
                    </a:lnTo>
                    <a:lnTo>
                      <a:pt x="250" y="727"/>
                    </a:lnTo>
                    <a:lnTo>
                      <a:pt x="250" y="770"/>
                    </a:lnTo>
                    <a:lnTo>
                      <a:pt x="249" y="812"/>
                    </a:lnTo>
                    <a:lnTo>
                      <a:pt x="247" y="832"/>
                    </a:lnTo>
                    <a:lnTo>
                      <a:pt x="245" y="853"/>
                    </a:lnTo>
                    <a:lnTo>
                      <a:pt x="241" y="875"/>
                    </a:lnTo>
                    <a:lnTo>
                      <a:pt x="237" y="895"/>
                    </a:lnTo>
                    <a:lnTo>
                      <a:pt x="237" y="895"/>
                    </a:lnTo>
                    <a:lnTo>
                      <a:pt x="231" y="917"/>
                    </a:lnTo>
                    <a:lnTo>
                      <a:pt x="225" y="939"/>
                    </a:lnTo>
                    <a:lnTo>
                      <a:pt x="225" y="939"/>
                    </a:lnTo>
                    <a:lnTo>
                      <a:pt x="217" y="959"/>
                    </a:lnTo>
                    <a:lnTo>
                      <a:pt x="212" y="981"/>
                    </a:lnTo>
                    <a:lnTo>
                      <a:pt x="212" y="981"/>
                    </a:lnTo>
                    <a:lnTo>
                      <a:pt x="208" y="993"/>
                    </a:lnTo>
                    <a:lnTo>
                      <a:pt x="202" y="1006"/>
                    </a:lnTo>
                    <a:lnTo>
                      <a:pt x="196" y="1018"/>
                    </a:lnTo>
                    <a:lnTo>
                      <a:pt x="188" y="1031"/>
                    </a:lnTo>
                    <a:lnTo>
                      <a:pt x="188" y="1031"/>
                    </a:lnTo>
                    <a:lnTo>
                      <a:pt x="177" y="1050"/>
                    </a:lnTo>
                    <a:lnTo>
                      <a:pt x="173" y="1059"/>
                    </a:lnTo>
                    <a:lnTo>
                      <a:pt x="168" y="1070"/>
                    </a:lnTo>
                    <a:lnTo>
                      <a:pt x="168" y="1070"/>
                    </a:lnTo>
                    <a:lnTo>
                      <a:pt x="164" y="1082"/>
                    </a:lnTo>
                    <a:lnTo>
                      <a:pt x="164" y="1082"/>
                    </a:lnTo>
                    <a:lnTo>
                      <a:pt x="157" y="1099"/>
                    </a:lnTo>
                    <a:lnTo>
                      <a:pt x="150" y="1114"/>
                    </a:lnTo>
                    <a:lnTo>
                      <a:pt x="143" y="1130"/>
                    </a:lnTo>
                    <a:lnTo>
                      <a:pt x="135" y="1144"/>
                    </a:lnTo>
                    <a:lnTo>
                      <a:pt x="135" y="1144"/>
                    </a:lnTo>
                    <a:lnTo>
                      <a:pt x="122" y="1164"/>
                    </a:lnTo>
                    <a:lnTo>
                      <a:pt x="109" y="1188"/>
                    </a:lnTo>
                    <a:lnTo>
                      <a:pt x="103" y="1201"/>
                    </a:lnTo>
                    <a:lnTo>
                      <a:pt x="98" y="1213"/>
                    </a:lnTo>
                    <a:lnTo>
                      <a:pt x="94" y="1224"/>
                    </a:lnTo>
                    <a:lnTo>
                      <a:pt x="92" y="1234"/>
                    </a:lnTo>
                    <a:lnTo>
                      <a:pt x="92" y="1234"/>
                    </a:lnTo>
                    <a:lnTo>
                      <a:pt x="91" y="1238"/>
                    </a:lnTo>
                    <a:lnTo>
                      <a:pt x="90" y="1241"/>
                    </a:lnTo>
                    <a:lnTo>
                      <a:pt x="88" y="1244"/>
                    </a:lnTo>
                    <a:lnTo>
                      <a:pt x="85" y="1246"/>
                    </a:lnTo>
                    <a:lnTo>
                      <a:pt x="79" y="1250"/>
                    </a:lnTo>
                    <a:lnTo>
                      <a:pt x="73" y="1251"/>
                    </a:lnTo>
                    <a:lnTo>
                      <a:pt x="73" y="1251"/>
                    </a:lnTo>
                    <a:close/>
                  </a:path>
                </a:pathLst>
              </a:custGeom>
              <a:grpFill/>
              <a:ln w="9525">
                <a:solidFill>
                  <a:srgbClr val="005188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rgbClr val="605448"/>
                  </a:solidFill>
                </a:endParaRPr>
              </a:p>
            </p:txBody>
          </p:sp>
          <p:sp>
            <p:nvSpPr>
              <p:cNvPr id="369" name="chenying0907 415"/>
              <p:cNvSpPr/>
              <p:nvPr/>
            </p:nvSpPr>
            <p:spPr bwMode="auto">
              <a:xfrm>
                <a:off x="5618163" y="3146425"/>
                <a:ext cx="193675" cy="657225"/>
              </a:xfrm>
              <a:custGeom>
                <a:avLst/>
                <a:gdLst/>
                <a:ahLst/>
                <a:cxnLst>
                  <a:cxn ang="0">
                    <a:pos x="29" y="1241"/>
                  </a:cxn>
                  <a:cxn ang="0">
                    <a:pos x="21" y="1231"/>
                  </a:cxn>
                  <a:cxn ang="0">
                    <a:pos x="22" y="1216"/>
                  </a:cxn>
                  <a:cxn ang="0">
                    <a:pos x="37" y="1201"/>
                  </a:cxn>
                  <a:cxn ang="0">
                    <a:pos x="66" y="1186"/>
                  </a:cxn>
                  <a:cxn ang="0">
                    <a:pos x="125" y="1154"/>
                  </a:cxn>
                  <a:cxn ang="0">
                    <a:pos x="154" y="1122"/>
                  </a:cxn>
                  <a:cxn ang="0">
                    <a:pos x="200" y="1069"/>
                  </a:cxn>
                  <a:cxn ang="0">
                    <a:pos x="251" y="1009"/>
                  </a:cxn>
                  <a:cxn ang="0">
                    <a:pos x="273" y="965"/>
                  </a:cxn>
                  <a:cxn ang="0">
                    <a:pos x="314" y="827"/>
                  </a:cxn>
                  <a:cxn ang="0">
                    <a:pos x="325" y="757"/>
                  </a:cxn>
                  <a:cxn ang="0">
                    <a:pos x="330" y="644"/>
                  </a:cxn>
                  <a:cxn ang="0">
                    <a:pos x="324" y="570"/>
                  </a:cxn>
                  <a:cxn ang="0">
                    <a:pos x="305" y="434"/>
                  </a:cxn>
                  <a:cxn ang="0">
                    <a:pos x="288" y="354"/>
                  </a:cxn>
                  <a:cxn ang="0">
                    <a:pos x="257" y="277"/>
                  </a:cxn>
                  <a:cxn ang="0">
                    <a:pos x="238" y="239"/>
                  </a:cxn>
                  <a:cxn ang="0">
                    <a:pos x="207" y="198"/>
                  </a:cxn>
                  <a:cxn ang="0">
                    <a:pos x="187" y="173"/>
                  </a:cxn>
                  <a:cxn ang="0">
                    <a:pos x="167" y="148"/>
                  </a:cxn>
                  <a:cxn ang="0">
                    <a:pos x="132" y="123"/>
                  </a:cxn>
                  <a:cxn ang="0">
                    <a:pos x="63" y="65"/>
                  </a:cxn>
                  <a:cxn ang="0">
                    <a:pos x="13" y="39"/>
                  </a:cxn>
                  <a:cxn ang="0">
                    <a:pos x="1" y="27"/>
                  </a:cxn>
                  <a:cxn ang="0">
                    <a:pos x="1" y="13"/>
                  </a:cxn>
                  <a:cxn ang="0">
                    <a:pos x="8" y="2"/>
                  </a:cxn>
                  <a:cxn ang="0">
                    <a:pos x="23" y="1"/>
                  </a:cxn>
                  <a:cxn ang="0">
                    <a:pos x="34" y="9"/>
                  </a:cxn>
                  <a:cxn ang="0">
                    <a:pos x="64" y="23"/>
                  </a:cxn>
                  <a:cxn ang="0">
                    <a:pos x="139" y="80"/>
                  </a:cxn>
                  <a:cxn ang="0">
                    <a:pos x="178" y="111"/>
                  </a:cxn>
                  <a:cxn ang="0">
                    <a:pos x="234" y="172"/>
                  </a:cxn>
                  <a:cxn ang="0">
                    <a:pos x="281" y="244"/>
                  </a:cxn>
                  <a:cxn ang="0">
                    <a:pos x="313" y="317"/>
                  </a:cxn>
                  <a:cxn ang="0">
                    <a:pos x="342" y="432"/>
                  </a:cxn>
                  <a:cxn ang="0">
                    <a:pos x="356" y="550"/>
                  </a:cxn>
                  <a:cxn ang="0">
                    <a:pos x="366" y="650"/>
                  </a:cxn>
                  <a:cxn ang="0">
                    <a:pos x="364" y="730"/>
                  </a:cxn>
                  <a:cxn ang="0">
                    <a:pos x="361" y="791"/>
                  </a:cxn>
                  <a:cxn ang="0">
                    <a:pos x="348" y="839"/>
                  </a:cxn>
                  <a:cxn ang="0">
                    <a:pos x="325" y="927"/>
                  </a:cxn>
                  <a:cxn ang="0">
                    <a:pos x="304" y="984"/>
                  </a:cxn>
                  <a:cxn ang="0">
                    <a:pos x="258" y="1059"/>
                  </a:cxn>
                  <a:cxn ang="0">
                    <a:pos x="192" y="1135"/>
                  </a:cxn>
                  <a:cxn ang="0">
                    <a:pos x="170" y="1160"/>
                  </a:cxn>
                  <a:cxn ang="0">
                    <a:pos x="132" y="1196"/>
                  </a:cxn>
                  <a:cxn ang="0">
                    <a:pos x="104" y="1207"/>
                  </a:cxn>
                  <a:cxn ang="0">
                    <a:pos x="65" y="1224"/>
                  </a:cxn>
                  <a:cxn ang="0">
                    <a:pos x="53" y="1235"/>
                  </a:cxn>
                  <a:cxn ang="0">
                    <a:pos x="39" y="1244"/>
                  </a:cxn>
                </a:cxnLst>
                <a:rect l="0" t="0" r="r" b="b"/>
                <a:pathLst>
                  <a:path w="366" h="1244">
                    <a:moveTo>
                      <a:pt x="39" y="1244"/>
                    </a:moveTo>
                    <a:lnTo>
                      <a:pt x="39" y="1244"/>
                    </a:lnTo>
                    <a:lnTo>
                      <a:pt x="34" y="1243"/>
                    </a:lnTo>
                    <a:lnTo>
                      <a:pt x="29" y="1241"/>
                    </a:lnTo>
                    <a:lnTo>
                      <a:pt x="25" y="1238"/>
                    </a:lnTo>
                    <a:lnTo>
                      <a:pt x="22" y="1234"/>
                    </a:lnTo>
                    <a:lnTo>
                      <a:pt x="22" y="1234"/>
                    </a:lnTo>
                    <a:lnTo>
                      <a:pt x="21" y="1231"/>
                    </a:lnTo>
                    <a:lnTo>
                      <a:pt x="20" y="1227"/>
                    </a:lnTo>
                    <a:lnTo>
                      <a:pt x="20" y="1222"/>
                    </a:lnTo>
                    <a:lnTo>
                      <a:pt x="22" y="1216"/>
                    </a:lnTo>
                    <a:lnTo>
                      <a:pt x="22" y="1216"/>
                    </a:lnTo>
                    <a:lnTo>
                      <a:pt x="25" y="1211"/>
                    </a:lnTo>
                    <a:lnTo>
                      <a:pt x="29" y="1207"/>
                    </a:lnTo>
                    <a:lnTo>
                      <a:pt x="33" y="1204"/>
                    </a:lnTo>
                    <a:lnTo>
                      <a:pt x="37" y="1201"/>
                    </a:lnTo>
                    <a:lnTo>
                      <a:pt x="48" y="1195"/>
                    </a:lnTo>
                    <a:lnTo>
                      <a:pt x="59" y="1190"/>
                    </a:lnTo>
                    <a:lnTo>
                      <a:pt x="66" y="1186"/>
                    </a:lnTo>
                    <a:lnTo>
                      <a:pt x="66" y="1186"/>
                    </a:lnTo>
                    <a:lnTo>
                      <a:pt x="91" y="1175"/>
                    </a:lnTo>
                    <a:lnTo>
                      <a:pt x="103" y="1169"/>
                    </a:lnTo>
                    <a:lnTo>
                      <a:pt x="115" y="1162"/>
                    </a:lnTo>
                    <a:lnTo>
                      <a:pt x="125" y="1154"/>
                    </a:lnTo>
                    <a:lnTo>
                      <a:pt x="135" y="1145"/>
                    </a:lnTo>
                    <a:lnTo>
                      <a:pt x="145" y="1135"/>
                    </a:lnTo>
                    <a:lnTo>
                      <a:pt x="154" y="1122"/>
                    </a:lnTo>
                    <a:lnTo>
                      <a:pt x="154" y="1122"/>
                    </a:lnTo>
                    <a:lnTo>
                      <a:pt x="165" y="1108"/>
                    </a:lnTo>
                    <a:lnTo>
                      <a:pt x="177" y="1095"/>
                    </a:lnTo>
                    <a:lnTo>
                      <a:pt x="200" y="1069"/>
                    </a:lnTo>
                    <a:lnTo>
                      <a:pt x="200" y="1069"/>
                    </a:lnTo>
                    <a:lnTo>
                      <a:pt x="218" y="1050"/>
                    </a:lnTo>
                    <a:lnTo>
                      <a:pt x="236" y="1030"/>
                    </a:lnTo>
                    <a:lnTo>
                      <a:pt x="244" y="1020"/>
                    </a:lnTo>
                    <a:lnTo>
                      <a:pt x="251" y="1009"/>
                    </a:lnTo>
                    <a:lnTo>
                      <a:pt x="258" y="997"/>
                    </a:lnTo>
                    <a:lnTo>
                      <a:pt x="263" y="985"/>
                    </a:lnTo>
                    <a:lnTo>
                      <a:pt x="263" y="985"/>
                    </a:lnTo>
                    <a:lnTo>
                      <a:pt x="273" y="965"/>
                    </a:lnTo>
                    <a:lnTo>
                      <a:pt x="280" y="946"/>
                    </a:lnTo>
                    <a:lnTo>
                      <a:pt x="293" y="905"/>
                    </a:lnTo>
                    <a:lnTo>
                      <a:pt x="305" y="866"/>
                    </a:lnTo>
                    <a:lnTo>
                      <a:pt x="314" y="827"/>
                    </a:lnTo>
                    <a:lnTo>
                      <a:pt x="314" y="827"/>
                    </a:lnTo>
                    <a:lnTo>
                      <a:pt x="319" y="804"/>
                    </a:lnTo>
                    <a:lnTo>
                      <a:pt x="323" y="780"/>
                    </a:lnTo>
                    <a:lnTo>
                      <a:pt x="325" y="757"/>
                    </a:lnTo>
                    <a:lnTo>
                      <a:pt x="327" y="734"/>
                    </a:lnTo>
                    <a:lnTo>
                      <a:pt x="330" y="711"/>
                    </a:lnTo>
                    <a:lnTo>
                      <a:pt x="330" y="689"/>
                    </a:lnTo>
                    <a:lnTo>
                      <a:pt x="330" y="644"/>
                    </a:lnTo>
                    <a:lnTo>
                      <a:pt x="330" y="644"/>
                    </a:lnTo>
                    <a:lnTo>
                      <a:pt x="328" y="619"/>
                    </a:lnTo>
                    <a:lnTo>
                      <a:pt x="327" y="595"/>
                    </a:lnTo>
                    <a:lnTo>
                      <a:pt x="324" y="570"/>
                    </a:lnTo>
                    <a:lnTo>
                      <a:pt x="322" y="545"/>
                    </a:lnTo>
                    <a:lnTo>
                      <a:pt x="315" y="496"/>
                    </a:lnTo>
                    <a:lnTo>
                      <a:pt x="307" y="447"/>
                    </a:lnTo>
                    <a:lnTo>
                      <a:pt x="305" y="434"/>
                    </a:lnTo>
                    <a:lnTo>
                      <a:pt x="305" y="434"/>
                    </a:lnTo>
                    <a:lnTo>
                      <a:pt x="298" y="394"/>
                    </a:lnTo>
                    <a:lnTo>
                      <a:pt x="293" y="374"/>
                    </a:lnTo>
                    <a:lnTo>
                      <a:pt x="288" y="354"/>
                    </a:lnTo>
                    <a:lnTo>
                      <a:pt x="282" y="333"/>
                    </a:lnTo>
                    <a:lnTo>
                      <a:pt x="275" y="314"/>
                    </a:lnTo>
                    <a:lnTo>
                      <a:pt x="267" y="295"/>
                    </a:lnTo>
                    <a:lnTo>
                      <a:pt x="257" y="277"/>
                    </a:lnTo>
                    <a:lnTo>
                      <a:pt x="257" y="277"/>
                    </a:lnTo>
                    <a:lnTo>
                      <a:pt x="246" y="256"/>
                    </a:lnTo>
                    <a:lnTo>
                      <a:pt x="246" y="256"/>
                    </a:lnTo>
                    <a:lnTo>
                      <a:pt x="238" y="239"/>
                    </a:lnTo>
                    <a:lnTo>
                      <a:pt x="229" y="224"/>
                    </a:lnTo>
                    <a:lnTo>
                      <a:pt x="219" y="210"/>
                    </a:lnTo>
                    <a:lnTo>
                      <a:pt x="213" y="203"/>
                    </a:lnTo>
                    <a:lnTo>
                      <a:pt x="207" y="198"/>
                    </a:lnTo>
                    <a:lnTo>
                      <a:pt x="207" y="198"/>
                    </a:lnTo>
                    <a:lnTo>
                      <a:pt x="201" y="193"/>
                    </a:lnTo>
                    <a:lnTo>
                      <a:pt x="196" y="187"/>
                    </a:lnTo>
                    <a:lnTo>
                      <a:pt x="187" y="173"/>
                    </a:lnTo>
                    <a:lnTo>
                      <a:pt x="187" y="173"/>
                    </a:lnTo>
                    <a:lnTo>
                      <a:pt x="181" y="165"/>
                    </a:lnTo>
                    <a:lnTo>
                      <a:pt x="175" y="157"/>
                    </a:lnTo>
                    <a:lnTo>
                      <a:pt x="167" y="148"/>
                    </a:lnTo>
                    <a:lnTo>
                      <a:pt x="160" y="143"/>
                    </a:lnTo>
                    <a:lnTo>
                      <a:pt x="160" y="143"/>
                    </a:lnTo>
                    <a:lnTo>
                      <a:pt x="146" y="133"/>
                    </a:lnTo>
                    <a:lnTo>
                      <a:pt x="132" y="123"/>
                    </a:lnTo>
                    <a:lnTo>
                      <a:pt x="105" y="100"/>
                    </a:lnTo>
                    <a:lnTo>
                      <a:pt x="105" y="100"/>
                    </a:lnTo>
                    <a:lnTo>
                      <a:pt x="85" y="82"/>
                    </a:lnTo>
                    <a:lnTo>
                      <a:pt x="63" y="65"/>
                    </a:lnTo>
                    <a:lnTo>
                      <a:pt x="52" y="57"/>
                    </a:lnTo>
                    <a:lnTo>
                      <a:pt x="39" y="50"/>
                    </a:lnTo>
                    <a:lnTo>
                      <a:pt x="27" y="44"/>
                    </a:lnTo>
                    <a:lnTo>
                      <a:pt x="13" y="39"/>
                    </a:lnTo>
                    <a:lnTo>
                      <a:pt x="13" y="39"/>
                    </a:lnTo>
                    <a:lnTo>
                      <a:pt x="8" y="37"/>
                    </a:lnTo>
                    <a:lnTo>
                      <a:pt x="4" y="33"/>
                    </a:lnTo>
                    <a:lnTo>
                      <a:pt x="1" y="27"/>
                    </a:lnTo>
                    <a:lnTo>
                      <a:pt x="0" y="21"/>
                    </a:lnTo>
                    <a:lnTo>
                      <a:pt x="0" y="17"/>
                    </a:lnTo>
                    <a:lnTo>
                      <a:pt x="0" y="17"/>
                    </a:lnTo>
                    <a:lnTo>
                      <a:pt x="1" y="13"/>
                    </a:lnTo>
                    <a:lnTo>
                      <a:pt x="2" y="9"/>
                    </a:lnTo>
                    <a:lnTo>
                      <a:pt x="4" y="6"/>
                    </a:lnTo>
                    <a:lnTo>
                      <a:pt x="6" y="4"/>
                    </a:lnTo>
                    <a:lnTo>
                      <a:pt x="8" y="2"/>
                    </a:lnTo>
                    <a:lnTo>
                      <a:pt x="11" y="1"/>
                    </a:lnTo>
                    <a:lnTo>
                      <a:pt x="19" y="0"/>
                    </a:lnTo>
                    <a:lnTo>
                      <a:pt x="19" y="0"/>
                    </a:lnTo>
                    <a:lnTo>
                      <a:pt x="23" y="1"/>
                    </a:lnTo>
                    <a:lnTo>
                      <a:pt x="27" y="2"/>
                    </a:lnTo>
                    <a:lnTo>
                      <a:pt x="31" y="4"/>
                    </a:lnTo>
                    <a:lnTo>
                      <a:pt x="33" y="7"/>
                    </a:lnTo>
                    <a:lnTo>
                      <a:pt x="34" y="9"/>
                    </a:lnTo>
                    <a:lnTo>
                      <a:pt x="36" y="9"/>
                    </a:lnTo>
                    <a:lnTo>
                      <a:pt x="36" y="9"/>
                    </a:lnTo>
                    <a:lnTo>
                      <a:pt x="51" y="15"/>
                    </a:lnTo>
                    <a:lnTo>
                      <a:pt x="64" y="23"/>
                    </a:lnTo>
                    <a:lnTo>
                      <a:pt x="77" y="32"/>
                    </a:lnTo>
                    <a:lnTo>
                      <a:pt x="90" y="40"/>
                    </a:lnTo>
                    <a:lnTo>
                      <a:pt x="115" y="60"/>
                    </a:lnTo>
                    <a:lnTo>
                      <a:pt x="139" y="80"/>
                    </a:lnTo>
                    <a:lnTo>
                      <a:pt x="139" y="80"/>
                    </a:lnTo>
                    <a:lnTo>
                      <a:pt x="158" y="96"/>
                    </a:lnTo>
                    <a:lnTo>
                      <a:pt x="178" y="111"/>
                    </a:lnTo>
                    <a:lnTo>
                      <a:pt x="178" y="111"/>
                    </a:lnTo>
                    <a:lnTo>
                      <a:pt x="193" y="125"/>
                    </a:lnTo>
                    <a:lnTo>
                      <a:pt x="208" y="139"/>
                    </a:lnTo>
                    <a:lnTo>
                      <a:pt x="222" y="156"/>
                    </a:lnTo>
                    <a:lnTo>
                      <a:pt x="234" y="172"/>
                    </a:lnTo>
                    <a:lnTo>
                      <a:pt x="247" y="190"/>
                    </a:lnTo>
                    <a:lnTo>
                      <a:pt x="258" y="208"/>
                    </a:lnTo>
                    <a:lnTo>
                      <a:pt x="281" y="244"/>
                    </a:lnTo>
                    <a:lnTo>
                      <a:pt x="281" y="244"/>
                    </a:lnTo>
                    <a:lnTo>
                      <a:pt x="290" y="262"/>
                    </a:lnTo>
                    <a:lnTo>
                      <a:pt x="299" y="281"/>
                    </a:lnTo>
                    <a:lnTo>
                      <a:pt x="307" y="298"/>
                    </a:lnTo>
                    <a:lnTo>
                      <a:pt x="313" y="317"/>
                    </a:lnTo>
                    <a:lnTo>
                      <a:pt x="319" y="335"/>
                    </a:lnTo>
                    <a:lnTo>
                      <a:pt x="325" y="355"/>
                    </a:lnTo>
                    <a:lnTo>
                      <a:pt x="335" y="393"/>
                    </a:lnTo>
                    <a:lnTo>
                      <a:pt x="342" y="432"/>
                    </a:lnTo>
                    <a:lnTo>
                      <a:pt x="347" y="472"/>
                    </a:lnTo>
                    <a:lnTo>
                      <a:pt x="352" y="511"/>
                    </a:lnTo>
                    <a:lnTo>
                      <a:pt x="356" y="550"/>
                    </a:lnTo>
                    <a:lnTo>
                      <a:pt x="356" y="550"/>
                    </a:lnTo>
                    <a:lnTo>
                      <a:pt x="364" y="615"/>
                    </a:lnTo>
                    <a:lnTo>
                      <a:pt x="364" y="615"/>
                    </a:lnTo>
                    <a:lnTo>
                      <a:pt x="365" y="633"/>
                    </a:lnTo>
                    <a:lnTo>
                      <a:pt x="366" y="650"/>
                    </a:lnTo>
                    <a:lnTo>
                      <a:pt x="365" y="686"/>
                    </a:lnTo>
                    <a:lnTo>
                      <a:pt x="365" y="686"/>
                    </a:lnTo>
                    <a:lnTo>
                      <a:pt x="364" y="723"/>
                    </a:lnTo>
                    <a:lnTo>
                      <a:pt x="364" y="730"/>
                    </a:lnTo>
                    <a:lnTo>
                      <a:pt x="364" y="730"/>
                    </a:lnTo>
                    <a:lnTo>
                      <a:pt x="364" y="751"/>
                    </a:lnTo>
                    <a:lnTo>
                      <a:pt x="363" y="770"/>
                    </a:lnTo>
                    <a:lnTo>
                      <a:pt x="361" y="791"/>
                    </a:lnTo>
                    <a:lnTo>
                      <a:pt x="358" y="800"/>
                    </a:lnTo>
                    <a:lnTo>
                      <a:pt x="355" y="810"/>
                    </a:lnTo>
                    <a:lnTo>
                      <a:pt x="355" y="810"/>
                    </a:lnTo>
                    <a:lnTo>
                      <a:pt x="348" y="839"/>
                    </a:lnTo>
                    <a:lnTo>
                      <a:pt x="341" y="868"/>
                    </a:lnTo>
                    <a:lnTo>
                      <a:pt x="341" y="868"/>
                    </a:lnTo>
                    <a:lnTo>
                      <a:pt x="334" y="897"/>
                    </a:lnTo>
                    <a:lnTo>
                      <a:pt x="325" y="927"/>
                    </a:lnTo>
                    <a:lnTo>
                      <a:pt x="316" y="956"/>
                    </a:lnTo>
                    <a:lnTo>
                      <a:pt x="310" y="971"/>
                    </a:lnTo>
                    <a:lnTo>
                      <a:pt x="304" y="984"/>
                    </a:lnTo>
                    <a:lnTo>
                      <a:pt x="304" y="984"/>
                    </a:lnTo>
                    <a:lnTo>
                      <a:pt x="294" y="1004"/>
                    </a:lnTo>
                    <a:lnTo>
                      <a:pt x="283" y="1022"/>
                    </a:lnTo>
                    <a:lnTo>
                      <a:pt x="271" y="1041"/>
                    </a:lnTo>
                    <a:lnTo>
                      <a:pt x="258" y="1059"/>
                    </a:lnTo>
                    <a:lnTo>
                      <a:pt x="244" y="1078"/>
                    </a:lnTo>
                    <a:lnTo>
                      <a:pt x="228" y="1097"/>
                    </a:lnTo>
                    <a:lnTo>
                      <a:pt x="211" y="1115"/>
                    </a:lnTo>
                    <a:lnTo>
                      <a:pt x="192" y="1135"/>
                    </a:lnTo>
                    <a:lnTo>
                      <a:pt x="192" y="1135"/>
                    </a:lnTo>
                    <a:lnTo>
                      <a:pt x="181" y="1147"/>
                    </a:lnTo>
                    <a:lnTo>
                      <a:pt x="170" y="1160"/>
                    </a:lnTo>
                    <a:lnTo>
                      <a:pt x="170" y="1160"/>
                    </a:lnTo>
                    <a:lnTo>
                      <a:pt x="161" y="1171"/>
                    </a:lnTo>
                    <a:lnTo>
                      <a:pt x="151" y="1181"/>
                    </a:lnTo>
                    <a:lnTo>
                      <a:pt x="139" y="1191"/>
                    </a:lnTo>
                    <a:lnTo>
                      <a:pt x="132" y="1196"/>
                    </a:lnTo>
                    <a:lnTo>
                      <a:pt x="124" y="1200"/>
                    </a:lnTo>
                    <a:lnTo>
                      <a:pt x="124" y="1200"/>
                    </a:lnTo>
                    <a:lnTo>
                      <a:pt x="116" y="1203"/>
                    </a:lnTo>
                    <a:lnTo>
                      <a:pt x="104" y="1207"/>
                    </a:lnTo>
                    <a:lnTo>
                      <a:pt x="104" y="1207"/>
                    </a:lnTo>
                    <a:lnTo>
                      <a:pt x="87" y="1213"/>
                    </a:lnTo>
                    <a:lnTo>
                      <a:pt x="71" y="1221"/>
                    </a:lnTo>
                    <a:lnTo>
                      <a:pt x="65" y="1224"/>
                    </a:lnTo>
                    <a:lnTo>
                      <a:pt x="60" y="1228"/>
                    </a:lnTo>
                    <a:lnTo>
                      <a:pt x="56" y="1231"/>
                    </a:lnTo>
                    <a:lnTo>
                      <a:pt x="53" y="1235"/>
                    </a:lnTo>
                    <a:lnTo>
                      <a:pt x="53" y="1235"/>
                    </a:lnTo>
                    <a:lnTo>
                      <a:pt x="50" y="1240"/>
                    </a:lnTo>
                    <a:lnTo>
                      <a:pt x="47" y="1242"/>
                    </a:lnTo>
                    <a:lnTo>
                      <a:pt x="42" y="1243"/>
                    </a:lnTo>
                    <a:lnTo>
                      <a:pt x="39" y="1244"/>
                    </a:lnTo>
                    <a:lnTo>
                      <a:pt x="39" y="1244"/>
                    </a:lnTo>
                    <a:close/>
                  </a:path>
                </a:pathLst>
              </a:custGeom>
              <a:grpFill/>
              <a:ln w="9525">
                <a:solidFill>
                  <a:srgbClr val="005188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rgbClr val="605448"/>
                  </a:solidFill>
                </a:endParaRPr>
              </a:p>
            </p:txBody>
          </p:sp>
        </p:grpSp>
      </p:grpSp>
      <p:grpSp>
        <p:nvGrpSpPr>
          <p:cNvPr id="374" name="chenying0907 8"/>
          <p:cNvGrpSpPr/>
          <p:nvPr/>
        </p:nvGrpSpPr>
        <p:grpSpPr>
          <a:xfrm>
            <a:off x="7309784" y="2793743"/>
            <a:ext cx="2702020" cy="608314"/>
            <a:chOff x="2112394" y="2211273"/>
            <a:chExt cx="2702020" cy="608314"/>
          </a:xfrm>
        </p:grpSpPr>
        <p:sp>
          <p:nvSpPr>
            <p:cNvPr id="375" name="文本框 16"/>
            <p:cNvSpPr txBox="1">
              <a:spLocks noChangeArrowheads="1"/>
            </p:cNvSpPr>
            <p:nvPr/>
          </p:nvSpPr>
          <p:spPr bwMode="auto">
            <a:xfrm>
              <a:off x="2112394" y="2211273"/>
              <a:ext cx="2287653" cy="2862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90204" pitchFamily="34" charset="0"/>
                <a:buChar char="•"/>
                <a:defRPr sz="28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>
                <a:buNone/>
              </a:pPr>
              <a:endParaRPr lang="en-US" altLang="zh-CN" sz="1400" dirty="0">
                <a:solidFill>
                  <a:srgbClr val="595959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endParaRPr>
            </a:p>
          </p:txBody>
        </p:sp>
        <p:sp>
          <p:nvSpPr>
            <p:cNvPr id="376" name="文本框 375"/>
            <p:cNvSpPr txBox="1"/>
            <p:nvPr/>
          </p:nvSpPr>
          <p:spPr>
            <a:xfrm>
              <a:off x="3389925" y="2357922"/>
              <a:ext cx="14244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 smtClean="0">
                  <a:solidFill>
                    <a:srgbClr val="005188"/>
                  </a:solidFill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乔静欣</a:t>
              </a:r>
              <a:endParaRPr lang="en-US" altLang="zh-CN" sz="2400" b="1" dirty="0">
                <a:solidFill>
                  <a:srgbClr val="005188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endParaRPr>
            </a:p>
          </p:txBody>
        </p:sp>
        <p:sp>
          <p:nvSpPr>
            <p:cNvPr id="377" name="chenying0907 30"/>
            <p:cNvSpPr>
              <a:spLocks noEditPoints="1"/>
            </p:cNvSpPr>
            <p:nvPr/>
          </p:nvSpPr>
          <p:spPr bwMode="auto">
            <a:xfrm>
              <a:off x="3062628" y="2428555"/>
              <a:ext cx="335491" cy="324806"/>
            </a:xfrm>
            <a:custGeom>
              <a:avLst/>
              <a:gdLst>
                <a:gd name="T0" fmla="*/ 10 w 31"/>
                <a:gd name="T1" fmla="*/ 19 h 30"/>
                <a:gd name="T2" fmla="*/ 11 w 31"/>
                <a:gd name="T3" fmla="*/ 0 h 30"/>
                <a:gd name="T4" fmla="*/ 28 w 31"/>
                <a:gd name="T5" fmla="*/ 8 h 30"/>
                <a:gd name="T6" fmla="*/ 26 w 31"/>
                <a:gd name="T7" fmla="*/ 27 h 30"/>
                <a:gd name="T8" fmla="*/ 23 w 31"/>
                <a:gd name="T9" fmla="*/ 25 h 30"/>
                <a:gd name="T10" fmla="*/ 22 w 31"/>
                <a:gd name="T11" fmla="*/ 21 h 30"/>
                <a:gd name="T12" fmla="*/ 29 w 31"/>
                <a:gd name="T13" fmla="*/ 9 h 30"/>
                <a:gd name="T14" fmla="*/ 22 w 31"/>
                <a:gd name="T15" fmla="*/ 24 h 30"/>
                <a:gd name="T16" fmla="*/ 21 w 31"/>
                <a:gd name="T17" fmla="*/ 22 h 30"/>
                <a:gd name="T18" fmla="*/ 28 w 31"/>
                <a:gd name="T19" fmla="*/ 10 h 30"/>
                <a:gd name="T20" fmla="*/ 24 w 31"/>
                <a:gd name="T21" fmla="*/ 14 h 30"/>
                <a:gd name="T22" fmla="*/ 21 w 31"/>
                <a:gd name="T23" fmla="*/ 18 h 30"/>
                <a:gd name="T24" fmla="*/ 24 w 31"/>
                <a:gd name="T25" fmla="*/ 14 h 30"/>
                <a:gd name="T26" fmla="*/ 20 w 31"/>
                <a:gd name="T27" fmla="*/ 19 h 30"/>
                <a:gd name="T28" fmla="*/ 19 w 31"/>
                <a:gd name="T29" fmla="*/ 20 h 30"/>
                <a:gd name="T30" fmla="*/ 22 w 31"/>
                <a:gd name="T31" fmla="*/ 14 h 30"/>
                <a:gd name="T32" fmla="*/ 23 w 31"/>
                <a:gd name="T33" fmla="*/ 10 h 30"/>
                <a:gd name="T34" fmla="*/ 17 w 31"/>
                <a:gd name="T35" fmla="*/ 22 h 30"/>
                <a:gd name="T36" fmla="*/ 20 w 31"/>
                <a:gd name="T37" fmla="*/ 16 h 30"/>
                <a:gd name="T38" fmla="*/ 16 w 31"/>
                <a:gd name="T39" fmla="*/ 19 h 30"/>
                <a:gd name="T40" fmla="*/ 19 w 31"/>
                <a:gd name="T41" fmla="*/ 12 h 30"/>
                <a:gd name="T42" fmla="*/ 17 w 31"/>
                <a:gd name="T43" fmla="*/ 18 h 30"/>
                <a:gd name="T44" fmla="*/ 21 w 31"/>
                <a:gd name="T45" fmla="*/ 11 h 30"/>
                <a:gd name="T46" fmla="*/ 21 w 31"/>
                <a:gd name="T47" fmla="*/ 10 h 30"/>
                <a:gd name="T48" fmla="*/ 15 w 31"/>
                <a:gd name="T49" fmla="*/ 23 h 30"/>
                <a:gd name="T50" fmla="*/ 16 w 31"/>
                <a:gd name="T51" fmla="*/ 20 h 30"/>
                <a:gd name="T52" fmla="*/ 15 w 31"/>
                <a:gd name="T53" fmla="*/ 13 h 30"/>
                <a:gd name="T54" fmla="*/ 11 w 31"/>
                <a:gd name="T55" fmla="*/ 28 h 30"/>
                <a:gd name="T56" fmla="*/ 17 w 31"/>
                <a:gd name="T57" fmla="*/ 13 h 30"/>
                <a:gd name="T58" fmla="*/ 17 w 31"/>
                <a:gd name="T59" fmla="*/ 17 h 30"/>
                <a:gd name="T60" fmla="*/ 14 w 31"/>
                <a:gd name="T61" fmla="*/ 23 h 30"/>
                <a:gd name="T62" fmla="*/ 19 w 31"/>
                <a:gd name="T63" fmla="*/ 11 h 30"/>
                <a:gd name="T64" fmla="*/ 12 w 31"/>
                <a:gd name="T65" fmla="*/ 26 h 30"/>
                <a:gd name="T66" fmla="*/ 11 w 31"/>
                <a:gd name="T67" fmla="*/ 27 h 30"/>
                <a:gd name="T68" fmla="*/ 11 w 31"/>
                <a:gd name="T69" fmla="*/ 23 h 30"/>
                <a:gd name="T70" fmla="*/ 12 w 31"/>
                <a:gd name="T71" fmla="*/ 20 h 30"/>
                <a:gd name="T72" fmla="*/ 17 w 31"/>
                <a:gd name="T73" fmla="*/ 10 h 30"/>
                <a:gd name="T74" fmla="*/ 11 w 31"/>
                <a:gd name="T75" fmla="*/ 13 h 30"/>
                <a:gd name="T76" fmla="*/ 15 w 31"/>
                <a:gd name="T77" fmla="*/ 8 h 30"/>
                <a:gd name="T78" fmla="*/ 11 w 31"/>
                <a:gd name="T79" fmla="*/ 16 h 30"/>
                <a:gd name="T80" fmla="*/ 11 w 31"/>
                <a:gd name="T81" fmla="*/ 15 h 30"/>
                <a:gd name="T82" fmla="*/ 11 w 31"/>
                <a:gd name="T83" fmla="*/ 11 h 30"/>
                <a:gd name="T84" fmla="*/ 10 w 31"/>
                <a:gd name="T85" fmla="*/ 18 h 30"/>
                <a:gd name="T86" fmla="*/ 14 w 31"/>
                <a:gd name="T87" fmla="*/ 9 h 30"/>
                <a:gd name="T88" fmla="*/ 11 w 31"/>
                <a:gd name="T89" fmla="*/ 12 h 30"/>
                <a:gd name="T90" fmla="*/ 12 w 31"/>
                <a:gd name="T91" fmla="*/ 7 h 30"/>
                <a:gd name="T92" fmla="*/ 12 w 31"/>
                <a:gd name="T93" fmla="*/ 4 h 30"/>
                <a:gd name="T94" fmla="*/ 10 w 31"/>
                <a:gd name="T95" fmla="*/ 14 h 30"/>
                <a:gd name="T96" fmla="*/ 10 w 31"/>
                <a:gd name="T97" fmla="*/ 15 h 30"/>
                <a:gd name="T98" fmla="*/ 10 w 31"/>
                <a:gd name="T99" fmla="*/ 12 h 30"/>
                <a:gd name="T100" fmla="*/ 12 w 31"/>
                <a:gd name="T101" fmla="*/ 7 h 30"/>
                <a:gd name="T102" fmla="*/ 9 w 31"/>
                <a:gd name="T103" fmla="*/ 11 h 30"/>
                <a:gd name="T104" fmla="*/ 5 w 31"/>
                <a:gd name="T105" fmla="*/ 11 h 30"/>
                <a:gd name="T106" fmla="*/ 12 w 31"/>
                <a:gd name="T107" fmla="*/ 2 h 30"/>
                <a:gd name="T108" fmla="*/ 1 w 31"/>
                <a:gd name="T109" fmla="*/ 1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31" h="30">
                  <a:moveTo>
                    <a:pt x="16" y="23"/>
                  </a:moveTo>
                  <a:cubicBezTo>
                    <a:pt x="14" y="25"/>
                    <a:pt x="13" y="27"/>
                    <a:pt x="11" y="30"/>
                  </a:cubicBezTo>
                  <a:cubicBezTo>
                    <a:pt x="10" y="30"/>
                    <a:pt x="10" y="28"/>
                    <a:pt x="10" y="28"/>
                  </a:cubicBezTo>
                  <a:cubicBezTo>
                    <a:pt x="10" y="25"/>
                    <a:pt x="10" y="22"/>
                    <a:pt x="10" y="19"/>
                  </a:cubicBezTo>
                  <a:cubicBezTo>
                    <a:pt x="8" y="18"/>
                    <a:pt x="6" y="17"/>
                    <a:pt x="5" y="15"/>
                  </a:cubicBezTo>
                  <a:cubicBezTo>
                    <a:pt x="3" y="14"/>
                    <a:pt x="1" y="13"/>
                    <a:pt x="0" y="11"/>
                  </a:cubicBezTo>
                  <a:cubicBezTo>
                    <a:pt x="3" y="10"/>
                    <a:pt x="7" y="10"/>
                    <a:pt x="11" y="10"/>
                  </a:cubicBezTo>
                  <a:cubicBezTo>
                    <a:pt x="11" y="7"/>
                    <a:pt x="11" y="4"/>
                    <a:pt x="11" y="0"/>
                  </a:cubicBezTo>
                  <a:cubicBezTo>
                    <a:pt x="12" y="1"/>
                    <a:pt x="13" y="2"/>
                    <a:pt x="13" y="3"/>
                  </a:cubicBezTo>
                  <a:cubicBezTo>
                    <a:pt x="14" y="4"/>
                    <a:pt x="15" y="6"/>
                    <a:pt x="16" y="7"/>
                  </a:cubicBezTo>
                  <a:cubicBezTo>
                    <a:pt x="16" y="8"/>
                    <a:pt x="17" y="8"/>
                    <a:pt x="17" y="9"/>
                  </a:cubicBezTo>
                  <a:cubicBezTo>
                    <a:pt x="21" y="9"/>
                    <a:pt x="24" y="9"/>
                    <a:pt x="28" y="8"/>
                  </a:cubicBezTo>
                  <a:cubicBezTo>
                    <a:pt x="29" y="8"/>
                    <a:pt x="30" y="8"/>
                    <a:pt x="31" y="8"/>
                  </a:cubicBezTo>
                  <a:cubicBezTo>
                    <a:pt x="30" y="10"/>
                    <a:pt x="28" y="12"/>
                    <a:pt x="27" y="13"/>
                  </a:cubicBezTo>
                  <a:cubicBezTo>
                    <a:pt x="25" y="14"/>
                    <a:pt x="23" y="16"/>
                    <a:pt x="22" y="17"/>
                  </a:cubicBezTo>
                  <a:cubicBezTo>
                    <a:pt x="23" y="20"/>
                    <a:pt x="25" y="23"/>
                    <a:pt x="26" y="27"/>
                  </a:cubicBezTo>
                  <a:cubicBezTo>
                    <a:pt x="26" y="27"/>
                    <a:pt x="25" y="27"/>
                    <a:pt x="24" y="26"/>
                  </a:cubicBezTo>
                  <a:cubicBezTo>
                    <a:pt x="22" y="25"/>
                    <a:pt x="19" y="25"/>
                    <a:pt x="16" y="23"/>
                  </a:cubicBezTo>
                  <a:close/>
                  <a:moveTo>
                    <a:pt x="24" y="25"/>
                  </a:moveTo>
                  <a:cubicBezTo>
                    <a:pt x="24" y="25"/>
                    <a:pt x="23" y="25"/>
                    <a:pt x="23" y="25"/>
                  </a:cubicBezTo>
                  <a:cubicBezTo>
                    <a:pt x="23" y="26"/>
                    <a:pt x="24" y="25"/>
                    <a:pt x="25" y="26"/>
                  </a:cubicBezTo>
                  <a:lnTo>
                    <a:pt x="24" y="25"/>
                  </a:lnTo>
                  <a:close/>
                  <a:moveTo>
                    <a:pt x="22" y="20"/>
                  </a:moveTo>
                  <a:cubicBezTo>
                    <a:pt x="22" y="21"/>
                    <a:pt x="22" y="21"/>
                    <a:pt x="22" y="21"/>
                  </a:cubicBezTo>
                  <a:cubicBezTo>
                    <a:pt x="23" y="22"/>
                    <a:pt x="23" y="23"/>
                    <a:pt x="24" y="24"/>
                  </a:cubicBezTo>
                  <a:cubicBezTo>
                    <a:pt x="23" y="23"/>
                    <a:pt x="23" y="21"/>
                    <a:pt x="22" y="20"/>
                  </a:cubicBezTo>
                  <a:close/>
                  <a:moveTo>
                    <a:pt x="29" y="9"/>
                  </a:moveTo>
                  <a:cubicBezTo>
                    <a:pt x="29" y="9"/>
                    <a:pt x="29" y="9"/>
                    <a:pt x="29" y="9"/>
                  </a:cubicBezTo>
                  <a:cubicBezTo>
                    <a:pt x="29" y="9"/>
                    <a:pt x="30" y="9"/>
                    <a:pt x="30" y="9"/>
                  </a:cubicBezTo>
                  <a:cubicBezTo>
                    <a:pt x="29" y="9"/>
                    <a:pt x="29" y="9"/>
                    <a:pt x="29" y="9"/>
                  </a:cubicBezTo>
                  <a:close/>
                  <a:moveTo>
                    <a:pt x="18" y="22"/>
                  </a:moveTo>
                  <a:cubicBezTo>
                    <a:pt x="19" y="22"/>
                    <a:pt x="21" y="24"/>
                    <a:pt x="22" y="24"/>
                  </a:cubicBezTo>
                  <a:cubicBezTo>
                    <a:pt x="21" y="23"/>
                    <a:pt x="19" y="22"/>
                    <a:pt x="18" y="22"/>
                  </a:cubicBezTo>
                  <a:close/>
                  <a:moveTo>
                    <a:pt x="21" y="22"/>
                  </a:moveTo>
                  <a:cubicBezTo>
                    <a:pt x="21" y="22"/>
                    <a:pt x="21" y="23"/>
                    <a:pt x="22" y="23"/>
                  </a:cubicBezTo>
                  <a:cubicBezTo>
                    <a:pt x="22" y="22"/>
                    <a:pt x="22" y="22"/>
                    <a:pt x="21" y="22"/>
                  </a:cubicBezTo>
                  <a:close/>
                  <a:moveTo>
                    <a:pt x="27" y="9"/>
                  </a:moveTo>
                  <a:cubicBezTo>
                    <a:pt x="27" y="9"/>
                    <a:pt x="27" y="9"/>
                    <a:pt x="27" y="9"/>
                  </a:cubicBezTo>
                  <a:cubicBezTo>
                    <a:pt x="27" y="10"/>
                    <a:pt x="27" y="10"/>
                    <a:pt x="27" y="11"/>
                  </a:cubicBezTo>
                  <a:cubicBezTo>
                    <a:pt x="27" y="11"/>
                    <a:pt x="28" y="11"/>
                    <a:pt x="28" y="10"/>
                  </a:cubicBezTo>
                  <a:cubicBezTo>
                    <a:pt x="27" y="10"/>
                    <a:pt x="28" y="10"/>
                    <a:pt x="27" y="9"/>
                  </a:cubicBezTo>
                  <a:close/>
                  <a:moveTo>
                    <a:pt x="24" y="14"/>
                  </a:moveTo>
                  <a:cubicBezTo>
                    <a:pt x="24" y="13"/>
                    <a:pt x="25" y="13"/>
                    <a:pt x="25" y="13"/>
                  </a:cubicBezTo>
                  <a:cubicBezTo>
                    <a:pt x="25" y="12"/>
                    <a:pt x="24" y="13"/>
                    <a:pt x="24" y="14"/>
                  </a:cubicBezTo>
                  <a:close/>
                  <a:moveTo>
                    <a:pt x="26" y="10"/>
                  </a:moveTo>
                  <a:cubicBezTo>
                    <a:pt x="26" y="10"/>
                    <a:pt x="26" y="10"/>
                    <a:pt x="26" y="10"/>
                  </a:cubicBezTo>
                  <a:cubicBezTo>
                    <a:pt x="26" y="9"/>
                    <a:pt x="26" y="10"/>
                    <a:pt x="26" y="10"/>
                  </a:cubicBezTo>
                  <a:close/>
                  <a:moveTo>
                    <a:pt x="21" y="18"/>
                  </a:moveTo>
                  <a:cubicBezTo>
                    <a:pt x="21" y="18"/>
                    <a:pt x="21" y="19"/>
                    <a:pt x="21" y="19"/>
                  </a:cubicBezTo>
                  <a:cubicBezTo>
                    <a:pt x="21" y="18"/>
                    <a:pt x="21" y="18"/>
                    <a:pt x="21" y="18"/>
                  </a:cubicBezTo>
                  <a:close/>
                  <a:moveTo>
                    <a:pt x="23" y="14"/>
                  </a:moveTo>
                  <a:cubicBezTo>
                    <a:pt x="23" y="15"/>
                    <a:pt x="23" y="14"/>
                    <a:pt x="24" y="14"/>
                  </a:cubicBezTo>
                  <a:cubicBezTo>
                    <a:pt x="23" y="14"/>
                    <a:pt x="23" y="14"/>
                    <a:pt x="23" y="14"/>
                  </a:cubicBezTo>
                  <a:close/>
                  <a:moveTo>
                    <a:pt x="20" y="19"/>
                  </a:moveTo>
                  <a:cubicBezTo>
                    <a:pt x="21" y="20"/>
                    <a:pt x="21" y="20"/>
                    <a:pt x="21" y="20"/>
                  </a:cubicBezTo>
                  <a:lnTo>
                    <a:pt x="20" y="19"/>
                  </a:lnTo>
                  <a:close/>
                  <a:moveTo>
                    <a:pt x="19" y="20"/>
                  </a:moveTo>
                  <a:cubicBezTo>
                    <a:pt x="19" y="20"/>
                    <a:pt x="19" y="20"/>
                    <a:pt x="18" y="20"/>
                  </a:cubicBezTo>
                  <a:cubicBezTo>
                    <a:pt x="19" y="20"/>
                    <a:pt x="20" y="21"/>
                    <a:pt x="20" y="20"/>
                  </a:cubicBezTo>
                  <a:lnTo>
                    <a:pt x="19" y="20"/>
                  </a:lnTo>
                  <a:close/>
                  <a:moveTo>
                    <a:pt x="22" y="14"/>
                  </a:moveTo>
                  <a:cubicBezTo>
                    <a:pt x="22" y="14"/>
                    <a:pt x="21" y="13"/>
                    <a:pt x="21" y="14"/>
                  </a:cubicBezTo>
                  <a:cubicBezTo>
                    <a:pt x="21" y="14"/>
                    <a:pt x="22" y="15"/>
                    <a:pt x="22" y="14"/>
                  </a:cubicBezTo>
                  <a:cubicBezTo>
                    <a:pt x="22" y="14"/>
                    <a:pt x="22" y="14"/>
                    <a:pt x="22" y="14"/>
                  </a:cubicBezTo>
                  <a:close/>
                  <a:moveTo>
                    <a:pt x="22" y="12"/>
                  </a:moveTo>
                  <a:cubicBezTo>
                    <a:pt x="22" y="13"/>
                    <a:pt x="23" y="13"/>
                    <a:pt x="23" y="12"/>
                  </a:cubicBezTo>
                  <a:cubicBezTo>
                    <a:pt x="23" y="12"/>
                    <a:pt x="22" y="12"/>
                    <a:pt x="22" y="12"/>
                  </a:cubicBezTo>
                  <a:close/>
                  <a:moveTo>
                    <a:pt x="23" y="10"/>
                  </a:moveTo>
                  <a:cubicBezTo>
                    <a:pt x="23" y="10"/>
                    <a:pt x="24" y="10"/>
                    <a:pt x="24" y="10"/>
                  </a:cubicBezTo>
                  <a:cubicBezTo>
                    <a:pt x="24" y="9"/>
                    <a:pt x="24" y="9"/>
                    <a:pt x="24" y="9"/>
                  </a:cubicBezTo>
                  <a:cubicBezTo>
                    <a:pt x="24" y="10"/>
                    <a:pt x="23" y="9"/>
                    <a:pt x="23" y="10"/>
                  </a:cubicBezTo>
                  <a:close/>
                  <a:moveTo>
                    <a:pt x="17" y="22"/>
                  </a:moveTo>
                  <a:cubicBezTo>
                    <a:pt x="18" y="23"/>
                    <a:pt x="18" y="23"/>
                    <a:pt x="18" y="23"/>
                  </a:cubicBezTo>
                  <a:cubicBezTo>
                    <a:pt x="18" y="22"/>
                    <a:pt x="18" y="22"/>
                    <a:pt x="18" y="22"/>
                  </a:cubicBezTo>
                  <a:cubicBezTo>
                    <a:pt x="17" y="22"/>
                    <a:pt x="17" y="22"/>
                    <a:pt x="17" y="22"/>
                  </a:cubicBezTo>
                  <a:close/>
                  <a:moveTo>
                    <a:pt x="20" y="16"/>
                  </a:moveTo>
                  <a:cubicBezTo>
                    <a:pt x="19" y="16"/>
                    <a:pt x="19" y="16"/>
                    <a:pt x="19" y="16"/>
                  </a:cubicBezTo>
                  <a:cubicBezTo>
                    <a:pt x="19" y="16"/>
                    <a:pt x="20" y="17"/>
                    <a:pt x="20" y="17"/>
                  </a:cubicBezTo>
                  <a:cubicBezTo>
                    <a:pt x="20" y="16"/>
                    <a:pt x="20" y="16"/>
                    <a:pt x="20" y="16"/>
                  </a:cubicBezTo>
                  <a:close/>
                  <a:moveTo>
                    <a:pt x="16" y="19"/>
                  </a:moveTo>
                  <a:cubicBezTo>
                    <a:pt x="17" y="19"/>
                    <a:pt x="17" y="19"/>
                    <a:pt x="18" y="1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18"/>
                    <a:pt x="16" y="18"/>
                    <a:pt x="16" y="19"/>
                  </a:cubicBezTo>
                  <a:close/>
                  <a:moveTo>
                    <a:pt x="19" y="12"/>
                  </a:moveTo>
                  <a:cubicBezTo>
                    <a:pt x="20" y="13"/>
                    <a:pt x="20" y="13"/>
                    <a:pt x="21" y="13"/>
                  </a:cubicBezTo>
                  <a:cubicBezTo>
                    <a:pt x="20" y="12"/>
                    <a:pt x="20" y="12"/>
                    <a:pt x="19" y="12"/>
                  </a:cubicBezTo>
                  <a:close/>
                  <a:moveTo>
                    <a:pt x="17" y="17"/>
                  </a:move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8" y="18"/>
                    <a:pt x="18" y="18"/>
                  </a:cubicBezTo>
                  <a:lnTo>
                    <a:pt x="17" y="17"/>
                  </a:lnTo>
                  <a:close/>
                  <a:moveTo>
                    <a:pt x="20" y="11"/>
                  </a:moveTo>
                  <a:cubicBezTo>
                    <a:pt x="21" y="11"/>
                    <a:pt x="21" y="11"/>
                    <a:pt x="21" y="11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11"/>
                    <a:pt x="20" y="11"/>
                    <a:pt x="20" y="11"/>
                  </a:cubicBezTo>
                  <a:close/>
                  <a:moveTo>
                    <a:pt x="21" y="10"/>
                  </a:moveTo>
                  <a:cubicBezTo>
                    <a:pt x="21" y="10"/>
                    <a:pt x="21" y="10"/>
                    <a:pt x="21" y="10"/>
                  </a:cubicBezTo>
                  <a:cubicBezTo>
                    <a:pt x="22" y="10"/>
                    <a:pt x="22" y="10"/>
                    <a:pt x="22" y="10"/>
                  </a:cubicBezTo>
                  <a:lnTo>
                    <a:pt x="21" y="10"/>
                  </a:lnTo>
                  <a:close/>
                  <a:moveTo>
                    <a:pt x="15" y="22"/>
                  </a:moveTo>
                  <a:cubicBezTo>
                    <a:pt x="15" y="22"/>
                    <a:pt x="14" y="23"/>
                    <a:pt x="15" y="23"/>
                  </a:cubicBezTo>
                  <a:cubicBezTo>
                    <a:pt x="15" y="23"/>
                    <a:pt x="15" y="22"/>
                    <a:pt x="15" y="22"/>
                  </a:cubicBezTo>
                  <a:cubicBezTo>
                    <a:pt x="15" y="22"/>
                    <a:pt x="15" y="22"/>
                    <a:pt x="15" y="22"/>
                  </a:cubicBezTo>
                  <a:close/>
                  <a:moveTo>
                    <a:pt x="12" y="18"/>
                  </a:moveTo>
                  <a:cubicBezTo>
                    <a:pt x="13" y="20"/>
                    <a:pt x="15" y="20"/>
                    <a:pt x="16" y="20"/>
                  </a:cubicBezTo>
                  <a:cubicBezTo>
                    <a:pt x="15" y="19"/>
                    <a:pt x="13" y="17"/>
                    <a:pt x="12" y="18"/>
                  </a:cubicBezTo>
                  <a:close/>
                  <a:moveTo>
                    <a:pt x="15" y="13"/>
                  </a:moveTo>
                  <a:cubicBezTo>
                    <a:pt x="16" y="14"/>
                    <a:pt x="18" y="15"/>
                    <a:pt x="19" y="15"/>
                  </a:cubicBezTo>
                  <a:cubicBezTo>
                    <a:pt x="18" y="14"/>
                    <a:pt x="16" y="13"/>
                    <a:pt x="15" y="13"/>
                  </a:cubicBezTo>
                  <a:close/>
                  <a:moveTo>
                    <a:pt x="13" y="25"/>
                  </a:moveTo>
                  <a:cubicBezTo>
                    <a:pt x="13" y="26"/>
                    <a:pt x="13" y="26"/>
                    <a:pt x="13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7"/>
                    <a:pt x="10" y="27"/>
                    <a:pt x="11" y="28"/>
                  </a:cubicBezTo>
                  <a:cubicBezTo>
                    <a:pt x="11" y="27"/>
                    <a:pt x="13" y="26"/>
                    <a:pt x="13" y="25"/>
                  </a:cubicBezTo>
                  <a:close/>
                  <a:moveTo>
                    <a:pt x="17" y="13"/>
                  </a:moveTo>
                  <a:cubicBezTo>
                    <a:pt x="18" y="13"/>
                    <a:pt x="18" y="14"/>
                    <a:pt x="19" y="14"/>
                  </a:cubicBezTo>
                  <a:cubicBezTo>
                    <a:pt x="18" y="14"/>
                    <a:pt x="18" y="13"/>
                    <a:pt x="17" y="13"/>
                  </a:cubicBezTo>
                  <a:close/>
                  <a:moveTo>
                    <a:pt x="14" y="16"/>
                  </a:moveTo>
                  <a:cubicBezTo>
                    <a:pt x="14" y="16"/>
                    <a:pt x="13" y="16"/>
                    <a:pt x="14" y="17"/>
                  </a:cubicBezTo>
                  <a:cubicBezTo>
                    <a:pt x="14" y="17"/>
                    <a:pt x="15" y="17"/>
                    <a:pt x="16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6" y="17"/>
                    <a:pt x="15" y="16"/>
                    <a:pt x="14" y="16"/>
                  </a:cubicBezTo>
                  <a:close/>
                  <a:moveTo>
                    <a:pt x="12" y="22"/>
                  </a:moveTo>
                  <a:cubicBezTo>
                    <a:pt x="12" y="23"/>
                    <a:pt x="13" y="23"/>
                    <a:pt x="13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2" y="22"/>
                  </a:cubicBezTo>
                  <a:close/>
                  <a:moveTo>
                    <a:pt x="19" y="10"/>
                  </a:moveTo>
                  <a:cubicBezTo>
                    <a:pt x="18" y="10"/>
                    <a:pt x="18" y="10"/>
                    <a:pt x="18" y="10"/>
                  </a:cubicBezTo>
                  <a:cubicBezTo>
                    <a:pt x="18" y="11"/>
                    <a:pt x="19" y="11"/>
                    <a:pt x="19" y="11"/>
                  </a:cubicBezTo>
                  <a:cubicBezTo>
                    <a:pt x="19" y="11"/>
                    <a:pt x="19" y="10"/>
                    <a:pt x="19" y="10"/>
                  </a:cubicBezTo>
                  <a:close/>
                  <a:moveTo>
                    <a:pt x="11" y="24"/>
                  </a:moveTo>
                  <a:cubicBezTo>
                    <a:pt x="10" y="25"/>
                    <a:pt x="11" y="25"/>
                    <a:pt x="11" y="25"/>
                  </a:cubicBezTo>
                  <a:cubicBezTo>
                    <a:pt x="11" y="25"/>
                    <a:pt x="11" y="25"/>
                    <a:pt x="12" y="26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11" y="25"/>
                    <a:pt x="11" y="24"/>
                    <a:pt x="11" y="24"/>
                  </a:cubicBezTo>
                  <a:close/>
                  <a:moveTo>
                    <a:pt x="11" y="26"/>
                  </a:moveTo>
                  <a:cubicBezTo>
                    <a:pt x="11" y="27"/>
                    <a:pt x="11" y="27"/>
                    <a:pt x="11" y="27"/>
                  </a:cubicBezTo>
                  <a:lnTo>
                    <a:pt x="11" y="26"/>
                  </a:lnTo>
                  <a:close/>
                  <a:moveTo>
                    <a:pt x="11" y="22"/>
                  </a:moveTo>
                  <a:cubicBezTo>
                    <a:pt x="11" y="23"/>
                    <a:pt x="10" y="23"/>
                    <a:pt x="11" y="23"/>
                  </a:cubicBezTo>
                  <a:cubicBezTo>
                    <a:pt x="11" y="23"/>
                    <a:pt x="11" y="23"/>
                    <a:pt x="11" y="23"/>
                  </a:cubicBezTo>
                  <a:cubicBezTo>
                    <a:pt x="11" y="23"/>
                    <a:pt x="11" y="22"/>
                    <a:pt x="11" y="22"/>
                  </a:cubicBezTo>
                  <a:close/>
                  <a:moveTo>
                    <a:pt x="11" y="20"/>
                  </a:moveTo>
                  <a:cubicBezTo>
                    <a:pt x="11" y="21"/>
                    <a:pt x="11" y="21"/>
                    <a:pt x="11" y="21"/>
                  </a:cubicBezTo>
                  <a:cubicBezTo>
                    <a:pt x="11" y="21"/>
                    <a:pt x="12" y="21"/>
                    <a:pt x="12" y="20"/>
                  </a:cubicBezTo>
                  <a:cubicBezTo>
                    <a:pt x="12" y="20"/>
                    <a:pt x="11" y="20"/>
                    <a:pt x="11" y="20"/>
                  </a:cubicBezTo>
                  <a:close/>
                  <a:moveTo>
                    <a:pt x="16" y="10"/>
                  </a:moveTo>
                  <a:cubicBezTo>
                    <a:pt x="16" y="11"/>
                    <a:pt x="16" y="11"/>
                    <a:pt x="16" y="11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16" y="10"/>
                    <a:pt x="16" y="10"/>
                    <a:pt x="16" y="10"/>
                  </a:cubicBezTo>
                  <a:close/>
                  <a:moveTo>
                    <a:pt x="11" y="13"/>
                  </a:moveTo>
                  <a:cubicBezTo>
                    <a:pt x="12" y="14"/>
                    <a:pt x="14" y="15"/>
                    <a:pt x="15" y="14"/>
                  </a:cubicBezTo>
                  <a:cubicBezTo>
                    <a:pt x="13" y="14"/>
                    <a:pt x="12" y="13"/>
                    <a:pt x="11" y="13"/>
                  </a:cubicBezTo>
                  <a:close/>
                  <a:moveTo>
                    <a:pt x="11" y="18"/>
                  </a:moveTo>
                  <a:cubicBezTo>
                    <a:pt x="10" y="19"/>
                    <a:pt x="11" y="19"/>
                    <a:pt x="12" y="19"/>
                  </a:cubicBezTo>
                  <a:cubicBezTo>
                    <a:pt x="11" y="19"/>
                    <a:pt x="11" y="18"/>
                    <a:pt x="11" y="18"/>
                  </a:cubicBezTo>
                  <a:close/>
                  <a:moveTo>
                    <a:pt x="15" y="8"/>
                  </a:moveTo>
                  <a:cubicBezTo>
                    <a:pt x="15" y="8"/>
                    <a:pt x="16" y="9"/>
                    <a:pt x="15" y="10"/>
                  </a:cubicBezTo>
                  <a:cubicBezTo>
                    <a:pt x="15" y="10"/>
                    <a:pt x="16" y="10"/>
                    <a:pt x="16" y="9"/>
                  </a:cubicBezTo>
                  <a:cubicBezTo>
                    <a:pt x="16" y="9"/>
                    <a:pt x="16" y="8"/>
                    <a:pt x="15" y="8"/>
                  </a:cubicBezTo>
                  <a:close/>
                  <a:moveTo>
                    <a:pt x="11" y="16"/>
                  </a:moveTo>
                  <a:cubicBezTo>
                    <a:pt x="11" y="17"/>
                    <a:pt x="12" y="18"/>
                    <a:pt x="12" y="17"/>
                  </a:cubicBezTo>
                  <a:cubicBezTo>
                    <a:pt x="12" y="17"/>
                    <a:pt x="11" y="16"/>
                    <a:pt x="11" y="16"/>
                  </a:cubicBezTo>
                  <a:close/>
                  <a:moveTo>
                    <a:pt x="11" y="14"/>
                  </a:moveTo>
                  <a:cubicBezTo>
                    <a:pt x="11" y="15"/>
                    <a:pt x="11" y="15"/>
                    <a:pt x="11" y="15"/>
                  </a:cubicBezTo>
                  <a:cubicBezTo>
                    <a:pt x="12" y="16"/>
                    <a:pt x="12" y="16"/>
                    <a:pt x="13" y="16"/>
                  </a:cubicBezTo>
                  <a:cubicBezTo>
                    <a:pt x="12" y="15"/>
                    <a:pt x="12" y="14"/>
                    <a:pt x="11" y="14"/>
                  </a:cubicBezTo>
                  <a:close/>
                  <a:moveTo>
                    <a:pt x="13" y="11"/>
                  </a:moveTo>
                  <a:cubicBezTo>
                    <a:pt x="12" y="11"/>
                    <a:pt x="12" y="11"/>
                    <a:pt x="11" y="11"/>
                  </a:cubicBezTo>
                  <a:cubicBezTo>
                    <a:pt x="12" y="12"/>
                    <a:pt x="14" y="13"/>
                    <a:pt x="14" y="12"/>
                  </a:cubicBezTo>
                  <a:cubicBezTo>
                    <a:pt x="14" y="12"/>
                    <a:pt x="13" y="11"/>
                    <a:pt x="13" y="11"/>
                  </a:cubicBezTo>
                  <a:close/>
                  <a:moveTo>
                    <a:pt x="8" y="17"/>
                  </a:moveTo>
                  <a:cubicBezTo>
                    <a:pt x="8" y="17"/>
                    <a:pt x="10" y="18"/>
                    <a:pt x="10" y="18"/>
                  </a:cubicBezTo>
                  <a:cubicBezTo>
                    <a:pt x="9" y="18"/>
                    <a:pt x="9" y="17"/>
                    <a:pt x="8" y="17"/>
                  </a:cubicBezTo>
                  <a:close/>
                  <a:moveTo>
                    <a:pt x="14" y="9"/>
                  </a:moveTo>
                  <a:cubicBezTo>
                    <a:pt x="14" y="10"/>
                    <a:pt x="14" y="10"/>
                    <a:pt x="14" y="10"/>
                  </a:cubicBezTo>
                  <a:cubicBezTo>
                    <a:pt x="14" y="9"/>
                    <a:pt x="14" y="9"/>
                    <a:pt x="14" y="9"/>
                  </a:cubicBezTo>
                  <a:close/>
                  <a:moveTo>
                    <a:pt x="14" y="8"/>
                  </a:moveTo>
                  <a:cubicBezTo>
                    <a:pt x="14" y="8"/>
                    <a:pt x="14" y="8"/>
                    <a:pt x="14" y="8"/>
                  </a:cubicBezTo>
                  <a:cubicBezTo>
                    <a:pt x="14" y="8"/>
                    <a:pt x="14" y="8"/>
                    <a:pt x="14" y="8"/>
                  </a:cubicBezTo>
                  <a:close/>
                  <a:moveTo>
                    <a:pt x="11" y="12"/>
                  </a:moveTo>
                  <a:cubicBezTo>
                    <a:pt x="11" y="12"/>
                    <a:pt x="11" y="12"/>
                    <a:pt x="11" y="12"/>
                  </a:cubicBezTo>
                  <a:cubicBezTo>
                    <a:pt x="12" y="13"/>
                    <a:pt x="12" y="13"/>
                    <a:pt x="12" y="13"/>
                  </a:cubicBezTo>
                  <a:lnTo>
                    <a:pt x="11" y="12"/>
                  </a:lnTo>
                  <a:close/>
                  <a:moveTo>
                    <a:pt x="12" y="7"/>
                  </a:moveTo>
                  <a:cubicBezTo>
                    <a:pt x="11" y="8"/>
                    <a:pt x="12" y="8"/>
                    <a:pt x="11" y="9"/>
                  </a:cubicBezTo>
                  <a:cubicBezTo>
                    <a:pt x="12" y="9"/>
                    <a:pt x="12" y="9"/>
                    <a:pt x="13" y="9"/>
                  </a:cubicBezTo>
                  <a:cubicBezTo>
                    <a:pt x="13" y="9"/>
                    <a:pt x="13" y="8"/>
                    <a:pt x="12" y="7"/>
                  </a:cubicBezTo>
                  <a:close/>
                  <a:moveTo>
                    <a:pt x="12" y="4"/>
                  </a:moveTo>
                  <a:cubicBezTo>
                    <a:pt x="11" y="5"/>
                    <a:pt x="13" y="6"/>
                    <a:pt x="14" y="7"/>
                  </a:cubicBezTo>
                  <a:cubicBezTo>
                    <a:pt x="14" y="6"/>
                    <a:pt x="13" y="5"/>
                    <a:pt x="12" y="4"/>
                  </a:cubicBezTo>
                  <a:close/>
                  <a:moveTo>
                    <a:pt x="8" y="13"/>
                  </a:moveTo>
                  <a:cubicBezTo>
                    <a:pt x="9" y="13"/>
                    <a:pt x="9" y="14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3"/>
                    <a:pt x="9" y="13"/>
                    <a:pt x="8" y="13"/>
                  </a:cubicBezTo>
                  <a:close/>
                  <a:moveTo>
                    <a:pt x="8" y="14"/>
                  </a:moveTo>
                  <a:cubicBezTo>
                    <a:pt x="8" y="14"/>
                    <a:pt x="9" y="15"/>
                    <a:pt x="10" y="15"/>
                  </a:cubicBezTo>
                  <a:cubicBezTo>
                    <a:pt x="9" y="14"/>
                    <a:pt x="9" y="13"/>
                    <a:pt x="8" y="14"/>
                  </a:cubicBezTo>
                  <a:close/>
                  <a:moveTo>
                    <a:pt x="10" y="11"/>
                  </a:moveTo>
                  <a:cubicBezTo>
                    <a:pt x="10" y="11"/>
                    <a:pt x="10" y="11"/>
                    <a:pt x="9" y="12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1" y="12"/>
                    <a:pt x="11" y="11"/>
                    <a:pt x="10" y="11"/>
                  </a:cubicBezTo>
                  <a:close/>
                  <a:moveTo>
                    <a:pt x="12" y="6"/>
                  </a:moveTo>
                  <a:cubicBezTo>
                    <a:pt x="12" y="7"/>
                    <a:pt x="12" y="7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7"/>
                    <a:pt x="12" y="6"/>
                    <a:pt x="12" y="6"/>
                  </a:cubicBezTo>
                  <a:close/>
                  <a:moveTo>
                    <a:pt x="8" y="11"/>
                  </a:moveTo>
                  <a:cubicBezTo>
                    <a:pt x="8" y="11"/>
                    <a:pt x="8" y="11"/>
                    <a:pt x="9" y="12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9" y="11"/>
                    <a:pt x="8" y="11"/>
                    <a:pt x="8" y="11"/>
                  </a:cubicBezTo>
                  <a:close/>
                  <a:moveTo>
                    <a:pt x="5" y="11"/>
                  </a:moveTo>
                  <a:cubicBezTo>
                    <a:pt x="6" y="12"/>
                    <a:pt x="7" y="13"/>
                    <a:pt x="8" y="12"/>
                  </a:cubicBezTo>
                  <a:cubicBezTo>
                    <a:pt x="7" y="12"/>
                    <a:pt x="5" y="11"/>
                    <a:pt x="5" y="11"/>
                  </a:cubicBezTo>
                  <a:close/>
                  <a:moveTo>
                    <a:pt x="12" y="2"/>
                  </a:moveTo>
                  <a:cubicBezTo>
                    <a:pt x="12" y="3"/>
                    <a:pt x="12" y="3"/>
                    <a:pt x="12" y="3"/>
                  </a:cubicBezTo>
                  <a:cubicBezTo>
                    <a:pt x="12" y="3"/>
                    <a:pt x="12" y="3"/>
                    <a:pt x="12" y="3"/>
                  </a:cubicBezTo>
                  <a:lnTo>
                    <a:pt x="12" y="2"/>
                  </a:lnTo>
                  <a:close/>
                  <a:moveTo>
                    <a:pt x="3" y="12"/>
                  </a:moveTo>
                  <a:cubicBezTo>
                    <a:pt x="4" y="13"/>
                    <a:pt x="4" y="13"/>
                    <a:pt x="4" y="13"/>
                  </a:cubicBezTo>
                  <a:lnTo>
                    <a:pt x="3" y="12"/>
                  </a:lnTo>
                  <a:close/>
                  <a:moveTo>
                    <a:pt x="1" y="12"/>
                  </a:moveTo>
                  <a:cubicBezTo>
                    <a:pt x="2" y="12"/>
                    <a:pt x="2" y="12"/>
                    <a:pt x="2" y="1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1" y="12"/>
                  </a:cubicBezTo>
                  <a:close/>
                </a:path>
              </a:pathLst>
            </a:custGeom>
            <a:solidFill>
              <a:srgbClr val="0051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600">
                <a:solidFill>
                  <a:srgbClr val="605448"/>
                </a:solidFill>
              </a:endParaRPr>
            </a:p>
          </p:txBody>
        </p:sp>
      </p:grpSp>
      <p:grpSp>
        <p:nvGrpSpPr>
          <p:cNvPr id="378" name="chenying0907 8"/>
          <p:cNvGrpSpPr/>
          <p:nvPr/>
        </p:nvGrpSpPr>
        <p:grpSpPr>
          <a:xfrm>
            <a:off x="7428581" y="4742324"/>
            <a:ext cx="2710214" cy="608148"/>
            <a:chOff x="2112394" y="2211273"/>
            <a:chExt cx="2710214" cy="608148"/>
          </a:xfrm>
        </p:grpSpPr>
        <p:sp>
          <p:nvSpPr>
            <p:cNvPr id="379" name="文本框 16"/>
            <p:cNvSpPr txBox="1">
              <a:spLocks noChangeArrowheads="1"/>
            </p:cNvSpPr>
            <p:nvPr/>
          </p:nvSpPr>
          <p:spPr bwMode="auto">
            <a:xfrm>
              <a:off x="2112394" y="2211273"/>
              <a:ext cx="2287653" cy="2862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90204" pitchFamily="34" charset="0"/>
                <a:buChar char="•"/>
                <a:defRPr sz="28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>
                <a:buNone/>
              </a:pPr>
              <a:endParaRPr lang="en-US" altLang="zh-CN" sz="1400" dirty="0">
                <a:solidFill>
                  <a:srgbClr val="595959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endParaRPr>
            </a:p>
          </p:txBody>
        </p:sp>
        <p:sp>
          <p:nvSpPr>
            <p:cNvPr id="380" name="文本框 379"/>
            <p:cNvSpPr txBox="1"/>
            <p:nvPr/>
          </p:nvSpPr>
          <p:spPr>
            <a:xfrm>
              <a:off x="3398119" y="2357756"/>
              <a:ext cx="14244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 smtClean="0">
                  <a:solidFill>
                    <a:srgbClr val="005188"/>
                  </a:solidFill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朱心怡</a:t>
              </a:r>
              <a:endParaRPr lang="en-US" altLang="zh-CN" sz="2400" b="1" dirty="0">
                <a:solidFill>
                  <a:srgbClr val="005188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endParaRPr>
            </a:p>
          </p:txBody>
        </p:sp>
        <p:sp>
          <p:nvSpPr>
            <p:cNvPr id="381" name="chenying0907 30"/>
            <p:cNvSpPr>
              <a:spLocks noEditPoints="1"/>
            </p:cNvSpPr>
            <p:nvPr/>
          </p:nvSpPr>
          <p:spPr bwMode="auto">
            <a:xfrm>
              <a:off x="3062628" y="2428555"/>
              <a:ext cx="335491" cy="324806"/>
            </a:xfrm>
            <a:custGeom>
              <a:avLst/>
              <a:gdLst>
                <a:gd name="T0" fmla="*/ 10 w 31"/>
                <a:gd name="T1" fmla="*/ 19 h 30"/>
                <a:gd name="T2" fmla="*/ 11 w 31"/>
                <a:gd name="T3" fmla="*/ 0 h 30"/>
                <a:gd name="T4" fmla="*/ 28 w 31"/>
                <a:gd name="T5" fmla="*/ 8 h 30"/>
                <a:gd name="T6" fmla="*/ 26 w 31"/>
                <a:gd name="T7" fmla="*/ 27 h 30"/>
                <a:gd name="T8" fmla="*/ 23 w 31"/>
                <a:gd name="T9" fmla="*/ 25 h 30"/>
                <a:gd name="T10" fmla="*/ 22 w 31"/>
                <a:gd name="T11" fmla="*/ 21 h 30"/>
                <a:gd name="T12" fmla="*/ 29 w 31"/>
                <a:gd name="T13" fmla="*/ 9 h 30"/>
                <a:gd name="T14" fmla="*/ 22 w 31"/>
                <a:gd name="T15" fmla="*/ 24 h 30"/>
                <a:gd name="T16" fmla="*/ 21 w 31"/>
                <a:gd name="T17" fmla="*/ 22 h 30"/>
                <a:gd name="T18" fmla="*/ 28 w 31"/>
                <a:gd name="T19" fmla="*/ 10 h 30"/>
                <a:gd name="T20" fmla="*/ 24 w 31"/>
                <a:gd name="T21" fmla="*/ 14 h 30"/>
                <a:gd name="T22" fmla="*/ 21 w 31"/>
                <a:gd name="T23" fmla="*/ 18 h 30"/>
                <a:gd name="T24" fmla="*/ 24 w 31"/>
                <a:gd name="T25" fmla="*/ 14 h 30"/>
                <a:gd name="T26" fmla="*/ 20 w 31"/>
                <a:gd name="T27" fmla="*/ 19 h 30"/>
                <a:gd name="T28" fmla="*/ 19 w 31"/>
                <a:gd name="T29" fmla="*/ 20 h 30"/>
                <a:gd name="T30" fmla="*/ 22 w 31"/>
                <a:gd name="T31" fmla="*/ 14 h 30"/>
                <a:gd name="T32" fmla="*/ 23 w 31"/>
                <a:gd name="T33" fmla="*/ 10 h 30"/>
                <a:gd name="T34" fmla="*/ 17 w 31"/>
                <a:gd name="T35" fmla="*/ 22 h 30"/>
                <a:gd name="T36" fmla="*/ 20 w 31"/>
                <a:gd name="T37" fmla="*/ 16 h 30"/>
                <a:gd name="T38" fmla="*/ 16 w 31"/>
                <a:gd name="T39" fmla="*/ 19 h 30"/>
                <a:gd name="T40" fmla="*/ 19 w 31"/>
                <a:gd name="T41" fmla="*/ 12 h 30"/>
                <a:gd name="T42" fmla="*/ 17 w 31"/>
                <a:gd name="T43" fmla="*/ 18 h 30"/>
                <a:gd name="T44" fmla="*/ 21 w 31"/>
                <a:gd name="T45" fmla="*/ 11 h 30"/>
                <a:gd name="T46" fmla="*/ 21 w 31"/>
                <a:gd name="T47" fmla="*/ 10 h 30"/>
                <a:gd name="T48" fmla="*/ 15 w 31"/>
                <a:gd name="T49" fmla="*/ 23 h 30"/>
                <a:gd name="T50" fmla="*/ 16 w 31"/>
                <a:gd name="T51" fmla="*/ 20 h 30"/>
                <a:gd name="T52" fmla="*/ 15 w 31"/>
                <a:gd name="T53" fmla="*/ 13 h 30"/>
                <a:gd name="T54" fmla="*/ 11 w 31"/>
                <a:gd name="T55" fmla="*/ 28 h 30"/>
                <a:gd name="T56" fmla="*/ 17 w 31"/>
                <a:gd name="T57" fmla="*/ 13 h 30"/>
                <a:gd name="T58" fmla="*/ 17 w 31"/>
                <a:gd name="T59" fmla="*/ 17 h 30"/>
                <a:gd name="T60" fmla="*/ 14 w 31"/>
                <a:gd name="T61" fmla="*/ 23 h 30"/>
                <a:gd name="T62" fmla="*/ 19 w 31"/>
                <a:gd name="T63" fmla="*/ 11 h 30"/>
                <a:gd name="T64" fmla="*/ 12 w 31"/>
                <a:gd name="T65" fmla="*/ 26 h 30"/>
                <a:gd name="T66" fmla="*/ 11 w 31"/>
                <a:gd name="T67" fmla="*/ 27 h 30"/>
                <a:gd name="T68" fmla="*/ 11 w 31"/>
                <a:gd name="T69" fmla="*/ 23 h 30"/>
                <a:gd name="T70" fmla="*/ 12 w 31"/>
                <a:gd name="T71" fmla="*/ 20 h 30"/>
                <a:gd name="T72" fmla="*/ 17 w 31"/>
                <a:gd name="T73" fmla="*/ 10 h 30"/>
                <a:gd name="T74" fmla="*/ 11 w 31"/>
                <a:gd name="T75" fmla="*/ 13 h 30"/>
                <a:gd name="T76" fmla="*/ 15 w 31"/>
                <a:gd name="T77" fmla="*/ 8 h 30"/>
                <a:gd name="T78" fmla="*/ 11 w 31"/>
                <a:gd name="T79" fmla="*/ 16 h 30"/>
                <a:gd name="T80" fmla="*/ 11 w 31"/>
                <a:gd name="T81" fmla="*/ 15 h 30"/>
                <a:gd name="T82" fmla="*/ 11 w 31"/>
                <a:gd name="T83" fmla="*/ 11 h 30"/>
                <a:gd name="T84" fmla="*/ 10 w 31"/>
                <a:gd name="T85" fmla="*/ 18 h 30"/>
                <a:gd name="T86" fmla="*/ 14 w 31"/>
                <a:gd name="T87" fmla="*/ 9 h 30"/>
                <a:gd name="T88" fmla="*/ 11 w 31"/>
                <a:gd name="T89" fmla="*/ 12 h 30"/>
                <a:gd name="T90" fmla="*/ 12 w 31"/>
                <a:gd name="T91" fmla="*/ 7 h 30"/>
                <a:gd name="T92" fmla="*/ 12 w 31"/>
                <a:gd name="T93" fmla="*/ 4 h 30"/>
                <a:gd name="T94" fmla="*/ 10 w 31"/>
                <a:gd name="T95" fmla="*/ 14 h 30"/>
                <a:gd name="T96" fmla="*/ 10 w 31"/>
                <a:gd name="T97" fmla="*/ 15 h 30"/>
                <a:gd name="T98" fmla="*/ 10 w 31"/>
                <a:gd name="T99" fmla="*/ 12 h 30"/>
                <a:gd name="T100" fmla="*/ 12 w 31"/>
                <a:gd name="T101" fmla="*/ 7 h 30"/>
                <a:gd name="T102" fmla="*/ 9 w 31"/>
                <a:gd name="T103" fmla="*/ 11 h 30"/>
                <a:gd name="T104" fmla="*/ 5 w 31"/>
                <a:gd name="T105" fmla="*/ 11 h 30"/>
                <a:gd name="T106" fmla="*/ 12 w 31"/>
                <a:gd name="T107" fmla="*/ 2 h 30"/>
                <a:gd name="T108" fmla="*/ 1 w 31"/>
                <a:gd name="T109" fmla="*/ 1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31" h="30">
                  <a:moveTo>
                    <a:pt x="16" y="23"/>
                  </a:moveTo>
                  <a:cubicBezTo>
                    <a:pt x="14" y="25"/>
                    <a:pt x="13" y="27"/>
                    <a:pt x="11" y="30"/>
                  </a:cubicBezTo>
                  <a:cubicBezTo>
                    <a:pt x="10" y="30"/>
                    <a:pt x="10" y="28"/>
                    <a:pt x="10" y="28"/>
                  </a:cubicBezTo>
                  <a:cubicBezTo>
                    <a:pt x="10" y="25"/>
                    <a:pt x="10" y="22"/>
                    <a:pt x="10" y="19"/>
                  </a:cubicBezTo>
                  <a:cubicBezTo>
                    <a:pt x="8" y="18"/>
                    <a:pt x="6" y="17"/>
                    <a:pt x="5" y="15"/>
                  </a:cubicBezTo>
                  <a:cubicBezTo>
                    <a:pt x="3" y="14"/>
                    <a:pt x="1" y="13"/>
                    <a:pt x="0" y="11"/>
                  </a:cubicBezTo>
                  <a:cubicBezTo>
                    <a:pt x="3" y="10"/>
                    <a:pt x="7" y="10"/>
                    <a:pt x="11" y="10"/>
                  </a:cubicBezTo>
                  <a:cubicBezTo>
                    <a:pt x="11" y="7"/>
                    <a:pt x="11" y="4"/>
                    <a:pt x="11" y="0"/>
                  </a:cubicBezTo>
                  <a:cubicBezTo>
                    <a:pt x="12" y="1"/>
                    <a:pt x="13" y="2"/>
                    <a:pt x="13" y="3"/>
                  </a:cubicBezTo>
                  <a:cubicBezTo>
                    <a:pt x="14" y="4"/>
                    <a:pt x="15" y="6"/>
                    <a:pt x="16" y="7"/>
                  </a:cubicBezTo>
                  <a:cubicBezTo>
                    <a:pt x="16" y="8"/>
                    <a:pt x="17" y="8"/>
                    <a:pt x="17" y="9"/>
                  </a:cubicBezTo>
                  <a:cubicBezTo>
                    <a:pt x="21" y="9"/>
                    <a:pt x="24" y="9"/>
                    <a:pt x="28" y="8"/>
                  </a:cubicBezTo>
                  <a:cubicBezTo>
                    <a:pt x="29" y="8"/>
                    <a:pt x="30" y="8"/>
                    <a:pt x="31" y="8"/>
                  </a:cubicBezTo>
                  <a:cubicBezTo>
                    <a:pt x="30" y="10"/>
                    <a:pt x="28" y="12"/>
                    <a:pt x="27" y="13"/>
                  </a:cubicBezTo>
                  <a:cubicBezTo>
                    <a:pt x="25" y="14"/>
                    <a:pt x="23" y="16"/>
                    <a:pt x="22" y="17"/>
                  </a:cubicBezTo>
                  <a:cubicBezTo>
                    <a:pt x="23" y="20"/>
                    <a:pt x="25" y="23"/>
                    <a:pt x="26" y="27"/>
                  </a:cubicBezTo>
                  <a:cubicBezTo>
                    <a:pt x="26" y="27"/>
                    <a:pt x="25" y="27"/>
                    <a:pt x="24" y="26"/>
                  </a:cubicBezTo>
                  <a:cubicBezTo>
                    <a:pt x="22" y="25"/>
                    <a:pt x="19" y="25"/>
                    <a:pt x="16" y="23"/>
                  </a:cubicBezTo>
                  <a:close/>
                  <a:moveTo>
                    <a:pt x="24" y="25"/>
                  </a:moveTo>
                  <a:cubicBezTo>
                    <a:pt x="24" y="25"/>
                    <a:pt x="23" y="25"/>
                    <a:pt x="23" y="25"/>
                  </a:cubicBezTo>
                  <a:cubicBezTo>
                    <a:pt x="23" y="26"/>
                    <a:pt x="24" y="25"/>
                    <a:pt x="25" y="26"/>
                  </a:cubicBezTo>
                  <a:lnTo>
                    <a:pt x="24" y="25"/>
                  </a:lnTo>
                  <a:close/>
                  <a:moveTo>
                    <a:pt x="22" y="20"/>
                  </a:moveTo>
                  <a:cubicBezTo>
                    <a:pt x="22" y="21"/>
                    <a:pt x="22" y="21"/>
                    <a:pt x="22" y="21"/>
                  </a:cubicBezTo>
                  <a:cubicBezTo>
                    <a:pt x="23" y="22"/>
                    <a:pt x="23" y="23"/>
                    <a:pt x="24" y="24"/>
                  </a:cubicBezTo>
                  <a:cubicBezTo>
                    <a:pt x="23" y="23"/>
                    <a:pt x="23" y="21"/>
                    <a:pt x="22" y="20"/>
                  </a:cubicBezTo>
                  <a:close/>
                  <a:moveTo>
                    <a:pt x="29" y="9"/>
                  </a:moveTo>
                  <a:cubicBezTo>
                    <a:pt x="29" y="9"/>
                    <a:pt x="29" y="9"/>
                    <a:pt x="29" y="9"/>
                  </a:cubicBezTo>
                  <a:cubicBezTo>
                    <a:pt x="29" y="9"/>
                    <a:pt x="30" y="9"/>
                    <a:pt x="30" y="9"/>
                  </a:cubicBezTo>
                  <a:cubicBezTo>
                    <a:pt x="29" y="9"/>
                    <a:pt x="29" y="9"/>
                    <a:pt x="29" y="9"/>
                  </a:cubicBezTo>
                  <a:close/>
                  <a:moveTo>
                    <a:pt x="18" y="22"/>
                  </a:moveTo>
                  <a:cubicBezTo>
                    <a:pt x="19" y="22"/>
                    <a:pt x="21" y="24"/>
                    <a:pt x="22" y="24"/>
                  </a:cubicBezTo>
                  <a:cubicBezTo>
                    <a:pt x="21" y="23"/>
                    <a:pt x="19" y="22"/>
                    <a:pt x="18" y="22"/>
                  </a:cubicBezTo>
                  <a:close/>
                  <a:moveTo>
                    <a:pt x="21" y="22"/>
                  </a:moveTo>
                  <a:cubicBezTo>
                    <a:pt x="21" y="22"/>
                    <a:pt x="21" y="23"/>
                    <a:pt x="22" y="23"/>
                  </a:cubicBezTo>
                  <a:cubicBezTo>
                    <a:pt x="22" y="22"/>
                    <a:pt x="22" y="22"/>
                    <a:pt x="21" y="22"/>
                  </a:cubicBezTo>
                  <a:close/>
                  <a:moveTo>
                    <a:pt x="27" y="9"/>
                  </a:moveTo>
                  <a:cubicBezTo>
                    <a:pt x="27" y="9"/>
                    <a:pt x="27" y="9"/>
                    <a:pt x="27" y="9"/>
                  </a:cubicBezTo>
                  <a:cubicBezTo>
                    <a:pt x="27" y="10"/>
                    <a:pt x="27" y="10"/>
                    <a:pt x="27" y="11"/>
                  </a:cubicBezTo>
                  <a:cubicBezTo>
                    <a:pt x="27" y="11"/>
                    <a:pt x="28" y="11"/>
                    <a:pt x="28" y="10"/>
                  </a:cubicBezTo>
                  <a:cubicBezTo>
                    <a:pt x="27" y="10"/>
                    <a:pt x="28" y="10"/>
                    <a:pt x="27" y="9"/>
                  </a:cubicBezTo>
                  <a:close/>
                  <a:moveTo>
                    <a:pt x="24" y="14"/>
                  </a:moveTo>
                  <a:cubicBezTo>
                    <a:pt x="24" y="13"/>
                    <a:pt x="25" y="13"/>
                    <a:pt x="25" y="13"/>
                  </a:cubicBezTo>
                  <a:cubicBezTo>
                    <a:pt x="25" y="12"/>
                    <a:pt x="24" y="13"/>
                    <a:pt x="24" y="14"/>
                  </a:cubicBezTo>
                  <a:close/>
                  <a:moveTo>
                    <a:pt x="26" y="10"/>
                  </a:moveTo>
                  <a:cubicBezTo>
                    <a:pt x="26" y="10"/>
                    <a:pt x="26" y="10"/>
                    <a:pt x="26" y="10"/>
                  </a:cubicBezTo>
                  <a:cubicBezTo>
                    <a:pt x="26" y="9"/>
                    <a:pt x="26" y="10"/>
                    <a:pt x="26" y="10"/>
                  </a:cubicBezTo>
                  <a:close/>
                  <a:moveTo>
                    <a:pt x="21" y="18"/>
                  </a:moveTo>
                  <a:cubicBezTo>
                    <a:pt x="21" y="18"/>
                    <a:pt x="21" y="19"/>
                    <a:pt x="21" y="19"/>
                  </a:cubicBezTo>
                  <a:cubicBezTo>
                    <a:pt x="21" y="18"/>
                    <a:pt x="21" y="18"/>
                    <a:pt x="21" y="18"/>
                  </a:cubicBezTo>
                  <a:close/>
                  <a:moveTo>
                    <a:pt x="23" y="14"/>
                  </a:moveTo>
                  <a:cubicBezTo>
                    <a:pt x="23" y="15"/>
                    <a:pt x="23" y="14"/>
                    <a:pt x="24" y="14"/>
                  </a:cubicBezTo>
                  <a:cubicBezTo>
                    <a:pt x="23" y="14"/>
                    <a:pt x="23" y="14"/>
                    <a:pt x="23" y="14"/>
                  </a:cubicBezTo>
                  <a:close/>
                  <a:moveTo>
                    <a:pt x="20" y="19"/>
                  </a:moveTo>
                  <a:cubicBezTo>
                    <a:pt x="21" y="20"/>
                    <a:pt x="21" y="20"/>
                    <a:pt x="21" y="20"/>
                  </a:cubicBezTo>
                  <a:lnTo>
                    <a:pt x="20" y="19"/>
                  </a:lnTo>
                  <a:close/>
                  <a:moveTo>
                    <a:pt x="19" y="20"/>
                  </a:moveTo>
                  <a:cubicBezTo>
                    <a:pt x="19" y="20"/>
                    <a:pt x="19" y="20"/>
                    <a:pt x="18" y="20"/>
                  </a:cubicBezTo>
                  <a:cubicBezTo>
                    <a:pt x="19" y="20"/>
                    <a:pt x="20" y="21"/>
                    <a:pt x="20" y="20"/>
                  </a:cubicBezTo>
                  <a:lnTo>
                    <a:pt x="19" y="20"/>
                  </a:lnTo>
                  <a:close/>
                  <a:moveTo>
                    <a:pt x="22" y="14"/>
                  </a:moveTo>
                  <a:cubicBezTo>
                    <a:pt x="22" y="14"/>
                    <a:pt x="21" y="13"/>
                    <a:pt x="21" y="14"/>
                  </a:cubicBezTo>
                  <a:cubicBezTo>
                    <a:pt x="21" y="14"/>
                    <a:pt x="22" y="15"/>
                    <a:pt x="22" y="14"/>
                  </a:cubicBezTo>
                  <a:cubicBezTo>
                    <a:pt x="22" y="14"/>
                    <a:pt x="22" y="14"/>
                    <a:pt x="22" y="14"/>
                  </a:cubicBezTo>
                  <a:close/>
                  <a:moveTo>
                    <a:pt x="22" y="12"/>
                  </a:moveTo>
                  <a:cubicBezTo>
                    <a:pt x="22" y="13"/>
                    <a:pt x="23" y="13"/>
                    <a:pt x="23" y="12"/>
                  </a:cubicBezTo>
                  <a:cubicBezTo>
                    <a:pt x="23" y="12"/>
                    <a:pt x="22" y="12"/>
                    <a:pt x="22" y="12"/>
                  </a:cubicBezTo>
                  <a:close/>
                  <a:moveTo>
                    <a:pt x="23" y="10"/>
                  </a:moveTo>
                  <a:cubicBezTo>
                    <a:pt x="23" y="10"/>
                    <a:pt x="24" y="10"/>
                    <a:pt x="24" y="10"/>
                  </a:cubicBezTo>
                  <a:cubicBezTo>
                    <a:pt x="24" y="9"/>
                    <a:pt x="24" y="9"/>
                    <a:pt x="24" y="9"/>
                  </a:cubicBezTo>
                  <a:cubicBezTo>
                    <a:pt x="24" y="10"/>
                    <a:pt x="23" y="9"/>
                    <a:pt x="23" y="10"/>
                  </a:cubicBezTo>
                  <a:close/>
                  <a:moveTo>
                    <a:pt x="17" y="22"/>
                  </a:moveTo>
                  <a:cubicBezTo>
                    <a:pt x="18" y="23"/>
                    <a:pt x="18" y="23"/>
                    <a:pt x="18" y="23"/>
                  </a:cubicBezTo>
                  <a:cubicBezTo>
                    <a:pt x="18" y="22"/>
                    <a:pt x="18" y="22"/>
                    <a:pt x="18" y="22"/>
                  </a:cubicBezTo>
                  <a:cubicBezTo>
                    <a:pt x="17" y="22"/>
                    <a:pt x="17" y="22"/>
                    <a:pt x="17" y="22"/>
                  </a:cubicBezTo>
                  <a:close/>
                  <a:moveTo>
                    <a:pt x="20" y="16"/>
                  </a:moveTo>
                  <a:cubicBezTo>
                    <a:pt x="19" y="16"/>
                    <a:pt x="19" y="16"/>
                    <a:pt x="19" y="16"/>
                  </a:cubicBezTo>
                  <a:cubicBezTo>
                    <a:pt x="19" y="16"/>
                    <a:pt x="20" y="17"/>
                    <a:pt x="20" y="17"/>
                  </a:cubicBezTo>
                  <a:cubicBezTo>
                    <a:pt x="20" y="16"/>
                    <a:pt x="20" y="16"/>
                    <a:pt x="20" y="16"/>
                  </a:cubicBezTo>
                  <a:close/>
                  <a:moveTo>
                    <a:pt x="16" y="19"/>
                  </a:moveTo>
                  <a:cubicBezTo>
                    <a:pt x="17" y="19"/>
                    <a:pt x="17" y="19"/>
                    <a:pt x="18" y="1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18"/>
                    <a:pt x="16" y="18"/>
                    <a:pt x="16" y="19"/>
                  </a:cubicBezTo>
                  <a:close/>
                  <a:moveTo>
                    <a:pt x="19" y="12"/>
                  </a:moveTo>
                  <a:cubicBezTo>
                    <a:pt x="20" y="13"/>
                    <a:pt x="20" y="13"/>
                    <a:pt x="21" y="13"/>
                  </a:cubicBezTo>
                  <a:cubicBezTo>
                    <a:pt x="20" y="12"/>
                    <a:pt x="20" y="12"/>
                    <a:pt x="19" y="12"/>
                  </a:cubicBezTo>
                  <a:close/>
                  <a:moveTo>
                    <a:pt x="17" y="17"/>
                  </a:move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8" y="18"/>
                    <a:pt x="18" y="18"/>
                  </a:cubicBezTo>
                  <a:lnTo>
                    <a:pt x="17" y="17"/>
                  </a:lnTo>
                  <a:close/>
                  <a:moveTo>
                    <a:pt x="20" y="11"/>
                  </a:moveTo>
                  <a:cubicBezTo>
                    <a:pt x="21" y="11"/>
                    <a:pt x="21" y="11"/>
                    <a:pt x="21" y="11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11"/>
                    <a:pt x="20" y="11"/>
                    <a:pt x="20" y="11"/>
                  </a:cubicBezTo>
                  <a:close/>
                  <a:moveTo>
                    <a:pt x="21" y="10"/>
                  </a:moveTo>
                  <a:cubicBezTo>
                    <a:pt x="21" y="10"/>
                    <a:pt x="21" y="10"/>
                    <a:pt x="21" y="10"/>
                  </a:cubicBezTo>
                  <a:cubicBezTo>
                    <a:pt x="22" y="10"/>
                    <a:pt x="22" y="10"/>
                    <a:pt x="22" y="10"/>
                  </a:cubicBezTo>
                  <a:lnTo>
                    <a:pt x="21" y="10"/>
                  </a:lnTo>
                  <a:close/>
                  <a:moveTo>
                    <a:pt x="15" y="22"/>
                  </a:moveTo>
                  <a:cubicBezTo>
                    <a:pt x="15" y="22"/>
                    <a:pt x="14" y="23"/>
                    <a:pt x="15" y="23"/>
                  </a:cubicBezTo>
                  <a:cubicBezTo>
                    <a:pt x="15" y="23"/>
                    <a:pt x="15" y="22"/>
                    <a:pt x="15" y="22"/>
                  </a:cubicBezTo>
                  <a:cubicBezTo>
                    <a:pt x="15" y="22"/>
                    <a:pt x="15" y="22"/>
                    <a:pt x="15" y="22"/>
                  </a:cubicBezTo>
                  <a:close/>
                  <a:moveTo>
                    <a:pt x="12" y="18"/>
                  </a:moveTo>
                  <a:cubicBezTo>
                    <a:pt x="13" y="20"/>
                    <a:pt x="15" y="20"/>
                    <a:pt x="16" y="20"/>
                  </a:cubicBezTo>
                  <a:cubicBezTo>
                    <a:pt x="15" y="19"/>
                    <a:pt x="13" y="17"/>
                    <a:pt x="12" y="18"/>
                  </a:cubicBezTo>
                  <a:close/>
                  <a:moveTo>
                    <a:pt x="15" y="13"/>
                  </a:moveTo>
                  <a:cubicBezTo>
                    <a:pt x="16" y="14"/>
                    <a:pt x="18" y="15"/>
                    <a:pt x="19" y="15"/>
                  </a:cubicBezTo>
                  <a:cubicBezTo>
                    <a:pt x="18" y="14"/>
                    <a:pt x="16" y="13"/>
                    <a:pt x="15" y="13"/>
                  </a:cubicBezTo>
                  <a:close/>
                  <a:moveTo>
                    <a:pt x="13" y="25"/>
                  </a:moveTo>
                  <a:cubicBezTo>
                    <a:pt x="13" y="26"/>
                    <a:pt x="13" y="26"/>
                    <a:pt x="13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7"/>
                    <a:pt x="10" y="27"/>
                    <a:pt x="11" y="28"/>
                  </a:cubicBezTo>
                  <a:cubicBezTo>
                    <a:pt x="11" y="27"/>
                    <a:pt x="13" y="26"/>
                    <a:pt x="13" y="25"/>
                  </a:cubicBezTo>
                  <a:close/>
                  <a:moveTo>
                    <a:pt x="17" y="13"/>
                  </a:moveTo>
                  <a:cubicBezTo>
                    <a:pt x="18" y="13"/>
                    <a:pt x="18" y="14"/>
                    <a:pt x="19" y="14"/>
                  </a:cubicBezTo>
                  <a:cubicBezTo>
                    <a:pt x="18" y="14"/>
                    <a:pt x="18" y="13"/>
                    <a:pt x="17" y="13"/>
                  </a:cubicBezTo>
                  <a:close/>
                  <a:moveTo>
                    <a:pt x="14" y="16"/>
                  </a:moveTo>
                  <a:cubicBezTo>
                    <a:pt x="14" y="16"/>
                    <a:pt x="13" y="16"/>
                    <a:pt x="14" y="17"/>
                  </a:cubicBezTo>
                  <a:cubicBezTo>
                    <a:pt x="14" y="17"/>
                    <a:pt x="15" y="17"/>
                    <a:pt x="16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6" y="17"/>
                    <a:pt x="15" y="16"/>
                    <a:pt x="14" y="16"/>
                  </a:cubicBezTo>
                  <a:close/>
                  <a:moveTo>
                    <a:pt x="12" y="22"/>
                  </a:moveTo>
                  <a:cubicBezTo>
                    <a:pt x="12" y="23"/>
                    <a:pt x="13" y="23"/>
                    <a:pt x="13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2" y="22"/>
                  </a:cubicBezTo>
                  <a:close/>
                  <a:moveTo>
                    <a:pt x="19" y="10"/>
                  </a:moveTo>
                  <a:cubicBezTo>
                    <a:pt x="18" y="10"/>
                    <a:pt x="18" y="10"/>
                    <a:pt x="18" y="10"/>
                  </a:cubicBezTo>
                  <a:cubicBezTo>
                    <a:pt x="18" y="11"/>
                    <a:pt x="19" y="11"/>
                    <a:pt x="19" y="11"/>
                  </a:cubicBezTo>
                  <a:cubicBezTo>
                    <a:pt x="19" y="11"/>
                    <a:pt x="19" y="10"/>
                    <a:pt x="19" y="10"/>
                  </a:cubicBezTo>
                  <a:close/>
                  <a:moveTo>
                    <a:pt x="11" y="24"/>
                  </a:moveTo>
                  <a:cubicBezTo>
                    <a:pt x="10" y="25"/>
                    <a:pt x="11" y="25"/>
                    <a:pt x="11" y="25"/>
                  </a:cubicBezTo>
                  <a:cubicBezTo>
                    <a:pt x="11" y="25"/>
                    <a:pt x="11" y="25"/>
                    <a:pt x="12" y="26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11" y="25"/>
                    <a:pt x="11" y="24"/>
                    <a:pt x="11" y="24"/>
                  </a:cubicBezTo>
                  <a:close/>
                  <a:moveTo>
                    <a:pt x="11" y="26"/>
                  </a:moveTo>
                  <a:cubicBezTo>
                    <a:pt x="11" y="27"/>
                    <a:pt x="11" y="27"/>
                    <a:pt x="11" y="27"/>
                  </a:cubicBezTo>
                  <a:lnTo>
                    <a:pt x="11" y="26"/>
                  </a:lnTo>
                  <a:close/>
                  <a:moveTo>
                    <a:pt x="11" y="22"/>
                  </a:moveTo>
                  <a:cubicBezTo>
                    <a:pt x="11" y="23"/>
                    <a:pt x="10" y="23"/>
                    <a:pt x="11" y="23"/>
                  </a:cubicBezTo>
                  <a:cubicBezTo>
                    <a:pt x="11" y="23"/>
                    <a:pt x="11" y="23"/>
                    <a:pt x="11" y="23"/>
                  </a:cubicBezTo>
                  <a:cubicBezTo>
                    <a:pt x="11" y="23"/>
                    <a:pt x="11" y="22"/>
                    <a:pt x="11" y="22"/>
                  </a:cubicBezTo>
                  <a:close/>
                  <a:moveTo>
                    <a:pt x="11" y="20"/>
                  </a:moveTo>
                  <a:cubicBezTo>
                    <a:pt x="11" y="21"/>
                    <a:pt x="11" y="21"/>
                    <a:pt x="11" y="21"/>
                  </a:cubicBezTo>
                  <a:cubicBezTo>
                    <a:pt x="11" y="21"/>
                    <a:pt x="12" y="21"/>
                    <a:pt x="12" y="20"/>
                  </a:cubicBezTo>
                  <a:cubicBezTo>
                    <a:pt x="12" y="20"/>
                    <a:pt x="11" y="20"/>
                    <a:pt x="11" y="20"/>
                  </a:cubicBezTo>
                  <a:close/>
                  <a:moveTo>
                    <a:pt x="16" y="10"/>
                  </a:moveTo>
                  <a:cubicBezTo>
                    <a:pt x="16" y="11"/>
                    <a:pt x="16" y="11"/>
                    <a:pt x="16" y="11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16" y="10"/>
                    <a:pt x="16" y="10"/>
                    <a:pt x="16" y="10"/>
                  </a:cubicBezTo>
                  <a:close/>
                  <a:moveTo>
                    <a:pt x="11" y="13"/>
                  </a:moveTo>
                  <a:cubicBezTo>
                    <a:pt x="12" y="14"/>
                    <a:pt x="14" y="15"/>
                    <a:pt x="15" y="14"/>
                  </a:cubicBezTo>
                  <a:cubicBezTo>
                    <a:pt x="13" y="14"/>
                    <a:pt x="12" y="13"/>
                    <a:pt x="11" y="13"/>
                  </a:cubicBezTo>
                  <a:close/>
                  <a:moveTo>
                    <a:pt x="11" y="18"/>
                  </a:moveTo>
                  <a:cubicBezTo>
                    <a:pt x="10" y="19"/>
                    <a:pt x="11" y="19"/>
                    <a:pt x="12" y="19"/>
                  </a:cubicBezTo>
                  <a:cubicBezTo>
                    <a:pt x="11" y="19"/>
                    <a:pt x="11" y="18"/>
                    <a:pt x="11" y="18"/>
                  </a:cubicBezTo>
                  <a:close/>
                  <a:moveTo>
                    <a:pt x="15" y="8"/>
                  </a:moveTo>
                  <a:cubicBezTo>
                    <a:pt x="15" y="8"/>
                    <a:pt x="16" y="9"/>
                    <a:pt x="15" y="10"/>
                  </a:cubicBezTo>
                  <a:cubicBezTo>
                    <a:pt x="15" y="10"/>
                    <a:pt x="16" y="10"/>
                    <a:pt x="16" y="9"/>
                  </a:cubicBezTo>
                  <a:cubicBezTo>
                    <a:pt x="16" y="9"/>
                    <a:pt x="16" y="8"/>
                    <a:pt x="15" y="8"/>
                  </a:cubicBezTo>
                  <a:close/>
                  <a:moveTo>
                    <a:pt x="11" y="16"/>
                  </a:moveTo>
                  <a:cubicBezTo>
                    <a:pt x="11" y="17"/>
                    <a:pt x="12" y="18"/>
                    <a:pt x="12" y="17"/>
                  </a:cubicBezTo>
                  <a:cubicBezTo>
                    <a:pt x="12" y="17"/>
                    <a:pt x="11" y="16"/>
                    <a:pt x="11" y="16"/>
                  </a:cubicBezTo>
                  <a:close/>
                  <a:moveTo>
                    <a:pt x="11" y="14"/>
                  </a:moveTo>
                  <a:cubicBezTo>
                    <a:pt x="11" y="15"/>
                    <a:pt x="11" y="15"/>
                    <a:pt x="11" y="15"/>
                  </a:cubicBezTo>
                  <a:cubicBezTo>
                    <a:pt x="12" y="16"/>
                    <a:pt x="12" y="16"/>
                    <a:pt x="13" y="16"/>
                  </a:cubicBezTo>
                  <a:cubicBezTo>
                    <a:pt x="12" y="15"/>
                    <a:pt x="12" y="14"/>
                    <a:pt x="11" y="14"/>
                  </a:cubicBezTo>
                  <a:close/>
                  <a:moveTo>
                    <a:pt x="13" y="11"/>
                  </a:moveTo>
                  <a:cubicBezTo>
                    <a:pt x="12" y="11"/>
                    <a:pt x="12" y="11"/>
                    <a:pt x="11" y="11"/>
                  </a:cubicBezTo>
                  <a:cubicBezTo>
                    <a:pt x="12" y="12"/>
                    <a:pt x="14" y="13"/>
                    <a:pt x="14" y="12"/>
                  </a:cubicBezTo>
                  <a:cubicBezTo>
                    <a:pt x="14" y="12"/>
                    <a:pt x="13" y="11"/>
                    <a:pt x="13" y="11"/>
                  </a:cubicBezTo>
                  <a:close/>
                  <a:moveTo>
                    <a:pt x="8" y="17"/>
                  </a:moveTo>
                  <a:cubicBezTo>
                    <a:pt x="8" y="17"/>
                    <a:pt x="10" y="18"/>
                    <a:pt x="10" y="18"/>
                  </a:cubicBezTo>
                  <a:cubicBezTo>
                    <a:pt x="9" y="18"/>
                    <a:pt x="9" y="17"/>
                    <a:pt x="8" y="17"/>
                  </a:cubicBezTo>
                  <a:close/>
                  <a:moveTo>
                    <a:pt x="14" y="9"/>
                  </a:moveTo>
                  <a:cubicBezTo>
                    <a:pt x="14" y="10"/>
                    <a:pt x="14" y="10"/>
                    <a:pt x="14" y="10"/>
                  </a:cubicBezTo>
                  <a:cubicBezTo>
                    <a:pt x="14" y="9"/>
                    <a:pt x="14" y="9"/>
                    <a:pt x="14" y="9"/>
                  </a:cubicBezTo>
                  <a:close/>
                  <a:moveTo>
                    <a:pt x="14" y="8"/>
                  </a:moveTo>
                  <a:cubicBezTo>
                    <a:pt x="14" y="8"/>
                    <a:pt x="14" y="8"/>
                    <a:pt x="14" y="8"/>
                  </a:cubicBezTo>
                  <a:cubicBezTo>
                    <a:pt x="14" y="8"/>
                    <a:pt x="14" y="8"/>
                    <a:pt x="14" y="8"/>
                  </a:cubicBezTo>
                  <a:close/>
                  <a:moveTo>
                    <a:pt x="11" y="12"/>
                  </a:moveTo>
                  <a:cubicBezTo>
                    <a:pt x="11" y="12"/>
                    <a:pt x="11" y="12"/>
                    <a:pt x="11" y="12"/>
                  </a:cubicBezTo>
                  <a:cubicBezTo>
                    <a:pt x="12" y="13"/>
                    <a:pt x="12" y="13"/>
                    <a:pt x="12" y="13"/>
                  </a:cubicBezTo>
                  <a:lnTo>
                    <a:pt x="11" y="12"/>
                  </a:lnTo>
                  <a:close/>
                  <a:moveTo>
                    <a:pt x="12" y="7"/>
                  </a:moveTo>
                  <a:cubicBezTo>
                    <a:pt x="11" y="8"/>
                    <a:pt x="12" y="8"/>
                    <a:pt x="11" y="9"/>
                  </a:cubicBezTo>
                  <a:cubicBezTo>
                    <a:pt x="12" y="9"/>
                    <a:pt x="12" y="9"/>
                    <a:pt x="13" y="9"/>
                  </a:cubicBezTo>
                  <a:cubicBezTo>
                    <a:pt x="13" y="9"/>
                    <a:pt x="13" y="8"/>
                    <a:pt x="12" y="7"/>
                  </a:cubicBezTo>
                  <a:close/>
                  <a:moveTo>
                    <a:pt x="12" y="4"/>
                  </a:moveTo>
                  <a:cubicBezTo>
                    <a:pt x="11" y="5"/>
                    <a:pt x="13" y="6"/>
                    <a:pt x="14" y="7"/>
                  </a:cubicBezTo>
                  <a:cubicBezTo>
                    <a:pt x="14" y="6"/>
                    <a:pt x="13" y="5"/>
                    <a:pt x="12" y="4"/>
                  </a:cubicBezTo>
                  <a:close/>
                  <a:moveTo>
                    <a:pt x="8" y="13"/>
                  </a:moveTo>
                  <a:cubicBezTo>
                    <a:pt x="9" y="13"/>
                    <a:pt x="9" y="14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3"/>
                    <a:pt x="9" y="13"/>
                    <a:pt x="8" y="13"/>
                  </a:cubicBezTo>
                  <a:close/>
                  <a:moveTo>
                    <a:pt x="8" y="14"/>
                  </a:moveTo>
                  <a:cubicBezTo>
                    <a:pt x="8" y="14"/>
                    <a:pt x="9" y="15"/>
                    <a:pt x="10" y="15"/>
                  </a:cubicBezTo>
                  <a:cubicBezTo>
                    <a:pt x="9" y="14"/>
                    <a:pt x="9" y="13"/>
                    <a:pt x="8" y="14"/>
                  </a:cubicBezTo>
                  <a:close/>
                  <a:moveTo>
                    <a:pt x="10" y="11"/>
                  </a:moveTo>
                  <a:cubicBezTo>
                    <a:pt x="10" y="11"/>
                    <a:pt x="10" y="11"/>
                    <a:pt x="9" y="12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1" y="12"/>
                    <a:pt x="11" y="11"/>
                    <a:pt x="10" y="11"/>
                  </a:cubicBezTo>
                  <a:close/>
                  <a:moveTo>
                    <a:pt x="12" y="6"/>
                  </a:moveTo>
                  <a:cubicBezTo>
                    <a:pt x="12" y="7"/>
                    <a:pt x="12" y="7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7"/>
                    <a:pt x="12" y="6"/>
                    <a:pt x="12" y="6"/>
                  </a:cubicBezTo>
                  <a:close/>
                  <a:moveTo>
                    <a:pt x="8" y="11"/>
                  </a:moveTo>
                  <a:cubicBezTo>
                    <a:pt x="8" y="11"/>
                    <a:pt x="8" y="11"/>
                    <a:pt x="9" y="12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9" y="11"/>
                    <a:pt x="8" y="11"/>
                    <a:pt x="8" y="11"/>
                  </a:cubicBezTo>
                  <a:close/>
                  <a:moveTo>
                    <a:pt x="5" y="11"/>
                  </a:moveTo>
                  <a:cubicBezTo>
                    <a:pt x="6" y="12"/>
                    <a:pt x="7" y="13"/>
                    <a:pt x="8" y="12"/>
                  </a:cubicBezTo>
                  <a:cubicBezTo>
                    <a:pt x="7" y="12"/>
                    <a:pt x="5" y="11"/>
                    <a:pt x="5" y="11"/>
                  </a:cubicBezTo>
                  <a:close/>
                  <a:moveTo>
                    <a:pt x="12" y="2"/>
                  </a:moveTo>
                  <a:cubicBezTo>
                    <a:pt x="12" y="3"/>
                    <a:pt x="12" y="3"/>
                    <a:pt x="12" y="3"/>
                  </a:cubicBezTo>
                  <a:cubicBezTo>
                    <a:pt x="12" y="3"/>
                    <a:pt x="12" y="3"/>
                    <a:pt x="12" y="3"/>
                  </a:cubicBezTo>
                  <a:lnTo>
                    <a:pt x="12" y="2"/>
                  </a:lnTo>
                  <a:close/>
                  <a:moveTo>
                    <a:pt x="3" y="12"/>
                  </a:moveTo>
                  <a:cubicBezTo>
                    <a:pt x="4" y="13"/>
                    <a:pt x="4" y="13"/>
                    <a:pt x="4" y="13"/>
                  </a:cubicBezTo>
                  <a:lnTo>
                    <a:pt x="3" y="12"/>
                  </a:lnTo>
                  <a:close/>
                  <a:moveTo>
                    <a:pt x="1" y="12"/>
                  </a:moveTo>
                  <a:cubicBezTo>
                    <a:pt x="2" y="12"/>
                    <a:pt x="2" y="12"/>
                    <a:pt x="2" y="1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1" y="12"/>
                  </a:cubicBezTo>
                  <a:close/>
                </a:path>
              </a:pathLst>
            </a:custGeom>
            <a:solidFill>
              <a:srgbClr val="0051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600">
                <a:solidFill>
                  <a:srgbClr val="605448"/>
                </a:solidFill>
              </a:endParaRPr>
            </a:p>
          </p:txBody>
        </p:sp>
      </p:grpSp>
      <p:grpSp>
        <p:nvGrpSpPr>
          <p:cNvPr id="382" name="chenying0907 8"/>
          <p:cNvGrpSpPr/>
          <p:nvPr/>
        </p:nvGrpSpPr>
        <p:grpSpPr>
          <a:xfrm>
            <a:off x="4459717" y="1391863"/>
            <a:ext cx="2710214" cy="1425916"/>
            <a:chOff x="2112394" y="2211273"/>
            <a:chExt cx="2710214" cy="1425916"/>
          </a:xfrm>
        </p:grpSpPr>
        <p:sp>
          <p:nvSpPr>
            <p:cNvPr id="383" name="文本框 16"/>
            <p:cNvSpPr txBox="1">
              <a:spLocks noChangeArrowheads="1"/>
            </p:cNvSpPr>
            <p:nvPr/>
          </p:nvSpPr>
          <p:spPr bwMode="auto">
            <a:xfrm>
              <a:off x="2112394" y="2211273"/>
              <a:ext cx="2287653" cy="2862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90204" pitchFamily="34" charset="0"/>
                <a:buChar char="•"/>
                <a:defRPr sz="28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>
                <a:buNone/>
              </a:pPr>
              <a:endParaRPr lang="en-US" altLang="zh-CN" sz="1400" dirty="0">
                <a:solidFill>
                  <a:srgbClr val="595959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endParaRPr>
            </a:p>
          </p:txBody>
        </p:sp>
        <p:sp>
          <p:nvSpPr>
            <p:cNvPr id="384" name="文本框 383"/>
            <p:cNvSpPr txBox="1"/>
            <p:nvPr/>
          </p:nvSpPr>
          <p:spPr>
            <a:xfrm>
              <a:off x="3398119" y="2436860"/>
              <a:ext cx="142448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 smtClean="0">
                  <a:solidFill>
                    <a:srgbClr val="005188"/>
                  </a:solidFill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李力铤</a:t>
              </a:r>
              <a:endParaRPr lang="en-US" altLang="zh-CN" sz="2400" b="1" dirty="0" smtClean="0">
                <a:solidFill>
                  <a:srgbClr val="005188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endParaRPr>
            </a:p>
            <a:p>
              <a:br>
                <a:rPr lang="en-US" altLang="zh-CN" sz="2400" b="1" dirty="0">
                  <a:solidFill>
                    <a:srgbClr val="005188"/>
                  </a:solidFill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</a:br>
              <a:endParaRPr lang="en-US" altLang="zh-CN" sz="2400" b="1" dirty="0">
                <a:solidFill>
                  <a:srgbClr val="005188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endParaRPr>
            </a:p>
          </p:txBody>
        </p:sp>
        <p:sp>
          <p:nvSpPr>
            <p:cNvPr id="385" name="chenying0907 30"/>
            <p:cNvSpPr>
              <a:spLocks noEditPoints="1"/>
            </p:cNvSpPr>
            <p:nvPr/>
          </p:nvSpPr>
          <p:spPr bwMode="auto">
            <a:xfrm>
              <a:off x="3099428" y="2506475"/>
              <a:ext cx="335491" cy="324806"/>
            </a:xfrm>
            <a:custGeom>
              <a:avLst/>
              <a:gdLst>
                <a:gd name="T0" fmla="*/ 10 w 31"/>
                <a:gd name="T1" fmla="*/ 19 h 30"/>
                <a:gd name="T2" fmla="*/ 11 w 31"/>
                <a:gd name="T3" fmla="*/ 0 h 30"/>
                <a:gd name="T4" fmla="*/ 28 w 31"/>
                <a:gd name="T5" fmla="*/ 8 h 30"/>
                <a:gd name="T6" fmla="*/ 26 w 31"/>
                <a:gd name="T7" fmla="*/ 27 h 30"/>
                <a:gd name="T8" fmla="*/ 23 w 31"/>
                <a:gd name="T9" fmla="*/ 25 h 30"/>
                <a:gd name="T10" fmla="*/ 22 w 31"/>
                <a:gd name="T11" fmla="*/ 21 h 30"/>
                <a:gd name="T12" fmla="*/ 29 w 31"/>
                <a:gd name="T13" fmla="*/ 9 h 30"/>
                <a:gd name="T14" fmla="*/ 22 w 31"/>
                <a:gd name="T15" fmla="*/ 24 h 30"/>
                <a:gd name="T16" fmla="*/ 21 w 31"/>
                <a:gd name="T17" fmla="*/ 22 h 30"/>
                <a:gd name="T18" fmla="*/ 28 w 31"/>
                <a:gd name="T19" fmla="*/ 10 h 30"/>
                <a:gd name="T20" fmla="*/ 24 w 31"/>
                <a:gd name="T21" fmla="*/ 14 h 30"/>
                <a:gd name="T22" fmla="*/ 21 w 31"/>
                <a:gd name="T23" fmla="*/ 18 h 30"/>
                <a:gd name="T24" fmla="*/ 24 w 31"/>
                <a:gd name="T25" fmla="*/ 14 h 30"/>
                <a:gd name="T26" fmla="*/ 20 w 31"/>
                <a:gd name="T27" fmla="*/ 19 h 30"/>
                <a:gd name="T28" fmla="*/ 19 w 31"/>
                <a:gd name="T29" fmla="*/ 20 h 30"/>
                <a:gd name="T30" fmla="*/ 22 w 31"/>
                <a:gd name="T31" fmla="*/ 14 h 30"/>
                <a:gd name="T32" fmla="*/ 23 w 31"/>
                <a:gd name="T33" fmla="*/ 10 h 30"/>
                <a:gd name="T34" fmla="*/ 17 w 31"/>
                <a:gd name="T35" fmla="*/ 22 h 30"/>
                <a:gd name="T36" fmla="*/ 20 w 31"/>
                <a:gd name="T37" fmla="*/ 16 h 30"/>
                <a:gd name="T38" fmla="*/ 16 w 31"/>
                <a:gd name="T39" fmla="*/ 19 h 30"/>
                <a:gd name="T40" fmla="*/ 19 w 31"/>
                <a:gd name="T41" fmla="*/ 12 h 30"/>
                <a:gd name="T42" fmla="*/ 17 w 31"/>
                <a:gd name="T43" fmla="*/ 18 h 30"/>
                <a:gd name="T44" fmla="*/ 21 w 31"/>
                <a:gd name="T45" fmla="*/ 11 h 30"/>
                <a:gd name="T46" fmla="*/ 21 w 31"/>
                <a:gd name="T47" fmla="*/ 10 h 30"/>
                <a:gd name="T48" fmla="*/ 15 w 31"/>
                <a:gd name="T49" fmla="*/ 23 h 30"/>
                <a:gd name="T50" fmla="*/ 16 w 31"/>
                <a:gd name="T51" fmla="*/ 20 h 30"/>
                <a:gd name="T52" fmla="*/ 15 w 31"/>
                <a:gd name="T53" fmla="*/ 13 h 30"/>
                <a:gd name="T54" fmla="*/ 11 w 31"/>
                <a:gd name="T55" fmla="*/ 28 h 30"/>
                <a:gd name="T56" fmla="*/ 17 w 31"/>
                <a:gd name="T57" fmla="*/ 13 h 30"/>
                <a:gd name="T58" fmla="*/ 17 w 31"/>
                <a:gd name="T59" fmla="*/ 17 h 30"/>
                <a:gd name="T60" fmla="*/ 14 w 31"/>
                <a:gd name="T61" fmla="*/ 23 h 30"/>
                <a:gd name="T62" fmla="*/ 19 w 31"/>
                <a:gd name="T63" fmla="*/ 11 h 30"/>
                <a:gd name="T64" fmla="*/ 12 w 31"/>
                <a:gd name="T65" fmla="*/ 26 h 30"/>
                <a:gd name="T66" fmla="*/ 11 w 31"/>
                <a:gd name="T67" fmla="*/ 27 h 30"/>
                <a:gd name="T68" fmla="*/ 11 w 31"/>
                <a:gd name="T69" fmla="*/ 23 h 30"/>
                <a:gd name="T70" fmla="*/ 12 w 31"/>
                <a:gd name="T71" fmla="*/ 20 h 30"/>
                <a:gd name="T72" fmla="*/ 17 w 31"/>
                <a:gd name="T73" fmla="*/ 10 h 30"/>
                <a:gd name="T74" fmla="*/ 11 w 31"/>
                <a:gd name="T75" fmla="*/ 13 h 30"/>
                <a:gd name="T76" fmla="*/ 15 w 31"/>
                <a:gd name="T77" fmla="*/ 8 h 30"/>
                <a:gd name="T78" fmla="*/ 11 w 31"/>
                <a:gd name="T79" fmla="*/ 16 h 30"/>
                <a:gd name="T80" fmla="*/ 11 w 31"/>
                <a:gd name="T81" fmla="*/ 15 h 30"/>
                <a:gd name="T82" fmla="*/ 11 w 31"/>
                <a:gd name="T83" fmla="*/ 11 h 30"/>
                <a:gd name="T84" fmla="*/ 10 w 31"/>
                <a:gd name="T85" fmla="*/ 18 h 30"/>
                <a:gd name="T86" fmla="*/ 14 w 31"/>
                <a:gd name="T87" fmla="*/ 9 h 30"/>
                <a:gd name="T88" fmla="*/ 11 w 31"/>
                <a:gd name="T89" fmla="*/ 12 h 30"/>
                <a:gd name="T90" fmla="*/ 12 w 31"/>
                <a:gd name="T91" fmla="*/ 7 h 30"/>
                <a:gd name="T92" fmla="*/ 12 w 31"/>
                <a:gd name="T93" fmla="*/ 4 h 30"/>
                <a:gd name="T94" fmla="*/ 10 w 31"/>
                <a:gd name="T95" fmla="*/ 14 h 30"/>
                <a:gd name="T96" fmla="*/ 10 w 31"/>
                <a:gd name="T97" fmla="*/ 15 h 30"/>
                <a:gd name="T98" fmla="*/ 10 w 31"/>
                <a:gd name="T99" fmla="*/ 12 h 30"/>
                <a:gd name="T100" fmla="*/ 12 w 31"/>
                <a:gd name="T101" fmla="*/ 7 h 30"/>
                <a:gd name="T102" fmla="*/ 9 w 31"/>
                <a:gd name="T103" fmla="*/ 11 h 30"/>
                <a:gd name="T104" fmla="*/ 5 w 31"/>
                <a:gd name="T105" fmla="*/ 11 h 30"/>
                <a:gd name="T106" fmla="*/ 12 w 31"/>
                <a:gd name="T107" fmla="*/ 2 h 30"/>
                <a:gd name="T108" fmla="*/ 1 w 31"/>
                <a:gd name="T109" fmla="*/ 1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31" h="30">
                  <a:moveTo>
                    <a:pt x="16" y="23"/>
                  </a:moveTo>
                  <a:cubicBezTo>
                    <a:pt x="14" y="25"/>
                    <a:pt x="13" y="27"/>
                    <a:pt x="11" y="30"/>
                  </a:cubicBezTo>
                  <a:cubicBezTo>
                    <a:pt x="10" y="30"/>
                    <a:pt x="10" y="28"/>
                    <a:pt x="10" y="28"/>
                  </a:cubicBezTo>
                  <a:cubicBezTo>
                    <a:pt x="10" y="25"/>
                    <a:pt x="10" y="22"/>
                    <a:pt x="10" y="19"/>
                  </a:cubicBezTo>
                  <a:cubicBezTo>
                    <a:pt x="8" y="18"/>
                    <a:pt x="6" y="17"/>
                    <a:pt x="5" y="15"/>
                  </a:cubicBezTo>
                  <a:cubicBezTo>
                    <a:pt x="3" y="14"/>
                    <a:pt x="1" y="13"/>
                    <a:pt x="0" y="11"/>
                  </a:cubicBezTo>
                  <a:cubicBezTo>
                    <a:pt x="3" y="10"/>
                    <a:pt x="7" y="10"/>
                    <a:pt x="11" y="10"/>
                  </a:cubicBezTo>
                  <a:cubicBezTo>
                    <a:pt x="11" y="7"/>
                    <a:pt x="11" y="4"/>
                    <a:pt x="11" y="0"/>
                  </a:cubicBezTo>
                  <a:cubicBezTo>
                    <a:pt x="12" y="1"/>
                    <a:pt x="13" y="2"/>
                    <a:pt x="13" y="3"/>
                  </a:cubicBezTo>
                  <a:cubicBezTo>
                    <a:pt x="14" y="4"/>
                    <a:pt x="15" y="6"/>
                    <a:pt x="16" y="7"/>
                  </a:cubicBezTo>
                  <a:cubicBezTo>
                    <a:pt x="16" y="8"/>
                    <a:pt x="17" y="8"/>
                    <a:pt x="17" y="9"/>
                  </a:cubicBezTo>
                  <a:cubicBezTo>
                    <a:pt x="21" y="9"/>
                    <a:pt x="24" y="9"/>
                    <a:pt x="28" y="8"/>
                  </a:cubicBezTo>
                  <a:cubicBezTo>
                    <a:pt x="29" y="8"/>
                    <a:pt x="30" y="8"/>
                    <a:pt x="31" y="8"/>
                  </a:cubicBezTo>
                  <a:cubicBezTo>
                    <a:pt x="30" y="10"/>
                    <a:pt x="28" y="12"/>
                    <a:pt x="27" y="13"/>
                  </a:cubicBezTo>
                  <a:cubicBezTo>
                    <a:pt x="25" y="14"/>
                    <a:pt x="23" y="16"/>
                    <a:pt x="22" y="17"/>
                  </a:cubicBezTo>
                  <a:cubicBezTo>
                    <a:pt x="23" y="20"/>
                    <a:pt x="25" y="23"/>
                    <a:pt x="26" y="27"/>
                  </a:cubicBezTo>
                  <a:cubicBezTo>
                    <a:pt x="26" y="27"/>
                    <a:pt x="25" y="27"/>
                    <a:pt x="24" y="26"/>
                  </a:cubicBezTo>
                  <a:cubicBezTo>
                    <a:pt x="22" y="25"/>
                    <a:pt x="19" y="25"/>
                    <a:pt x="16" y="23"/>
                  </a:cubicBezTo>
                  <a:close/>
                  <a:moveTo>
                    <a:pt x="24" y="25"/>
                  </a:moveTo>
                  <a:cubicBezTo>
                    <a:pt x="24" y="25"/>
                    <a:pt x="23" y="25"/>
                    <a:pt x="23" y="25"/>
                  </a:cubicBezTo>
                  <a:cubicBezTo>
                    <a:pt x="23" y="26"/>
                    <a:pt x="24" y="25"/>
                    <a:pt x="25" y="26"/>
                  </a:cubicBezTo>
                  <a:lnTo>
                    <a:pt x="24" y="25"/>
                  </a:lnTo>
                  <a:close/>
                  <a:moveTo>
                    <a:pt x="22" y="20"/>
                  </a:moveTo>
                  <a:cubicBezTo>
                    <a:pt x="22" y="21"/>
                    <a:pt x="22" y="21"/>
                    <a:pt x="22" y="21"/>
                  </a:cubicBezTo>
                  <a:cubicBezTo>
                    <a:pt x="23" y="22"/>
                    <a:pt x="23" y="23"/>
                    <a:pt x="24" y="24"/>
                  </a:cubicBezTo>
                  <a:cubicBezTo>
                    <a:pt x="23" y="23"/>
                    <a:pt x="23" y="21"/>
                    <a:pt x="22" y="20"/>
                  </a:cubicBezTo>
                  <a:close/>
                  <a:moveTo>
                    <a:pt x="29" y="9"/>
                  </a:moveTo>
                  <a:cubicBezTo>
                    <a:pt x="29" y="9"/>
                    <a:pt x="29" y="9"/>
                    <a:pt x="29" y="9"/>
                  </a:cubicBezTo>
                  <a:cubicBezTo>
                    <a:pt x="29" y="9"/>
                    <a:pt x="30" y="9"/>
                    <a:pt x="30" y="9"/>
                  </a:cubicBezTo>
                  <a:cubicBezTo>
                    <a:pt x="29" y="9"/>
                    <a:pt x="29" y="9"/>
                    <a:pt x="29" y="9"/>
                  </a:cubicBezTo>
                  <a:close/>
                  <a:moveTo>
                    <a:pt x="18" y="22"/>
                  </a:moveTo>
                  <a:cubicBezTo>
                    <a:pt x="19" y="22"/>
                    <a:pt x="21" y="24"/>
                    <a:pt x="22" y="24"/>
                  </a:cubicBezTo>
                  <a:cubicBezTo>
                    <a:pt x="21" y="23"/>
                    <a:pt x="19" y="22"/>
                    <a:pt x="18" y="22"/>
                  </a:cubicBezTo>
                  <a:close/>
                  <a:moveTo>
                    <a:pt x="21" y="22"/>
                  </a:moveTo>
                  <a:cubicBezTo>
                    <a:pt x="21" y="22"/>
                    <a:pt x="21" y="23"/>
                    <a:pt x="22" y="23"/>
                  </a:cubicBezTo>
                  <a:cubicBezTo>
                    <a:pt x="22" y="22"/>
                    <a:pt x="22" y="22"/>
                    <a:pt x="21" y="22"/>
                  </a:cubicBezTo>
                  <a:close/>
                  <a:moveTo>
                    <a:pt x="27" y="9"/>
                  </a:moveTo>
                  <a:cubicBezTo>
                    <a:pt x="27" y="9"/>
                    <a:pt x="27" y="9"/>
                    <a:pt x="27" y="9"/>
                  </a:cubicBezTo>
                  <a:cubicBezTo>
                    <a:pt x="27" y="10"/>
                    <a:pt x="27" y="10"/>
                    <a:pt x="27" y="11"/>
                  </a:cubicBezTo>
                  <a:cubicBezTo>
                    <a:pt x="27" y="11"/>
                    <a:pt x="28" y="11"/>
                    <a:pt x="28" y="10"/>
                  </a:cubicBezTo>
                  <a:cubicBezTo>
                    <a:pt x="27" y="10"/>
                    <a:pt x="28" y="10"/>
                    <a:pt x="27" y="9"/>
                  </a:cubicBezTo>
                  <a:close/>
                  <a:moveTo>
                    <a:pt x="24" y="14"/>
                  </a:moveTo>
                  <a:cubicBezTo>
                    <a:pt x="24" y="13"/>
                    <a:pt x="25" y="13"/>
                    <a:pt x="25" y="13"/>
                  </a:cubicBezTo>
                  <a:cubicBezTo>
                    <a:pt x="25" y="12"/>
                    <a:pt x="24" y="13"/>
                    <a:pt x="24" y="14"/>
                  </a:cubicBezTo>
                  <a:close/>
                  <a:moveTo>
                    <a:pt x="26" y="10"/>
                  </a:moveTo>
                  <a:cubicBezTo>
                    <a:pt x="26" y="10"/>
                    <a:pt x="26" y="10"/>
                    <a:pt x="26" y="10"/>
                  </a:cubicBezTo>
                  <a:cubicBezTo>
                    <a:pt x="26" y="9"/>
                    <a:pt x="26" y="10"/>
                    <a:pt x="26" y="10"/>
                  </a:cubicBezTo>
                  <a:close/>
                  <a:moveTo>
                    <a:pt x="21" y="18"/>
                  </a:moveTo>
                  <a:cubicBezTo>
                    <a:pt x="21" y="18"/>
                    <a:pt x="21" y="19"/>
                    <a:pt x="21" y="19"/>
                  </a:cubicBezTo>
                  <a:cubicBezTo>
                    <a:pt x="21" y="18"/>
                    <a:pt x="21" y="18"/>
                    <a:pt x="21" y="18"/>
                  </a:cubicBezTo>
                  <a:close/>
                  <a:moveTo>
                    <a:pt x="23" y="14"/>
                  </a:moveTo>
                  <a:cubicBezTo>
                    <a:pt x="23" y="15"/>
                    <a:pt x="23" y="14"/>
                    <a:pt x="24" y="14"/>
                  </a:cubicBezTo>
                  <a:cubicBezTo>
                    <a:pt x="23" y="14"/>
                    <a:pt x="23" y="14"/>
                    <a:pt x="23" y="14"/>
                  </a:cubicBezTo>
                  <a:close/>
                  <a:moveTo>
                    <a:pt x="20" y="19"/>
                  </a:moveTo>
                  <a:cubicBezTo>
                    <a:pt x="21" y="20"/>
                    <a:pt x="21" y="20"/>
                    <a:pt x="21" y="20"/>
                  </a:cubicBezTo>
                  <a:lnTo>
                    <a:pt x="20" y="19"/>
                  </a:lnTo>
                  <a:close/>
                  <a:moveTo>
                    <a:pt x="19" y="20"/>
                  </a:moveTo>
                  <a:cubicBezTo>
                    <a:pt x="19" y="20"/>
                    <a:pt x="19" y="20"/>
                    <a:pt x="18" y="20"/>
                  </a:cubicBezTo>
                  <a:cubicBezTo>
                    <a:pt x="19" y="20"/>
                    <a:pt x="20" y="21"/>
                    <a:pt x="20" y="20"/>
                  </a:cubicBezTo>
                  <a:lnTo>
                    <a:pt x="19" y="20"/>
                  </a:lnTo>
                  <a:close/>
                  <a:moveTo>
                    <a:pt x="22" y="14"/>
                  </a:moveTo>
                  <a:cubicBezTo>
                    <a:pt x="22" y="14"/>
                    <a:pt x="21" y="13"/>
                    <a:pt x="21" y="14"/>
                  </a:cubicBezTo>
                  <a:cubicBezTo>
                    <a:pt x="21" y="14"/>
                    <a:pt x="22" y="15"/>
                    <a:pt x="22" y="14"/>
                  </a:cubicBezTo>
                  <a:cubicBezTo>
                    <a:pt x="22" y="14"/>
                    <a:pt x="22" y="14"/>
                    <a:pt x="22" y="14"/>
                  </a:cubicBezTo>
                  <a:close/>
                  <a:moveTo>
                    <a:pt x="22" y="12"/>
                  </a:moveTo>
                  <a:cubicBezTo>
                    <a:pt x="22" y="13"/>
                    <a:pt x="23" y="13"/>
                    <a:pt x="23" y="12"/>
                  </a:cubicBezTo>
                  <a:cubicBezTo>
                    <a:pt x="23" y="12"/>
                    <a:pt x="22" y="12"/>
                    <a:pt x="22" y="12"/>
                  </a:cubicBezTo>
                  <a:close/>
                  <a:moveTo>
                    <a:pt x="23" y="10"/>
                  </a:moveTo>
                  <a:cubicBezTo>
                    <a:pt x="23" y="10"/>
                    <a:pt x="24" y="10"/>
                    <a:pt x="24" y="10"/>
                  </a:cubicBezTo>
                  <a:cubicBezTo>
                    <a:pt x="24" y="9"/>
                    <a:pt x="24" y="9"/>
                    <a:pt x="24" y="9"/>
                  </a:cubicBezTo>
                  <a:cubicBezTo>
                    <a:pt x="24" y="10"/>
                    <a:pt x="23" y="9"/>
                    <a:pt x="23" y="10"/>
                  </a:cubicBezTo>
                  <a:close/>
                  <a:moveTo>
                    <a:pt x="17" y="22"/>
                  </a:moveTo>
                  <a:cubicBezTo>
                    <a:pt x="18" y="23"/>
                    <a:pt x="18" y="23"/>
                    <a:pt x="18" y="23"/>
                  </a:cubicBezTo>
                  <a:cubicBezTo>
                    <a:pt x="18" y="22"/>
                    <a:pt x="18" y="22"/>
                    <a:pt x="18" y="22"/>
                  </a:cubicBezTo>
                  <a:cubicBezTo>
                    <a:pt x="17" y="22"/>
                    <a:pt x="17" y="22"/>
                    <a:pt x="17" y="22"/>
                  </a:cubicBezTo>
                  <a:close/>
                  <a:moveTo>
                    <a:pt x="20" y="16"/>
                  </a:moveTo>
                  <a:cubicBezTo>
                    <a:pt x="19" y="16"/>
                    <a:pt x="19" y="16"/>
                    <a:pt x="19" y="16"/>
                  </a:cubicBezTo>
                  <a:cubicBezTo>
                    <a:pt x="19" y="16"/>
                    <a:pt x="20" y="17"/>
                    <a:pt x="20" y="17"/>
                  </a:cubicBezTo>
                  <a:cubicBezTo>
                    <a:pt x="20" y="16"/>
                    <a:pt x="20" y="16"/>
                    <a:pt x="20" y="16"/>
                  </a:cubicBezTo>
                  <a:close/>
                  <a:moveTo>
                    <a:pt x="16" y="19"/>
                  </a:moveTo>
                  <a:cubicBezTo>
                    <a:pt x="17" y="19"/>
                    <a:pt x="17" y="19"/>
                    <a:pt x="18" y="1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18"/>
                    <a:pt x="16" y="18"/>
                    <a:pt x="16" y="19"/>
                  </a:cubicBezTo>
                  <a:close/>
                  <a:moveTo>
                    <a:pt x="19" y="12"/>
                  </a:moveTo>
                  <a:cubicBezTo>
                    <a:pt x="20" y="13"/>
                    <a:pt x="20" y="13"/>
                    <a:pt x="21" y="13"/>
                  </a:cubicBezTo>
                  <a:cubicBezTo>
                    <a:pt x="20" y="12"/>
                    <a:pt x="20" y="12"/>
                    <a:pt x="19" y="12"/>
                  </a:cubicBezTo>
                  <a:close/>
                  <a:moveTo>
                    <a:pt x="17" y="17"/>
                  </a:move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8" y="18"/>
                    <a:pt x="18" y="18"/>
                  </a:cubicBezTo>
                  <a:lnTo>
                    <a:pt x="17" y="17"/>
                  </a:lnTo>
                  <a:close/>
                  <a:moveTo>
                    <a:pt x="20" y="11"/>
                  </a:moveTo>
                  <a:cubicBezTo>
                    <a:pt x="21" y="11"/>
                    <a:pt x="21" y="11"/>
                    <a:pt x="21" y="11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11"/>
                    <a:pt x="20" y="11"/>
                    <a:pt x="20" y="11"/>
                  </a:cubicBezTo>
                  <a:close/>
                  <a:moveTo>
                    <a:pt x="21" y="10"/>
                  </a:moveTo>
                  <a:cubicBezTo>
                    <a:pt x="21" y="10"/>
                    <a:pt x="21" y="10"/>
                    <a:pt x="21" y="10"/>
                  </a:cubicBezTo>
                  <a:cubicBezTo>
                    <a:pt x="22" y="10"/>
                    <a:pt x="22" y="10"/>
                    <a:pt x="22" y="10"/>
                  </a:cubicBezTo>
                  <a:lnTo>
                    <a:pt x="21" y="10"/>
                  </a:lnTo>
                  <a:close/>
                  <a:moveTo>
                    <a:pt x="15" y="22"/>
                  </a:moveTo>
                  <a:cubicBezTo>
                    <a:pt x="15" y="22"/>
                    <a:pt x="14" y="23"/>
                    <a:pt x="15" y="23"/>
                  </a:cubicBezTo>
                  <a:cubicBezTo>
                    <a:pt x="15" y="23"/>
                    <a:pt x="15" y="22"/>
                    <a:pt x="15" y="22"/>
                  </a:cubicBezTo>
                  <a:cubicBezTo>
                    <a:pt x="15" y="22"/>
                    <a:pt x="15" y="22"/>
                    <a:pt x="15" y="22"/>
                  </a:cubicBezTo>
                  <a:close/>
                  <a:moveTo>
                    <a:pt x="12" y="18"/>
                  </a:moveTo>
                  <a:cubicBezTo>
                    <a:pt x="13" y="20"/>
                    <a:pt x="15" y="20"/>
                    <a:pt x="16" y="20"/>
                  </a:cubicBezTo>
                  <a:cubicBezTo>
                    <a:pt x="15" y="19"/>
                    <a:pt x="13" y="17"/>
                    <a:pt x="12" y="18"/>
                  </a:cubicBezTo>
                  <a:close/>
                  <a:moveTo>
                    <a:pt x="15" y="13"/>
                  </a:moveTo>
                  <a:cubicBezTo>
                    <a:pt x="16" y="14"/>
                    <a:pt x="18" y="15"/>
                    <a:pt x="19" y="15"/>
                  </a:cubicBezTo>
                  <a:cubicBezTo>
                    <a:pt x="18" y="14"/>
                    <a:pt x="16" y="13"/>
                    <a:pt x="15" y="13"/>
                  </a:cubicBezTo>
                  <a:close/>
                  <a:moveTo>
                    <a:pt x="13" y="25"/>
                  </a:moveTo>
                  <a:cubicBezTo>
                    <a:pt x="13" y="26"/>
                    <a:pt x="13" y="26"/>
                    <a:pt x="13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7"/>
                    <a:pt x="10" y="27"/>
                    <a:pt x="11" y="28"/>
                  </a:cubicBezTo>
                  <a:cubicBezTo>
                    <a:pt x="11" y="27"/>
                    <a:pt x="13" y="26"/>
                    <a:pt x="13" y="25"/>
                  </a:cubicBezTo>
                  <a:close/>
                  <a:moveTo>
                    <a:pt x="17" y="13"/>
                  </a:moveTo>
                  <a:cubicBezTo>
                    <a:pt x="18" y="13"/>
                    <a:pt x="18" y="14"/>
                    <a:pt x="19" y="14"/>
                  </a:cubicBezTo>
                  <a:cubicBezTo>
                    <a:pt x="18" y="14"/>
                    <a:pt x="18" y="13"/>
                    <a:pt x="17" y="13"/>
                  </a:cubicBezTo>
                  <a:close/>
                  <a:moveTo>
                    <a:pt x="14" y="16"/>
                  </a:moveTo>
                  <a:cubicBezTo>
                    <a:pt x="14" y="16"/>
                    <a:pt x="13" y="16"/>
                    <a:pt x="14" y="17"/>
                  </a:cubicBezTo>
                  <a:cubicBezTo>
                    <a:pt x="14" y="17"/>
                    <a:pt x="15" y="17"/>
                    <a:pt x="16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6" y="17"/>
                    <a:pt x="15" y="16"/>
                    <a:pt x="14" y="16"/>
                  </a:cubicBezTo>
                  <a:close/>
                  <a:moveTo>
                    <a:pt x="12" y="22"/>
                  </a:moveTo>
                  <a:cubicBezTo>
                    <a:pt x="12" y="23"/>
                    <a:pt x="13" y="23"/>
                    <a:pt x="13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2" y="22"/>
                  </a:cubicBezTo>
                  <a:close/>
                  <a:moveTo>
                    <a:pt x="19" y="10"/>
                  </a:moveTo>
                  <a:cubicBezTo>
                    <a:pt x="18" y="10"/>
                    <a:pt x="18" y="10"/>
                    <a:pt x="18" y="10"/>
                  </a:cubicBezTo>
                  <a:cubicBezTo>
                    <a:pt x="18" y="11"/>
                    <a:pt x="19" y="11"/>
                    <a:pt x="19" y="11"/>
                  </a:cubicBezTo>
                  <a:cubicBezTo>
                    <a:pt x="19" y="11"/>
                    <a:pt x="19" y="10"/>
                    <a:pt x="19" y="10"/>
                  </a:cubicBezTo>
                  <a:close/>
                  <a:moveTo>
                    <a:pt x="11" y="24"/>
                  </a:moveTo>
                  <a:cubicBezTo>
                    <a:pt x="10" y="25"/>
                    <a:pt x="11" y="25"/>
                    <a:pt x="11" y="25"/>
                  </a:cubicBezTo>
                  <a:cubicBezTo>
                    <a:pt x="11" y="25"/>
                    <a:pt x="11" y="25"/>
                    <a:pt x="12" y="26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11" y="25"/>
                    <a:pt x="11" y="24"/>
                    <a:pt x="11" y="24"/>
                  </a:cubicBezTo>
                  <a:close/>
                  <a:moveTo>
                    <a:pt x="11" y="26"/>
                  </a:moveTo>
                  <a:cubicBezTo>
                    <a:pt x="11" y="27"/>
                    <a:pt x="11" y="27"/>
                    <a:pt x="11" y="27"/>
                  </a:cubicBezTo>
                  <a:lnTo>
                    <a:pt x="11" y="26"/>
                  </a:lnTo>
                  <a:close/>
                  <a:moveTo>
                    <a:pt x="11" y="22"/>
                  </a:moveTo>
                  <a:cubicBezTo>
                    <a:pt x="11" y="23"/>
                    <a:pt x="10" y="23"/>
                    <a:pt x="11" y="23"/>
                  </a:cubicBezTo>
                  <a:cubicBezTo>
                    <a:pt x="11" y="23"/>
                    <a:pt x="11" y="23"/>
                    <a:pt x="11" y="23"/>
                  </a:cubicBezTo>
                  <a:cubicBezTo>
                    <a:pt x="11" y="23"/>
                    <a:pt x="11" y="22"/>
                    <a:pt x="11" y="22"/>
                  </a:cubicBezTo>
                  <a:close/>
                  <a:moveTo>
                    <a:pt x="11" y="20"/>
                  </a:moveTo>
                  <a:cubicBezTo>
                    <a:pt x="11" y="21"/>
                    <a:pt x="11" y="21"/>
                    <a:pt x="11" y="21"/>
                  </a:cubicBezTo>
                  <a:cubicBezTo>
                    <a:pt x="11" y="21"/>
                    <a:pt x="12" y="21"/>
                    <a:pt x="12" y="20"/>
                  </a:cubicBezTo>
                  <a:cubicBezTo>
                    <a:pt x="12" y="20"/>
                    <a:pt x="11" y="20"/>
                    <a:pt x="11" y="20"/>
                  </a:cubicBezTo>
                  <a:close/>
                  <a:moveTo>
                    <a:pt x="16" y="10"/>
                  </a:moveTo>
                  <a:cubicBezTo>
                    <a:pt x="16" y="11"/>
                    <a:pt x="16" y="11"/>
                    <a:pt x="16" y="11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16" y="10"/>
                    <a:pt x="16" y="10"/>
                    <a:pt x="16" y="10"/>
                  </a:cubicBezTo>
                  <a:close/>
                  <a:moveTo>
                    <a:pt x="11" y="13"/>
                  </a:moveTo>
                  <a:cubicBezTo>
                    <a:pt x="12" y="14"/>
                    <a:pt x="14" y="15"/>
                    <a:pt x="15" y="14"/>
                  </a:cubicBezTo>
                  <a:cubicBezTo>
                    <a:pt x="13" y="14"/>
                    <a:pt x="12" y="13"/>
                    <a:pt x="11" y="13"/>
                  </a:cubicBezTo>
                  <a:close/>
                  <a:moveTo>
                    <a:pt x="11" y="18"/>
                  </a:moveTo>
                  <a:cubicBezTo>
                    <a:pt x="10" y="19"/>
                    <a:pt x="11" y="19"/>
                    <a:pt x="12" y="19"/>
                  </a:cubicBezTo>
                  <a:cubicBezTo>
                    <a:pt x="11" y="19"/>
                    <a:pt x="11" y="18"/>
                    <a:pt x="11" y="18"/>
                  </a:cubicBezTo>
                  <a:close/>
                  <a:moveTo>
                    <a:pt x="15" y="8"/>
                  </a:moveTo>
                  <a:cubicBezTo>
                    <a:pt x="15" y="8"/>
                    <a:pt x="16" y="9"/>
                    <a:pt x="15" y="10"/>
                  </a:cubicBezTo>
                  <a:cubicBezTo>
                    <a:pt x="15" y="10"/>
                    <a:pt x="16" y="10"/>
                    <a:pt x="16" y="9"/>
                  </a:cubicBezTo>
                  <a:cubicBezTo>
                    <a:pt x="16" y="9"/>
                    <a:pt x="16" y="8"/>
                    <a:pt x="15" y="8"/>
                  </a:cubicBezTo>
                  <a:close/>
                  <a:moveTo>
                    <a:pt x="11" y="16"/>
                  </a:moveTo>
                  <a:cubicBezTo>
                    <a:pt x="11" y="17"/>
                    <a:pt x="12" y="18"/>
                    <a:pt x="12" y="17"/>
                  </a:cubicBezTo>
                  <a:cubicBezTo>
                    <a:pt x="12" y="17"/>
                    <a:pt x="11" y="16"/>
                    <a:pt x="11" y="16"/>
                  </a:cubicBezTo>
                  <a:close/>
                  <a:moveTo>
                    <a:pt x="11" y="14"/>
                  </a:moveTo>
                  <a:cubicBezTo>
                    <a:pt x="11" y="15"/>
                    <a:pt x="11" y="15"/>
                    <a:pt x="11" y="15"/>
                  </a:cubicBezTo>
                  <a:cubicBezTo>
                    <a:pt x="12" y="16"/>
                    <a:pt x="12" y="16"/>
                    <a:pt x="13" y="16"/>
                  </a:cubicBezTo>
                  <a:cubicBezTo>
                    <a:pt x="12" y="15"/>
                    <a:pt x="12" y="14"/>
                    <a:pt x="11" y="14"/>
                  </a:cubicBezTo>
                  <a:close/>
                  <a:moveTo>
                    <a:pt x="13" y="11"/>
                  </a:moveTo>
                  <a:cubicBezTo>
                    <a:pt x="12" y="11"/>
                    <a:pt x="12" y="11"/>
                    <a:pt x="11" y="11"/>
                  </a:cubicBezTo>
                  <a:cubicBezTo>
                    <a:pt x="12" y="12"/>
                    <a:pt x="14" y="13"/>
                    <a:pt x="14" y="12"/>
                  </a:cubicBezTo>
                  <a:cubicBezTo>
                    <a:pt x="14" y="12"/>
                    <a:pt x="13" y="11"/>
                    <a:pt x="13" y="11"/>
                  </a:cubicBezTo>
                  <a:close/>
                  <a:moveTo>
                    <a:pt x="8" y="17"/>
                  </a:moveTo>
                  <a:cubicBezTo>
                    <a:pt x="8" y="17"/>
                    <a:pt x="10" y="18"/>
                    <a:pt x="10" y="18"/>
                  </a:cubicBezTo>
                  <a:cubicBezTo>
                    <a:pt x="9" y="18"/>
                    <a:pt x="9" y="17"/>
                    <a:pt x="8" y="17"/>
                  </a:cubicBezTo>
                  <a:close/>
                  <a:moveTo>
                    <a:pt x="14" y="9"/>
                  </a:moveTo>
                  <a:cubicBezTo>
                    <a:pt x="14" y="10"/>
                    <a:pt x="14" y="10"/>
                    <a:pt x="14" y="10"/>
                  </a:cubicBezTo>
                  <a:cubicBezTo>
                    <a:pt x="14" y="9"/>
                    <a:pt x="14" y="9"/>
                    <a:pt x="14" y="9"/>
                  </a:cubicBezTo>
                  <a:close/>
                  <a:moveTo>
                    <a:pt x="14" y="8"/>
                  </a:moveTo>
                  <a:cubicBezTo>
                    <a:pt x="14" y="8"/>
                    <a:pt x="14" y="8"/>
                    <a:pt x="14" y="8"/>
                  </a:cubicBezTo>
                  <a:cubicBezTo>
                    <a:pt x="14" y="8"/>
                    <a:pt x="14" y="8"/>
                    <a:pt x="14" y="8"/>
                  </a:cubicBezTo>
                  <a:close/>
                  <a:moveTo>
                    <a:pt x="11" y="12"/>
                  </a:moveTo>
                  <a:cubicBezTo>
                    <a:pt x="11" y="12"/>
                    <a:pt x="11" y="12"/>
                    <a:pt x="11" y="12"/>
                  </a:cubicBezTo>
                  <a:cubicBezTo>
                    <a:pt x="12" y="13"/>
                    <a:pt x="12" y="13"/>
                    <a:pt x="12" y="13"/>
                  </a:cubicBezTo>
                  <a:lnTo>
                    <a:pt x="11" y="12"/>
                  </a:lnTo>
                  <a:close/>
                  <a:moveTo>
                    <a:pt x="12" y="7"/>
                  </a:moveTo>
                  <a:cubicBezTo>
                    <a:pt x="11" y="8"/>
                    <a:pt x="12" y="8"/>
                    <a:pt x="11" y="9"/>
                  </a:cubicBezTo>
                  <a:cubicBezTo>
                    <a:pt x="12" y="9"/>
                    <a:pt x="12" y="9"/>
                    <a:pt x="13" y="9"/>
                  </a:cubicBezTo>
                  <a:cubicBezTo>
                    <a:pt x="13" y="9"/>
                    <a:pt x="13" y="8"/>
                    <a:pt x="12" y="7"/>
                  </a:cubicBezTo>
                  <a:close/>
                  <a:moveTo>
                    <a:pt x="12" y="4"/>
                  </a:moveTo>
                  <a:cubicBezTo>
                    <a:pt x="11" y="5"/>
                    <a:pt x="13" y="6"/>
                    <a:pt x="14" y="7"/>
                  </a:cubicBezTo>
                  <a:cubicBezTo>
                    <a:pt x="14" y="6"/>
                    <a:pt x="13" y="5"/>
                    <a:pt x="12" y="4"/>
                  </a:cubicBezTo>
                  <a:close/>
                  <a:moveTo>
                    <a:pt x="8" y="13"/>
                  </a:moveTo>
                  <a:cubicBezTo>
                    <a:pt x="9" y="13"/>
                    <a:pt x="9" y="14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3"/>
                    <a:pt x="9" y="13"/>
                    <a:pt x="8" y="13"/>
                  </a:cubicBezTo>
                  <a:close/>
                  <a:moveTo>
                    <a:pt x="8" y="14"/>
                  </a:moveTo>
                  <a:cubicBezTo>
                    <a:pt x="8" y="14"/>
                    <a:pt x="9" y="15"/>
                    <a:pt x="10" y="15"/>
                  </a:cubicBezTo>
                  <a:cubicBezTo>
                    <a:pt x="9" y="14"/>
                    <a:pt x="9" y="13"/>
                    <a:pt x="8" y="14"/>
                  </a:cubicBezTo>
                  <a:close/>
                  <a:moveTo>
                    <a:pt x="10" y="11"/>
                  </a:moveTo>
                  <a:cubicBezTo>
                    <a:pt x="10" y="11"/>
                    <a:pt x="10" y="11"/>
                    <a:pt x="9" y="12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1" y="12"/>
                    <a:pt x="11" y="11"/>
                    <a:pt x="10" y="11"/>
                  </a:cubicBezTo>
                  <a:close/>
                  <a:moveTo>
                    <a:pt x="12" y="6"/>
                  </a:moveTo>
                  <a:cubicBezTo>
                    <a:pt x="12" y="7"/>
                    <a:pt x="12" y="7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7"/>
                    <a:pt x="12" y="6"/>
                    <a:pt x="12" y="6"/>
                  </a:cubicBezTo>
                  <a:close/>
                  <a:moveTo>
                    <a:pt x="8" y="11"/>
                  </a:moveTo>
                  <a:cubicBezTo>
                    <a:pt x="8" y="11"/>
                    <a:pt x="8" y="11"/>
                    <a:pt x="9" y="12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9" y="11"/>
                    <a:pt x="8" y="11"/>
                    <a:pt x="8" y="11"/>
                  </a:cubicBezTo>
                  <a:close/>
                  <a:moveTo>
                    <a:pt x="5" y="11"/>
                  </a:moveTo>
                  <a:cubicBezTo>
                    <a:pt x="6" y="12"/>
                    <a:pt x="7" y="13"/>
                    <a:pt x="8" y="12"/>
                  </a:cubicBezTo>
                  <a:cubicBezTo>
                    <a:pt x="7" y="12"/>
                    <a:pt x="5" y="11"/>
                    <a:pt x="5" y="11"/>
                  </a:cubicBezTo>
                  <a:close/>
                  <a:moveTo>
                    <a:pt x="12" y="2"/>
                  </a:moveTo>
                  <a:cubicBezTo>
                    <a:pt x="12" y="3"/>
                    <a:pt x="12" y="3"/>
                    <a:pt x="12" y="3"/>
                  </a:cubicBezTo>
                  <a:cubicBezTo>
                    <a:pt x="12" y="3"/>
                    <a:pt x="12" y="3"/>
                    <a:pt x="12" y="3"/>
                  </a:cubicBezTo>
                  <a:lnTo>
                    <a:pt x="12" y="2"/>
                  </a:lnTo>
                  <a:close/>
                  <a:moveTo>
                    <a:pt x="3" y="12"/>
                  </a:moveTo>
                  <a:cubicBezTo>
                    <a:pt x="4" y="13"/>
                    <a:pt x="4" y="13"/>
                    <a:pt x="4" y="13"/>
                  </a:cubicBezTo>
                  <a:lnTo>
                    <a:pt x="3" y="12"/>
                  </a:lnTo>
                  <a:close/>
                  <a:moveTo>
                    <a:pt x="1" y="12"/>
                  </a:moveTo>
                  <a:cubicBezTo>
                    <a:pt x="2" y="12"/>
                    <a:pt x="2" y="12"/>
                    <a:pt x="2" y="1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1" y="12"/>
                  </a:cubicBezTo>
                  <a:close/>
                </a:path>
              </a:pathLst>
            </a:custGeom>
            <a:solidFill>
              <a:srgbClr val="0051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600">
                <a:solidFill>
                  <a:srgbClr val="605448"/>
                </a:solidFill>
              </a:endParaRPr>
            </a:p>
          </p:txBody>
        </p:sp>
      </p:grpSp>
      <p:grpSp>
        <p:nvGrpSpPr>
          <p:cNvPr id="386" name="chenying0907 8"/>
          <p:cNvGrpSpPr/>
          <p:nvPr/>
        </p:nvGrpSpPr>
        <p:grpSpPr>
          <a:xfrm>
            <a:off x="1039448" y="2320316"/>
            <a:ext cx="2710214" cy="687252"/>
            <a:chOff x="2112394" y="2211273"/>
            <a:chExt cx="2710214" cy="687252"/>
          </a:xfrm>
        </p:grpSpPr>
        <p:sp>
          <p:nvSpPr>
            <p:cNvPr id="387" name="文本框 16"/>
            <p:cNvSpPr txBox="1">
              <a:spLocks noChangeArrowheads="1"/>
            </p:cNvSpPr>
            <p:nvPr/>
          </p:nvSpPr>
          <p:spPr bwMode="auto">
            <a:xfrm>
              <a:off x="2112394" y="2211273"/>
              <a:ext cx="2287653" cy="2862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90204" pitchFamily="34" charset="0"/>
                <a:buChar char="•"/>
                <a:defRPr sz="28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>
                <a:buNone/>
              </a:pPr>
              <a:endParaRPr lang="en-US" altLang="zh-CN" sz="1400" dirty="0">
                <a:solidFill>
                  <a:srgbClr val="595959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endParaRPr>
            </a:p>
          </p:txBody>
        </p:sp>
        <p:sp>
          <p:nvSpPr>
            <p:cNvPr id="388" name="文本框 387"/>
            <p:cNvSpPr txBox="1"/>
            <p:nvPr/>
          </p:nvSpPr>
          <p:spPr>
            <a:xfrm>
              <a:off x="3398119" y="2436860"/>
              <a:ext cx="14244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 smtClean="0">
                  <a:solidFill>
                    <a:srgbClr val="005188"/>
                  </a:solidFill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周辰霏 </a:t>
              </a:r>
              <a:endParaRPr lang="en-US" altLang="zh-CN" sz="2400" b="1" dirty="0">
                <a:solidFill>
                  <a:srgbClr val="005188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endParaRPr>
            </a:p>
          </p:txBody>
        </p:sp>
        <p:sp>
          <p:nvSpPr>
            <p:cNvPr id="389" name="chenying0907 30"/>
            <p:cNvSpPr>
              <a:spLocks noEditPoints="1"/>
            </p:cNvSpPr>
            <p:nvPr/>
          </p:nvSpPr>
          <p:spPr bwMode="auto">
            <a:xfrm>
              <a:off x="3099428" y="2506475"/>
              <a:ext cx="335491" cy="324806"/>
            </a:xfrm>
            <a:custGeom>
              <a:avLst/>
              <a:gdLst>
                <a:gd name="T0" fmla="*/ 10 w 31"/>
                <a:gd name="T1" fmla="*/ 19 h 30"/>
                <a:gd name="T2" fmla="*/ 11 w 31"/>
                <a:gd name="T3" fmla="*/ 0 h 30"/>
                <a:gd name="T4" fmla="*/ 28 w 31"/>
                <a:gd name="T5" fmla="*/ 8 h 30"/>
                <a:gd name="T6" fmla="*/ 26 w 31"/>
                <a:gd name="T7" fmla="*/ 27 h 30"/>
                <a:gd name="T8" fmla="*/ 23 w 31"/>
                <a:gd name="T9" fmla="*/ 25 h 30"/>
                <a:gd name="T10" fmla="*/ 22 w 31"/>
                <a:gd name="T11" fmla="*/ 21 h 30"/>
                <a:gd name="T12" fmla="*/ 29 w 31"/>
                <a:gd name="T13" fmla="*/ 9 h 30"/>
                <a:gd name="T14" fmla="*/ 22 w 31"/>
                <a:gd name="T15" fmla="*/ 24 h 30"/>
                <a:gd name="T16" fmla="*/ 21 w 31"/>
                <a:gd name="T17" fmla="*/ 22 h 30"/>
                <a:gd name="T18" fmla="*/ 28 w 31"/>
                <a:gd name="T19" fmla="*/ 10 h 30"/>
                <a:gd name="T20" fmla="*/ 24 w 31"/>
                <a:gd name="T21" fmla="*/ 14 h 30"/>
                <a:gd name="T22" fmla="*/ 21 w 31"/>
                <a:gd name="T23" fmla="*/ 18 h 30"/>
                <a:gd name="T24" fmla="*/ 24 w 31"/>
                <a:gd name="T25" fmla="*/ 14 h 30"/>
                <a:gd name="T26" fmla="*/ 20 w 31"/>
                <a:gd name="T27" fmla="*/ 19 h 30"/>
                <a:gd name="T28" fmla="*/ 19 w 31"/>
                <a:gd name="T29" fmla="*/ 20 h 30"/>
                <a:gd name="T30" fmla="*/ 22 w 31"/>
                <a:gd name="T31" fmla="*/ 14 h 30"/>
                <a:gd name="T32" fmla="*/ 23 w 31"/>
                <a:gd name="T33" fmla="*/ 10 h 30"/>
                <a:gd name="T34" fmla="*/ 17 w 31"/>
                <a:gd name="T35" fmla="*/ 22 h 30"/>
                <a:gd name="T36" fmla="*/ 20 w 31"/>
                <a:gd name="T37" fmla="*/ 16 h 30"/>
                <a:gd name="T38" fmla="*/ 16 w 31"/>
                <a:gd name="T39" fmla="*/ 19 h 30"/>
                <a:gd name="T40" fmla="*/ 19 w 31"/>
                <a:gd name="T41" fmla="*/ 12 h 30"/>
                <a:gd name="T42" fmla="*/ 17 w 31"/>
                <a:gd name="T43" fmla="*/ 18 h 30"/>
                <a:gd name="T44" fmla="*/ 21 w 31"/>
                <a:gd name="T45" fmla="*/ 11 h 30"/>
                <a:gd name="T46" fmla="*/ 21 w 31"/>
                <a:gd name="T47" fmla="*/ 10 h 30"/>
                <a:gd name="T48" fmla="*/ 15 w 31"/>
                <a:gd name="T49" fmla="*/ 23 h 30"/>
                <a:gd name="T50" fmla="*/ 16 w 31"/>
                <a:gd name="T51" fmla="*/ 20 h 30"/>
                <a:gd name="T52" fmla="*/ 15 w 31"/>
                <a:gd name="T53" fmla="*/ 13 h 30"/>
                <a:gd name="T54" fmla="*/ 11 w 31"/>
                <a:gd name="T55" fmla="*/ 28 h 30"/>
                <a:gd name="T56" fmla="*/ 17 w 31"/>
                <a:gd name="T57" fmla="*/ 13 h 30"/>
                <a:gd name="T58" fmla="*/ 17 w 31"/>
                <a:gd name="T59" fmla="*/ 17 h 30"/>
                <a:gd name="T60" fmla="*/ 14 w 31"/>
                <a:gd name="T61" fmla="*/ 23 h 30"/>
                <a:gd name="T62" fmla="*/ 19 w 31"/>
                <a:gd name="T63" fmla="*/ 11 h 30"/>
                <a:gd name="T64" fmla="*/ 12 w 31"/>
                <a:gd name="T65" fmla="*/ 26 h 30"/>
                <a:gd name="T66" fmla="*/ 11 w 31"/>
                <a:gd name="T67" fmla="*/ 27 h 30"/>
                <a:gd name="T68" fmla="*/ 11 w 31"/>
                <a:gd name="T69" fmla="*/ 23 h 30"/>
                <a:gd name="T70" fmla="*/ 12 w 31"/>
                <a:gd name="T71" fmla="*/ 20 h 30"/>
                <a:gd name="T72" fmla="*/ 17 w 31"/>
                <a:gd name="T73" fmla="*/ 10 h 30"/>
                <a:gd name="T74" fmla="*/ 11 w 31"/>
                <a:gd name="T75" fmla="*/ 13 h 30"/>
                <a:gd name="T76" fmla="*/ 15 w 31"/>
                <a:gd name="T77" fmla="*/ 8 h 30"/>
                <a:gd name="T78" fmla="*/ 11 w 31"/>
                <a:gd name="T79" fmla="*/ 16 h 30"/>
                <a:gd name="T80" fmla="*/ 11 w 31"/>
                <a:gd name="T81" fmla="*/ 15 h 30"/>
                <a:gd name="T82" fmla="*/ 11 w 31"/>
                <a:gd name="T83" fmla="*/ 11 h 30"/>
                <a:gd name="T84" fmla="*/ 10 w 31"/>
                <a:gd name="T85" fmla="*/ 18 h 30"/>
                <a:gd name="T86" fmla="*/ 14 w 31"/>
                <a:gd name="T87" fmla="*/ 9 h 30"/>
                <a:gd name="T88" fmla="*/ 11 w 31"/>
                <a:gd name="T89" fmla="*/ 12 h 30"/>
                <a:gd name="T90" fmla="*/ 12 w 31"/>
                <a:gd name="T91" fmla="*/ 7 h 30"/>
                <a:gd name="T92" fmla="*/ 12 w 31"/>
                <a:gd name="T93" fmla="*/ 4 h 30"/>
                <a:gd name="T94" fmla="*/ 10 w 31"/>
                <a:gd name="T95" fmla="*/ 14 h 30"/>
                <a:gd name="T96" fmla="*/ 10 w 31"/>
                <a:gd name="T97" fmla="*/ 15 h 30"/>
                <a:gd name="T98" fmla="*/ 10 w 31"/>
                <a:gd name="T99" fmla="*/ 12 h 30"/>
                <a:gd name="T100" fmla="*/ 12 w 31"/>
                <a:gd name="T101" fmla="*/ 7 h 30"/>
                <a:gd name="T102" fmla="*/ 9 w 31"/>
                <a:gd name="T103" fmla="*/ 11 h 30"/>
                <a:gd name="T104" fmla="*/ 5 w 31"/>
                <a:gd name="T105" fmla="*/ 11 h 30"/>
                <a:gd name="T106" fmla="*/ 12 w 31"/>
                <a:gd name="T107" fmla="*/ 2 h 30"/>
                <a:gd name="T108" fmla="*/ 1 w 31"/>
                <a:gd name="T109" fmla="*/ 1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31" h="30">
                  <a:moveTo>
                    <a:pt x="16" y="23"/>
                  </a:moveTo>
                  <a:cubicBezTo>
                    <a:pt x="14" y="25"/>
                    <a:pt x="13" y="27"/>
                    <a:pt x="11" y="30"/>
                  </a:cubicBezTo>
                  <a:cubicBezTo>
                    <a:pt x="10" y="30"/>
                    <a:pt x="10" y="28"/>
                    <a:pt x="10" y="28"/>
                  </a:cubicBezTo>
                  <a:cubicBezTo>
                    <a:pt x="10" y="25"/>
                    <a:pt x="10" y="22"/>
                    <a:pt x="10" y="19"/>
                  </a:cubicBezTo>
                  <a:cubicBezTo>
                    <a:pt x="8" y="18"/>
                    <a:pt x="6" y="17"/>
                    <a:pt x="5" y="15"/>
                  </a:cubicBezTo>
                  <a:cubicBezTo>
                    <a:pt x="3" y="14"/>
                    <a:pt x="1" y="13"/>
                    <a:pt x="0" y="11"/>
                  </a:cubicBezTo>
                  <a:cubicBezTo>
                    <a:pt x="3" y="10"/>
                    <a:pt x="7" y="10"/>
                    <a:pt x="11" y="10"/>
                  </a:cubicBezTo>
                  <a:cubicBezTo>
                    <a:pt x="11" y="7"/>
                    <a:pt x="11" y="4"/>
                    <a:pt x="11" y="0"/>
                  </a:cubicBezTo>
                  <a:cubicBezTo>
                    <a:pt x="12" y="1"/>
                    <a:pt x="13" y="2"/>
                    <a:pt x="13" y="3"/>
                  </a:cubicBezTo>
                  <a:cubicBezTo>
                    <a:pt x="14" y="4"/>
                    <a:pt x="15" y="6"/>
                    <a:pt x="16" y="7"/>
                  </a:cubicBezTo>
                  <a:cubicBezTo>
                    <a:pt x="16" y="8"/>
                    <a:pt x="17" y="8"/>
                    <a:pt x="17" y="9"/>
                  </a:cubicBezTo>
                  <a:cubicBezTo>
                    <a:pt x="21" y="9"/>
                    <a:pt x="24" y="9"/>
                    <a:pt x="28" y="8"/>
                  </a:cubicBezTo>
                  <a:cubicBezTo>
                    <a:pt x="29" y="8"/>
                    <a:pt x="30" y="8"/>
                    <a:pt x="31" y="8"/>
                  </a:cubicBezTo>
                  <a:cubicBezTo>
                    <a:pt x="30" y="10"/>
                    <a:pt x="28" y="12"/>
                    <a:pt x="27" y="13"/>
                  </a:cubicBezTo>
                  <a:cubicBezTo>
                    <a:pt x="25" y="14"/>
                    <a:pt x="23" y="16"/>
                    <a:pt x="22" y="17"/>
                  </a:cubicBezTo>
                  <a:cubicBezTo>
                    <a:pt x="23" y="20"/>
                    <a:pt x="25" y="23"/>
                    <a:pt x="26" y="27"/>
                  </a:cubicBezTo>
                  <a:cubicBezTo>
                    <a:pt x="26" y="27"/>
                    <a:pt x="25" y="27"/>
                    <a:pt x="24" y="26"/>
                  </a:cubicBezTo>
                  <a:cubicBezTo>
                    <a:pt x="22" y="25"/>
                    <a:pt x="19" y="25"/>
                    <a:pt x="16" y="23"/>
                  </a:cubicBezTo>
                  <a:close/>
                  <a:moveTo>
                    <a:pt x="24" y="25"/>
                  </a:moveTo>
                  <a:cubicBezTo>
                    <a:pt x="24" y="25"/>
                    <a:pt x="23" y="25"/>
                    <a:pt x="23" y="25"/>
                  </a:cubicBezTo>
                  <a:cubicBezTo>
                    <a:pt x="23" y="26"/>
                    <a:pt x="24" y="25"/>
                    <a:pt x="25" y="26"/>
                  </a:cubicBezTo>
                  <a:lnTo>
                    <a:pt x="24" y="25"/>
                  </a:lnTo>
                  <a:close/>
                  <a:moveTo>
                    <a:pt x="22" y="20"/>
                  </a:moveTo>
                  <a:cubicBezTo>
                    <a:pt x="22" y="21"/>
                    <a:pt x="22" y="21"/>
                    <a:pt x="22" y="21"/>
                  </a:cubicBezTo>
                  <a:cubicBezTo>
                    <a:pt x="23" y="22"/>
                    <a:pt x="23" y="23"/>
                    <a:pt x="24" y="24"/>
                  </a:cubicBezTo>
                  <a:cubicBezTo>
                    <a:pt x="23" y="23"/>
                    <a:pt x="23" y="21"/>
                    <a:pt x="22" y="20"/>
                  </a:cubicBezTo>
                  <a:close/>
                  <a:moveTo>
                    <a:pt x="29" y="9"/>
                  </a:moveTo>
                  <a:cubicBezTo>
                    <a:pt x="29" y="9"/>
                    <a:pt x="29" y="9"/>
                    <a:pt x="29" y="9"/>
                  </a:cubicBezTo>
                  <a:cubicBezTo>
                    <a:pt x="29" y="9"/>
                    <a:pt x="30" y="9"/>
                    <a:pt x="30" y="9"/>
                  </a:cubicBezTo>
                  <a:cubicBezTo>
                    <a:pt x="29" y="9"/>
                    <a:pt x="29" y="9"/>
                    <a:pt x="29" y="9"/>
                  </a:cubicBezTo>
                  <a:close/>
                  <a:moveTo>
                    <a:pt x="18" y="22"/>
                  </a:moveTo>
                  <a:cubicBezTo>
                    <a:pt x="19" y="22"/>
                    <a:pt x="21" y="24"/>
                    <a:pt x="22" y="24"/>
                  </a:cubicBezTo>
                  <a:cubicBezTo>
                    <a:pt x="21" y="23"/>
                    <a:pt x="19" y="22"/>
                    <a:pt x="18" y="22"/>
                  </a:cubicBezTo>
                  <a:close/>
                  <a:moveTo>
                    <a:pt x="21" y="22"/>
                  </a:moveTo>
                  <a:cubicBezTo>
                    <a:pt x="21" y="22"/>
                    <a:pt x="21" y="23"/>
                    <a:pt x="22" y="23"/>
                  </a:cubicBezTo>
                  <a:cubicBezTo>
                    <a:pt x="22" y="22"/>
                    <a:pt x="22" y="22"/>
                    <a:pt x="21" y="22"/>
                  </a:cubicBezTo>
                  <a:close/>
                  <a:moveTo>
                    <a:pt x="27" y="9"/>
                  </a:moveTo>
                  <a:cubicBezTo>
                    <a:pt x="27" y="9"/>
                    <a:pt x="27" y="9"/>
                    <a:pt x="27" y="9"/>
                  </a:cubicBezTo>
                  <a:cubicBezTo>
                    <a:pt x="27" y="10"/>
                    <a:pt x="27" y="10"/>
                    <a:pt x="27" y="11"/>
                  </a:cubicBezTo>
                  <a:cubicBezTo>
                    <a:pt x="27" y="11"/>
                    <a:pt x="28" y="11"/>
                    <a:pt x="28" y="10"/>
                  </a:cubicBezTo>
                  <a:cubicBezTo>
                    <a:pt x="27" y="10"/>
                    <a:pt x="28" y="10"/>
                    <a:pt x="27" y="9"/>
                  </a:cubicBezTo>
                  <a:close/>
                  <a:moveTo>
                    <a:pt x="24" y="14"/>
                  </a:moveTo>
                  <a:cubicBezTo>
                    <a:pt x="24" y="13"/>
                    <a:pt x="25" y="13"/>
                    <a:pt x="25" y="13"/>
                  </a:cubicBezTo>
                  <a:cubicBezTo>
                    <a:pt x="25" y="12"/>
                    <a:pt x="24" y="13"/>
                    <a:pt x="24" y="14"/>
                  </a:cubicBezTo>
                  <a:close/>
                  <a:moveTo>
                    <a:pt x="26" y="10"/>
                  </a:moveTo>
                  <a:cubicBezTo>
                    <a:pt x="26" y="10"/>
                    <a:pt x="26" y="10"/>
                    <a:pt x="26" y="10"/>
                  </a:cubicBezTo>
                  <a:cubicBezTo>
                    <a:pt x="26" y="9"/>
                    <a:pt x="26" y="10"/>
                    <a:pt x="26" y="10"/>
                  </a:cubicBezTo>
                  <a:close/>
                  <a:moveTo>
                    <a:pt x="21" y="18"/>
                  </a:moveTo>
                  <a:cubicBezTo>
                    <a:pt x="21" y="18"/>
                    <a:pt x="21" y="19"/>
                    <a:pt x="21" y="19"/>
                  </a:cubicBezTo>
                  <a:cubicBezTo>
                    <a:pt x="21" y="18"/>
                    <a:pt x="21" y="18"/>
                    <a:pt x="21" y="18"/>
                  </a:cubicBezTo>
                  <a:close/>
                  <a:moveTo>
                    <a:pt x="23" y="14"/>
                  </a:moveTo>
                  <a:cubicBezTo>
                    <a:pt x="23" y="15"/>
                    <a:pt x="23" y="14"/>
                    <a:pt x="24" y="14"/>
                  </a:cubicBezTo>
                  <a:cubicBezTo>
                    <a:pt x="23" y="14"/>
                    <a:pt x="23" y="14"/>
                    <a:pt x="23" y="14"/>
                  </a:cubicBezTo>
                  <a:close/>
                  <a:moveTo>
                    <a:pt x="20" y="19"/>
                  </a:moveTo>
                  <a:cubicBezTo>
                    <a:pt x="21" y="20"/>
                    <a:pt x="21" y="20"/>
                    <a:pt x="21" y="20"/>
                  </a:cubicBezTo>
                  <a:lnTo>
                    <a:pt x="20" y="19"/>
                  </a:lnTo>
                  <a:close/>
                  <a:moveTo>
                    <a:pt x="19" y="20"/>
                  </a:moveTo>
                  <a:cubicBezTo>
                    <a:pt x="19" y="20"/>
                    <a:pt x="19" y="20"/>
                    <a:pt x="18" y="20"/>
                  </a:cubicBezTo>
                  <a:cubicBezTo>
                    <a:pt x="19" y="20"/>
                    <a:pt x="20" y="21"/>
                    <a:pt x="20" y="20"/>
                  </a:cubicBezTo>
                  <a:lnTo>
                    <a:pt x="19" y="20"/>
                  </a:lnTo>
                  <a:close/>
                  <a:moveTo>
                    <a:pt x="22" y="14"/>
                  </a:moveTo>
                  <a:cubicBezTo>
                    <a:pt x="22" y="14"/>
                    <a:pt x="21" y="13"/>
                    <a:pt x="21" y="14"/>
                  </a:cubicBezTo>
                  <a:cubicBezTo>
                    <a:pt x="21" y="14"/>
                    <a:pt x="22" y="15"/>
                    <a:pt x="22" y="14"/>
                  </a:cubicBezTo>
                  <a:cubicBezTo>
                    <a:pt x="22" y="14"/>
                    <a:pt x="22" y="14"/>
                    <a:pt x="22" y="14"/>
                  </a:cubicBezTo>
                  <a:close/>
                  <a:moveTo>
                    <a:pt x="22" y="12"/>
                  </a:moveTo>
                  <a:cubicBezTo>
                    <a:pt x="22" y="13"/>
                    <a:pt x="23" y="13"/>
                    <a:pt x="23" y="12"/>
                  </a:cubicBezTo>
                  <a:cubicBezTo>
                    <a:pt x="23" y="12"/>
                    <a:pt x="22" y="12"/>
                    <a:pt x="22" y="12"/>
                  </a:cubicBezTo>
                  <a:close/>
                  <a:moveTo>
                    <a:pt x="23" y="10"/>
                  </a:moveTo>
                  <a:cubicBezTo>
                    <a:pt x="23" y="10"/>
                    <a:pt x="24" y="10"/>
                    <a:pt x="24" y="10"/>
                  </a:cubicBezTo>
                  <a:cubicBezTo>
                    <a:pt x="24" y="9"/>
                    <a:pt x="24" y="9"/>
                    <a:pt x="24" y="9"/>
                  </a:cubicBezTo>
                  <a:cubicBezTo>
                    <a:pt x="24" y="10"/>
                    <a:pt x="23" y="9"/>
                    <a:pt x="23" y="10"/>
                  </a:cubicBezTo>
                  <a:close/>
                  <a:moveTo>
                    <a:pt x="17" y="22"/>
                  </a:moveTo>
                  <a:cubicBezTo>
                    <a:pt x="18" y="23"/>
                    <a:pt x="18" y="23"/>
                    <a:pt x="18" y="23"/>
                  </a:cubicBezTo>
                  <a:cubicBezTo>
                    <a:pt x="18" y="22"/>
                    <a:pt x="18" y="22"/>
                    <a:pt x="18" y="22"/>
                  </a:cubicBezTo>
                  <a:cubicBezTo>
                    <a:pt x="17" y="22"/>
                    <a:pt x="17" y="22"/>
                    <a:pt x="17" y="22"/>
                  </a:cubicBezTo>
                  <a:close/>
                  <a:moveTo>
                    <a:pt x="20" y="16"/>
                  </a:moveTo>
                  <a:cubicBezTo>
                    <a:pt x="19" y="16"/>
                    <a:pt x="19" y="16"/>
                    <a:pt x="19" y="16"/>
                  </a:cubicBezTo>
                  <a:cubicBezTo>
                    <a:pt x="19" y="16"/>
                    <a:pt x="20" y="17"/>
                    <a:pt x="20" y="17"/>
                  </a:cubicBezTo>
                  <a:cubicBezTo>
                    <a:pt x="20" y="16"/>
                    <a:pt x="20" y="16"/>
                    <a:pt x="20" y="16"/>
                  </a:cubicBezTo>
                  <a:close/>
                  <a:moveTo>
                    <a:pt x="16" y="19"/>
                  </a:moveTo>
                  <a:cubicBezTo>
                    <a:pt x="17" y="19"/>
                    <a:pt x="17" y="19"/>
                    <a:pt x="18" y="1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18"/>
                    <a:pt x="16" y="18"/>
                    <a:pt x="16" y="19"/>
                  </a:cubicBezTo>
                  <a:close/>
                  <a:moveTo>
                    <a:pt x="19" y="12"/>
                  </a:moveTo>
                  <a:cubicBezTo>
                    <a:pt x="20" y="13"/>
                    <a:pt x="20" y="13"/>
                    <a:pt x="21" y="13"/>
                  </a:cubicBezTo>
                  <a:cubicBezTo>
                    <a:pt x="20" y="12"/>
                    <a:pt x="20" y="12"/>
                    <a:pt x="19" y="12"/>
                  </a:cubicBezTo>
                  <a:close/>
                  <a:moveTo>
                    <a:pt x="17" y="17"/>
                  </a:move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8" y="18"/>
                    <a:pt x="18" y="18"/>
                  </a:cubicBezTo>
                  <a:lnTo>
                    <a:pt x="17" y="17"/>
                  </a:lnTo>
                  <a:close/>
                  <a:moveTo>
                    <a:pt x="20" y="11"/>
                  </a:moveTo>
                  <a:cubicBezTo>
                    <a:pt x="21" y="11"/>
                    <a:pt x="21" y="11"/>
                    <a:pt x="21" y="11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11"/>
                    <a:pt x="20" y="11"/>
                    <a:pt x="20" y="11"/>
                  </a:cubicBezTo>
                  <a:close/>
                  <a:moveTo>
                    <a:pt x="21" y="10"/>
                  </a:moveTo>
                  <a:cubicBezTo>
                    <a:pt x="21" y="10"/>
                    <a:pt x="21" y="10"/>
                    <a:pt x="21" y="10"/>
                  </a:cubicBezTo>
                  <a:cubicBezTo>
                    <a:pt x="22" y="10"/>
                    <a:pt x="22" y="10"/>
                    <a:pt x="22" y="10"/>
                  </a:cubicBezTo>
                  <a:lnTo>
                    <a:pt x="21" y="10"/>
                  </a:lnTo>
                  <a:close/>
                  <a:moveTo>
                    <a:pt x="15" y="22"/>
                  </a:moveTo>
                  <a:cubicBezTo>
                    <a:pt x="15" y="22"/>
                    <a:pt x="14" y="23"/>
                    <a:pt x="15" y="23"/>
                  </a:cubicBezTo>
                  <a:cubicBezTo>
                    <a:pt x="15" y="23"/>
                    <a:pt x="15" y="22"/>
                    <a:pt x="15" y="22"/>
                  </a:cubicBezTo>
                  <a:cubicBezTo>
                    <a:pt x="15" y="22"/>
                    <a:pt x="15" y="22"/>
                    <a:pt x="15" y="22"/>
                  </a:cubicBezTo>
                  <a:close/>
                  <a:moveTo>
                    <a:pt x="12" y="18"/>
                  </a:moveTo>
                  <a:cubicBezTo>
                    <a:pt x="13" y="20"/>
                    <a:pt x="15" y="20"/>
                    <a:pt x="16" y="20"/>
                  </a:cubicBezTo>
                  <a:cubicBezTo>
                    <a:pt x="15" y="19"/>
                    <a:pt x="13" y="17"/>
                    <a:pt x="12" y="18"/>
                  </a:cubicBezTo>
                  <a:close/>
                  <a:moveTo>
                    <a:pt x="15" y="13"/>
                  </a:moveTo>
                  <a:cubicBezTo>
                    <a:pt x="16" y="14"/>
                    <a:pt x="18" y="15"/>
                    <a:pt x="19" y="15"/>
                  </a:cubicBezTo>
                  <a:cubicBezTo>
                    <a:pt x="18" y="14"/>
                    <a:pt x="16" y="13"/>
                    <a:pt x="15" y="13"/>
                  </a:cubicBezTo>
                  <a:close/>
                  <a:moveTo>
                    <a:pt x="13" y="25"/>
                  </a:moveTo>
                  <a:cubicBezTo>
                    <a:pt x="13" y="26"/>
                    <a:pt x="13" y="26"/>
                    <a:pt x="13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7"/>
                    <a:pt x="10" y="27"/>
                    <a:pt x="11" y="28"/>
                  </a:cubicBezTo>
                  <a:cubicBezTo>
                    <a:pt x="11" y="27"/>
                    <a:pt x="13" y="26"/>
                    <a:pt x="13" y="25"/>
                  </a:cubicBezTo>
                  <a:close/>
                  <a:moveTo>
                    <a:pt x="17" y="13"/>
                  </a:moveTo>
                  <a:cubicBezTo>
                    <a:pt x="18" y="13"/>
                    <a:pt x="18" y="14"/>
                    <a:pt x="19" y="14"/>
                  </a:cubicBezTo>
                  <a:cubicBezTo>
                    <a:pt x="18" y="14"/>
                    <a:pt x="18" y="13"/>
                    <a:pt x="17" y="13"/>
                  </a:cubicBezTo>
                  <a:close/>
                  <a:moveTo>
                    <a:pt x="14" y="16"/>
                  </a:moveTo>
                  <a:cubicBezTo>
                    <a:pt x="14" y="16"/>
                    <a:pt x="13" y="16"/>
                    <a:pt x="14" y="17"/>
                  </a:cubicBezTo>
                  <a:cubicBezTo>
                    <a:pt x="14" y="17"/>
                    <a:pt x="15" y="17"/>
                    <a:pt x="16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6" y="17"/>
                    <a:pt x="15" y="16"/>
                    <a:pt x="14" y="16"/>
                  </a:cubicBezTo>
                  <a:close/>
                  <a:moveTo>
                    <a:pt x="12" y="22"/>
                  </a:moveTo>
                  <a:cubicBezTo>
                    <a:pt x="12" y="23"/>
                    <a:pt x="13" y="23"/>
                    <a:pt x="13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2" y="22"/>
                  </a:cubicBezTo>
                  <a:close/>
                  <a:moveTo>
                    <a:pt x="19" y="10"/>
                  </a:moveTo>
                  <a:cubicBezTo>
                    <a:pt x="18" y="10"/>
                    <a:pt x="18" y="10"/>
                    <a:pt x="18" y="10"/>
                  </a:cubicBezTo>
                  <a:cubicBezTo>
                    <a:pt x="18" y="11"/>
                    <a:pt x="19" y="11"/>
                    <a:pt x="19" y="11"/>
                  </a:cubicBezTo>
                  <a:cubicBezTo>
                    <a:pt x="19" y="11"/>
                    <a:pt x="19" y="10"/>
                    <a:pt x="19" y="10"/>
                  </a:cubicBezTo>
                  <a:close/>
                  <a:moveTo>
                    <a:pt x="11" y="24"/>
                  </a:moveTo>
                  <a:cubicBezTo>
                    <a:pt x="10" y="25"/>
                    <a:pt x="11" y="25"/>
                    <a:pt x="11" y="25"/>
                  </a:cubicBezTo>
                  <a:cubicBezTo>
                    <a:pt x="11" y="25"/>
                    <a:pt x="11" y="25"/>
                    <a:pt x="12" y="26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11" y="25"/>
                    <a:pt x="11" y="24"/>
                    <a:pt x="11" y="24"/>
                  </a:cubicBezTo>
                  <a:close/>
                  <a:moveTo>
                    <a:pt x="11" y="26"/>
                  </a:moveTo>
                  <a:cubicBezTo>
                    <a:pt x="11" y="27"/>
                    <a:pt x="11" y="27"/>
                    <a:pt x="11" y="27"/>
                  </a:cubicBezTo>
                  <a:lnTo>
                    <a:pt x="11" y="26"/>
                  </a:lnTo>
                  <a:close/>
                  <a:moveTo>
                    <a:pt x="11" y="22"/>
                  </a:moveTo>
                  <a:cubicBezTo>
                    <a:pt x="11" y="23"/>
                    <a:pt x="10" y="23"/>
                    <a:pt x="11" y="23"/>
                  </a:cubicBezTo>
                  <a:cubicBezTo>
                    <a:pt x="11" y="23"/>
                    <a:pt x="11" y="23"/>
                    <a:pt x="11" y="23"/>
                  </a:cubicBezTo>
                  <a:cubicBezTo>
                    <a:pt x="11" y="23"/>
                    <a:pt x="11" y="22"/>
                    <a:pt x="11" y="22"/>
                  </a:cubicBezTo>
                  <a:close/>
                  <a:moveTo>
                    <a:pt x="11" y="20"/>
                  </a:moveTo>
                  <a:cubicBezTo>
                    <a:pt x="11" y="21"/>
                    <a:pt x="11" y="21"/>
                    <a:pt x="11" y="21"/>
                  </a:cubicBezTo>
                  <a:cubicBezTo>
                    <a:pt x="11" y="21"/>
                    <a:pt x="12" y="21"/>
                    <a:pt x="12" y="20"/>
                  </a:cubicBezTo>
                  <a:cubicBezTo>
                    <a:pt x="12" y="20"/>
                    <a:pt x="11" y="20"/>
                    <a:pt x="11" y="20"/>
                  </a:cubicBezTo>
                  <a:close/>
                  <a:moveTo>
                    <a:pt x="16" y="10"/>
                  </a:moveTo>
                  <a:cubicBezTo>
                    <a:pt x="16" y="11"/>
                    <a:pt x="16" y="11"/>
                    <a:pt x="16" y="11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16" y="10"/>
                    <a:pt x="16" y="10"/>
                    <a:pt x="16" y="10"/>
                  </a:cubicBezTo>
                  <a:close/>
                  <a:moveTo>
                    <a:pt x="11" y="13"/>
                  </a:moveTo>
                  <a:cubicBezTo>
                    <a:pt x="12" y="14"/>
                    <a:pt x="14" y="15"/>
                    <a:pt x="15" y="14"/>
                  </a:cubicBezTo>
                  <a:cubicBezTo>
                    <a:pt x="13" y="14"/>
                    <a:pt x="12" y="13"/>
                    <a:pt x="11" y="13"/>
                  </a:cubicBezTo>
                  <a:close/>
                  <a:moveTo>
                    <a:pt x="11" y="18"/>
                  </a:moveTo>
                  <a:cubicBezTo>
                    <a:pt x="10" y="19"/>
                    <a:pt x="11" y="19"/>
                    <a:pt x="12" y="19"/>
                  </a:cubicBezTo>
                  <a:cubicBezTo>
                    <a:pt x="11" y="19"/>
                    <a:pt x="11" y="18"/>
                    <a:pt x="11" y="18"/>
                  </a:cubicBezTo>
                  <a:close/>
                  <a:moveTo>
                    <a:pt x="15" y="8"/>
                  </a:moveTo>
                  <a:cubicBezTo>
                    <a:pt x="15" y="8"/>
                    <a:pt x="16" y="9"/>
                    <a:pt x="15" y="10"/>
                  </a:cubicBezTo>
                  <a:cubicBezTo>
                    <a:pt x="15" y="10"/>
                    <a:pt x="16" y="10"/>
                    <a:pt x="16" y="9"/>
                  </a:cubicBezTo>
                  <a:cubicBezTo>
                    <a:pt x="16" y="9"/>
                    <a:pt x="16" y="8"/>
                    <a:pt x="15" y="8"/>
                  </a:cubicBezTo>
                  <a:close/>
                  <a:moveTo>
                    <a:pt x="11" y="16"/>
                  </a:moveTo>
                  <a:cubicBezTo>
                    <a:pt x="11" y="17"/>
                    <a:pt x="12" y="18"/>
                    <a:pt x="12" y="17"/>
                  </a:cubicBezTo>
                  <a:cubicBezTo>
                    <a:pt x="12" y="17"/>
                    <a:pt x="11" y="16"/>
                    <a:pt x="11" y="16"/>
                  </a:cubicBezTo>
                  <a:close/>
                  <a:moveTo>
                    <a:pt x="11" y="14"/>
                  </a:moveTo>
                  <a:cubicBezTo>
                    <a:pt x="11" y="15"/>
                    <a:pt x="11" y="15"/>
                    <a:pt x="11" y="15"/>
                  </a:cubicBezTo>
                  <a:cubicBezTo>
                    <a:pt x="12" y="16"/>
                    <a:pt x="12" y="16"/>
                    <a:pt x="13" y="16"/>
                  </a:cubicBezTo>
                  <a:cubicBezTo>
                    <a:pt x="12" y="15"/>
                    <a:pt x="12" y="14"/>
                    <a:pt x="11" y="14"/>
                  </a:cubicBezTo>
                  <a:close/>
                  <a:moveTo>
                    <a:pt x="13" y="11"/>
                  </a:moveTo>
                  <a:cubicBezTo>
                    <a:pt x="12" y="11"/>
                    <a:pt x="12" y="11"/>
                    <a:pt x="11" y="11"/>
                  </a:cubicBezTo>
                  <a:cubicBezTo>
                    <a:pt x="12" y="12"/>
                    <a:pt x="14" y="13"/>
                    <a:pt x="14" y="12"/>
                  </a:cubicBezTo>
                  <a:cubicBezTo>
                    <a:pt x="14" y="12"/>
                    <a:pt x="13" y="11"/>
                    <a:pt x="13" y="11"/>
                  </a:cubicBezTo>
                  <a:close/>
                  <a:moveTo>
                    <a:pt x="8" y="17"/>
                  </a:moveTo>
                  <a:cubicBezTo>
                    <a:pt x="8" y="17"/>
                    <a:pt x="10" y="18"/>
                    <a:pt x="10" y="18"/>
                  </a:cubicBezTo>
                  <a:cubicBezTo>
                    <a:pt x="9" y="18"/>
                    <a:pt x="9" y="17"/>
                    <a:pt x="8" y="17"/>
                  </a:cubicBezTo>
                  <a:close/>
                  <a:moveTo>
                    <a:pt x="14" y="9"/>
                  </a:moveTo>
                  <a:cubicBezTo>
                    <a:pt x="14" y="10"/>
                    <a:pt x="14" y="10"/>
                    <a:pt x="14" y="10"/>
                  </a:cubicBezTo>
                  <a:cubicBezTo>
                    <a:pt x="14" y="9"/>
                    <a:pt x="14" y="9"/>
                    <a:pt x="14" y="9"/>
                  </a:cubicBezTo>
                  <a:close/>
                  <a:moveTo>
                    <a:pt x="14" y="8"/>
                  </a:moveTo>
                  <a:cubicBezTo>
                    <a:pt x="14" y="8"/>
                    <a:pt x="14" y="8"/>
                    <a:pt x="14" y="8"/>
                  </a:cubicBezTo>
                  <a:cubicBezTo>
                    <a:pt x="14" y="8"/>
                    <a:pt x="14" y="8"/>
                    <a:pt x="14" y="8"/>
                  </a:cubicBezTo>
                  <a:close/>
                  <a:moveTo>
                    <a:pt x="11" y="12"/>
                  </a:moveTo>
                  <a:cubicBezTo>
                    <a:pt x="11" y="12"/>
                    <a:pt x="11" y="12"/>
                    <a:pt x="11" y="12"/>
                  </a:cubicBezTo>
                  <a:cubicBezTo>
                    <a:pt x="12" y="13"/>
                    <a:pt x="12" y="13"/>
                    <a:pt x="12" y="13"/>
                  </a:cubicBezTo>
                  <a:lnTo>
                    <a:pt x="11" y="12"/>
                  </a:lnTo>
                  <a:close/>
                  <a:moveTo>
                    <a:pt x="12" y="7"/>
                  </a:moveTo>
                  <a:cubicBezTo>
                    <a:pt x="11" y="8"/>
                    <a:pt x="12" y="8"/>
                    <a:pt x="11" y="9"/>
                  </a:cubicBezTo>
                  <a:cubicBezTo>
                    <a:pt x="12" y="9"/>
                    <a:pt x="12" y="9"/>
                    <a:pt x="13" y="9"/>
                  </a:cubicBezTo>
                  <a:cubicBezTo>
                    <a:pt x="13" y="9"/>
                    <a:pt x="13" y="8"/>
                    <a:pt x="12" y="7"/>
                  </a:cubicBezTo>
                  <a:close/>
                  <a:moveTo>
                    <a:pt x="12" y="4"/>
                  </a:moveTo>
                  <a:cubicBezTo>
                    <a:pt x="11" y="5"/>
                    <a:pt x="13" y="6"/>
                    <a:pt x="14" y="7"/>
                  </a:cubicBezTo>
                  <a:cubicBezTo>
                    <a:pt x="14" y="6"/>
                    <a:pt x="13" y="5"/>
                    <a:pt x="12" y="4"/>
                  </a:cubicBezTo>
                  <a:close/>
                  <a:moveTo>
                    <a:pt x="8" y="13"/>
                  </a:moveTo>
                  <a:cubicBezTo>
                    <a:pt x="9" y="13"/>
                    <a:pt x="9" y="14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3"/>
                    <a:pt x="9" y="13"/>
                    <a:pt x="8" y="13"/>
                  </a:cubicBezTo>
                  <a:close/>
                  <a:moveTo>
                    <a:pt x="8" y="14"/>
                  </a:moveTo>
                  <a:cubicBezTo>
                    <a:pt x="8" y="14"/>
                    <a:pt x="9" y="15"/>
                    <a:pt x="10" y="15"/>
                  </a:cubicBezTo>
                  <a:cubicBezTo>
                    <a:pt x="9" y="14"/>
                    <a:pt x="9" y="13"/>
                    <a:pt x="8" y="14"/>
                  </a:cubicBezTo>
                  <a:close/>
                  <a:moveTo>
                    <a:pt x="10" y="11"/>
                  </a:moveTo>
                  <a:cubicBezTo>
                    <a:pt x="10" y="11"/>
                    <a:pt x="10" y="11"/>
                    <a:pt x="9" y="12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1" y="12"/>
                    <a:pt x="11" y="11"/>
                    <a:pt x="10" y="11"/>
                  </a:cubicBezTo>
                  <a:close/>
                  <a:moveTo>
                    <a:pt x="12" y="6"/>
                  </a:moveTo>
                  <a:cubicBezTo>
                    <a:pt x="12" y="7"/>
                    <a:pt x="12" y="7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7"/>
                    <a:pt x="12" y="6"/>
                    <a:pt x="12" y="6"/>
                  </a:cubicBezTo>
                  <a:close/>
                  <a:moveTo>
                    <a:pt x="8" y="11"/>
                  </a:moveTo>
                  <a:cubicBezTo>
                    <a:pt x="8" y="11"/>
                    <a:pt x="8" y="11"/>
                    <a:pt x="9" y="12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9" y="11"/>
                    <a:pt x="8" y="11"/>
                    <a:pt x="8" y="11"/>
                  </a:cubicBezTo>
                  <a:close/>
                  <a:moveTo>
                    <a:pt x="5" y="11"/>
                  </a:moveTo>
                  <a:cubicBezTo>
                    <a:pt x="6" y="12"/>
                    <a:pt x="7" y="13"/>
                    <a:pt x="8" y="12"/>
                  </a:cubicBezTo>
                  <a:cubicBezTo>
                    <a:pt x="7" y="12"/>
                    <a:pt x="5" y="11"/>
                    <a:pt x="5" y="11"/>
                  </a:cubicBezTo>
                  <a:close/>
                  <a:moveTo>
                    <a:pt x="12" y="2"/>
                  </a:moveTo>
                  <a:cubicBezTo>
                    <a:pt x="12" y="3"/>
                    <a:pt x="12" y="3"/>
                    <a:pt x="12" y="3"/>
                  </a:cubicBezTo>
                  <a:cubicBezTo>
                    <a:pt x="12" y="3"/>
                    <a:pt x="12" y="3"/>
                    <a:pt x="12" y="3"/>
                  </a:cubicBezTo>
                  <a:lnTo>
                    <a:pt x="12" y="2"/>
                  </a:lnTo>
                  <a:close/>
                  <a:moveTo>
                    <a:pt x="3" y="12"/>
                  </a:moveTo>
                  <a:cubicBezTo>
                    <a:pt x="4" y="13"/>
                    <a:pt x="4" y="13"/>
                    <a:pt x="4" y="13"/>
                  </a:cubicBezTo>
                  <a:lnTo>
                    <a:pt x="3" y="12"/>
                  </a:lnTo>
                  <a:close/>
                  <a:moveTo>
                    <a:pt x="1" y="12"/>
                  </a:moveTo>
                  <a:cubicBezTo>
                    <a:pt x="2" y="12"/>
                    <a:pt x="2" y="12"/>
                    <a:pt x="2" y="1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1" y="12"/>
                  </a:cubicBezTo>
                  <a:close/>
                </a:path>
              </a:pathLst>
            </a:custGeom>
            <a:solidFill>
              <a:srgbClr val="0051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600">
                <a:solidFill>
                  <a:srgbClr val="605448"/>
                </a:solidFill>
              </a:endParaRPr>
            </a:p>
          </p:txBody>
        </p:sp>
      </p:grpSp>
      <p:sp>
        <p:nvSpPr>
          <p:cNvPr id="304" name="文本框 303"/>
          <p:cNvSpPr txBox="1"/>
          <p:nvPr/>
        </p:nvSpPr>
        <p:spPr>
          <a:xfrm>
            <a:off x="6769385" y="1525277"/>
            <a:ext cx="42829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solidFill>
                  <a:srgbClr val="0060A2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PY</a:t>
            </a:r>
            <a:r>
              <a:rPr lang="zh-CN" altLang="en-US" sz="2000" b="1" dirty="0" smtClean="0">
                <a:solidFill>
                  <a:srgbClr val="0060A2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爬虫、南开历史</a:t>
            </a:r>
            <a:endParaRPr lang="en-US" altLang="zh-CN" sz="2000" b="1" dirty="0" smtClean="0">
              <a:solidFill>
                <a:srgbClr val="0060A2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  <a:p>
            <a:r>
              <a:rPr lang="en-US" altLang="zh-CN" sz="2000" b="1" dirty="0" smtClean="0">
                <a:solidFill>
                  <a:srgbClr val="0060A2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Echarts</a:t>
            </a:r>
            <a:r>
              <a:rPr lang="zh-CN" altLang="en-US" sz="2000" b="1" dirty="0" smtClean="0">
                <a:solidFill>
                  <a:srgbClr val="0060A2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图表、项目展示</a:t>
            </a:r>
            <a:r>
              <a:rPr lang="en-US" altLang="zh-CN" sz="2000" b="1" dirty="0" smtClean="0">
                <a:solidFill>
                  <a:srgbClr val="0060A2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PPT</a:t>
            </a:r>
            <a:endParaRPr lang="en-US" altLang="zh-CN" sz="2000" b="1" dirty="0">
              <a:solidFill>
                <a:srgbClr val="0060A2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305" name="文本框 304"/>
          <p:cNvSpPr txBox="1"/>
          <p:nvPr/>
        </p:nvSpPr>
        <p:spPr>
          <a:xfrm>
            <a:off x="1295697" y="4778339"/>
            <a:ext cx="29653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rgbClr val="0060A2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留言</a:t>
            </a:r>
            <a:r>
              <a:rPr lang="zh-CN" altLang="en-US" sz="2000" b="1" dirty="0">
                <a:solidFill>
                  <a:srgbClr val="0060A2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板、活动</a:t>
            </a:r>
            <a:r>
              <a:rPr lang="zh-CN" altLang="en-US" sz="2000" b="1" dirty="0" smtClean="0">
                <a:solidFill>
                  <a:srgbClr val="0060A2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预告</a:t>
            </a:r>
            <a:endParaRPr lang="en-US" altLang="zh-CN" sz="2000" b="1" dirty="0" smtClean="0">
              <a:solidFill>
                <a:srgbClr val="0060A2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  <a:p>
            <a:r>
              <a:rPr lang="en-US" altLang="zh-CN" sz="2000" b="1" dirty="0" smtClean="0">
                <a:solidFill>
                  <a:srgbClr val="0060A2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JS</a:t>
            </a:r>
            <a:r>
              <a:rPr lang="zh-CN" altLang="en-US" sz="2000" b="1" dirty="0" smtClean="0">
                <a:solidFill>
                  <a:srgbClr val="0060A2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支持</a:t>
            </a:r>
            <a:r>
              <a:rPr lang="zh-CN" altLang="en-US" sz="2000" b="1" dirty="0">
                <a:solidFill>
                  <a:srgbClr val="0060A2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、</a:t>
            </a:r>
            <a:r>
              <a:rPr lang="zh-CN" altLang="en-US" sz="2000" b="1" dirty="0" smtClean="0">
                <a:solidFill>
                  <a:srgbClr val="0060A2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设计文档</a:t>
            </a:r>
            <a:endParaRPr lang="en-US" altLang="zh-CN" sz="2000" b="1" dirty="0">
              <a:solidFill>
                <a:srgbClr val="0060A2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306" name="文本框 305"/>
          <p:cNvSpPr txBox="1"/>
          <p:nvPr/>
        </p:nvSpPr>
        <p:spPr>
          <a:xfrm>
            <a:off x="887521" y="3028331"/>
            <a:ext cx="348762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rgbClr val="0060A2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模板</a:t>
            </a:r>
            <a:r>
              <a:rPr lang="zh-CN" altLang="en-US" sz="2000" b="1" dirty="0">
                <a:solidFill>
                  <a:srgbClr val="0060A2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嵌入、主页</a:t>
            </a:r>
            <a:r>
              <a:rPr lang="en-US" altLang="zh-CN" sz="2000" b="1" dirty="0">
                <a:solidFill>
                  <a:srgbClr val="0060A2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|</a:t>
            </a:r>
            <a:r>
              <a:rPr lang="zh-CN" altLang="en-US" sz="2000" b="1" dirty="0">
                <a:solidFill>
                  <a:srgbClr val="0060A2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新闻</a:t>
            </a:r>
            <a:r>
              <a:rPr lang="zh-CN" altLang="en-US" sz="2000" b="1" dirty="0" smtClean="0">
                <a:solidFill>
                  <a:srgbClr val="0060A2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页面</a:t>
            </a:r>
            <a:endParaRPr lang="en-US" altLang="zh-CN" sz="2000" b="1" dirty="0" smtClean="0">
              <a:solidFill>
                <a:srgbClr val="0060A2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  <a:p>
            <a:r>
              <a:rPr lang="zh-CN" altLang="en-US" sz="2000" b="1" dirty="0" smtClean="0">
                <a:solidFill>
                  <a:srgbClr val="0060A2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项目部署</a:t>
            </a:r>
            <a:r>
              <a:rPr lang="zh-CN" altLang="en-US" sz="2000" b="1" dirty="0">
                <a:solidFill>
                  <a:srgbClr val="0060A2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、</a:t>
            </a:r>
            <a:r>
              <a:rPr lang="zh-CN" altLang="en-US" sz="2000" b="1" dirty="0" smtClean="0">
                <a:solidFill>
                  <a:srgbClr val="0060A2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部署</a:t>
            </a:r>
            <a:r>
              <a:rPr lang="en-US" altLang="zh-CN" sz="2000" b="1" dirty="0" smtClean="0">
                <a:solidFill>
                  <a:srgbClr val="0060A2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|</a:t>
            </a:r>
            <a:r>
              <a:rPr lang="zh-CN" altLang="en-US" sz="2000" b="1" dirty="0" smtClean="0">
                <a:solidFill>
                  <a:srgbClr val="0060A2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需求文档</a:t>
            </a:r>
            <a:endParaRPr lang="en-US" altLang="zh-CN" sz="2000" b="1" dirty="0" smtClean="0">
              <a:solidFill>
                <a:srgbClr val="0060A2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  <a:p>
            <a:endParaRPr lang="en-US" altLang="zh-CN" sz="2000" b="1" dirty="0">
              <a:solidFill>
                <a:srgbClr val="0060A2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307" name="文本框 306"/>
          <p:cNvSpPr txBox="1"/>
          <p:nvPr/>
        </p:nvSpPr>
        <p:spPr>
          <a:xfrm>
            <a:off x="8325743" y="3384910"/>
            <a:ext cx="29653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rgbClr val="0060A2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数据库设计、后台管理</a:t>
            </a:r>
            <a:endParaRPr lang="en-US" altLang="zh-CN" sz="2000" b="1" dirty="0" smtClean="0">
              <a:solidFill>
                <a:srgbClr val="0060A2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  <a:p>
            <a:r>
              <a:rPr lang="zh-CN" altLang="en-US" sz="2000" b="1" dirty="0" smtClean="0">
                <a:solidFill>
                  <a:srgbClr val="0060A2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实现开发文档</a:t>
            </a:r>
            <a:endParaRPr lang="en-US" altLang="zh-CN" sz="2000" b="1" dirty="0">
              <a:solidFill>
                <a:srgbClr val="0060A2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308" name="文本框 307"/>
          <p:cNvSpPr txBox="1"/>
          <p:nvPr/>
        </p:nvSpPr>
        <p:spPr>
          <a:xfrm>
            <a:off x="8270540" y="5276334"/>
            <a:ext cx="29653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rgbClr val="0060A2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南开商品、注册登陆</a:t>
            </a:r>
            <a:endParaRPr lang="en-US" altLang="zh-CN" sz="2000" b="1" dirty="0" smtClean="0">
              <a:solidFill>
                <a:srgbClr val="0060A2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  <a:p>
            <a:r>
              <a:rPr lang="zh-CN" altLang="en-US" sz="2000" b="1" dirty="0" smtClean="0">
                <a:solidFill>
                  <a:srgbClr val="0060A2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用户手册</a:t>
            </a:r>
            <a:endParaRPr lang="en-US" altLang="zh-CN" sz="2000" b="1" dirty="0">
              <a:solidFill>
                <a:srgbClr val="0060A2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900"/>
                            </p:stCondLst>
                            <p:childTnLst>
                              <p:par>
                                <p:cTn id="1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400"/>
                            </p:stCondLst>
                            <p:childTnLst>
                              <p:par>
                                <p:cTn id="14" presetID="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6" dur="7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7" dur="7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1" dur="7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2" dur="7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6" dur="7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7" dur="7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1" dur="8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2" dur="8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3" dur="800"/>
                                        <p:tgtEl>
                                          <p:spTgt spid="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6" dur="7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7" dur="7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8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400"/>
                            </p:stCondLst>
                            <p:childTnLst>
                              <p:par>
                                <p:cTn id="40" presetID="2" presetClass="entr" presetSubtype="8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8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8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800" fill="hold"/>
                                        <p:tgtEl>
                                          <p:spTgt spid="3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800" fill="hold"/>
                                        <p:tgtEl>
                                          <p:spTgt spid="3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800" fill="hold"/>
                                        <p:tgtEl>
                                          <p:spTgt spid="3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800" fill="hold"/>
                                        <p:tgtEl>
                                          <p:spTgt spid="3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800" fill="hold"/>
                                        <p:tgtEl>
                                          <p:spTgt spid="3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800" fill="hold"/>
                                        <p:tgtEl>
                                          <p:spTgt spid="3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800" fill="hold"/>
                                        <p:tgtEl>
                                          <p:spTgt spid="3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800" fill="hold"/>
                                        <p:tgtEl>
                                          <p:spTgt spid="3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400"/>
                            </p:stCondLst>
                            <p:childTnLst>
                              <p:par>
                                <p:cTn id="6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3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3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3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3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3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3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3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6" grpId="0" animBg="1"/>
      <p:bldP spid="304" grpId="0"/>
      <p:bldP spid="305" grpId="0"/>
      <p:bldP spid="306" grpId="0"/>
      <p:bldP spid="307" grpId="0"/>
      <p:bldP spid="30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4825" y="899201"/>
            <a:ext cx="3864237" cy="1328531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925200" y="1146229"/>
            <a:ext cx="4085497" cy="5616531"/>
          </a:xfrm>
          <a:prstGeom prst="rect">
            <a:avLst/>
          </a:prstGeom>
        </p:spPr>
      </p:pic>
      <p:cxnSp>
        <p:nvCxnSpPr>
          <p:cNvPr id="7" name="直接连接符 6"/>
          <p:cNvCxnSpPr/>
          <p:nvPr/>
        </p:nvCxnSpPr>
        <p:spPr>
          <a:xfrm flipH="1">
            <a:off x="4776945" y="1541701"/>
            <a:ext cx="2963187" cy="21766"/>
          </a:xfrm>
          <a:prstGeom prst="line">
            <a:avLst/>
          </a:prstGeom>
          <a:ln w="6350">
            <a:solidFill>
              <a:srgbClr val="005188">
                <a:alpha val="99000"/>
              </a:srgbClr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 flipH="1" flipV="1">
            <a:off x="5923722" y="2733263"/>
            <a:ext cx="1621404" cy="3281"/>
          </a:xfrm>
          <a:prstGeom prst="line">
            <a:avLst/>
          </a:prstGeom>
          <a:ln w="6350">
            <a:solidFill>
              <a:srgbClr val="005188">
                <a:alpha val="99000"/>
              </a:srgbClr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 flipH="1">
            <a:off x="4581830" y="3856484"/>
            <a:ext cx="2963296" cy="4643"/>
          </a:xfrm>
          <a:prstGeom prst="line">
            <a:avLst/>
          </a:prstGeom>
          <a:ln w="6350">
            <a:solidFill>
              <a:srgbClr val="005188">
                <a:alpha val="99000"/>
              </a:srgbClr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flipH="1" flipV="1">
            <a:off x="5834270" y="4959628"/>
            <a:ext cx="1772434" cy="21264"/>
          </a:xfrm>
          <a:prstGeom prst="line">
            <a:avLst/>
          </a:prstGeom>
          <a:ln w="6350">
            <a:solidFill>
              <a:srgbClr val="005188">
                <a:alpha val="99000"/>
              </a:srgbClr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占位符 2"/>
          <p:cNvSpPr txBox="1"/>
          <p:nvPr/>
        </p:nvSpPr>
        <p:spPr>
          <a:xfrm>
            <a:off x="1192479" y="292682"/>
            <a:ext cx="2737705" cy="42518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None/>
              <a:defRPr sz="24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 b="0" dirty="0" smtClean="0">
                <a:solidFill>
                  <a:srgbClr val="005188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代码分工</a:t>
            </a:r>
            <a:endParaRPr lang="zh-CN" altLang="en-US" sz="3200" b="0" dirty="0">
              <a:solidFill>
                <a:srgbClr val="005188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24" name="文本占位符 2"/>
          <p:cNvSpPr txBox="1"/>
          <p:nvPr/>
        </p:nvSpPr>
        <p:spPr>
          <a:xfrm>
            <a:off x="6291470" y="487433"/>
            <a:ext cx="5530384" cy="42518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None/>
              <a:defRPr sz="24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b="0" dirty="0" smtClean="0">
                <a:solidFill>
                  <a:srgbClr val="005188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因代码分工文件较多，此处展示部分注释头</a:t>
            </a:r>
            <a:endParaRPr lang="zh-CN" altLang="en-US" sz="2000" b="0" dirty="0">
              <a:solidFill>
                <a:srgbClr val="005188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cxnSp>
        <p:nvCxnSpPr>
          <p:cNvPr id="13" name="直接连接符 12"/>
          <p:cNvCxnSpPr/>
          <p:nvPr/>
        </p:nvCxnSpPr>
        <p:spPr>
          <a:xfrm flipH="1">
            <a:off x="4125924" y="6084233"/>
            <a:ext cx="3998262" cy="15177"/>
          </a:xfrm>
          <a:prstGeom prst="line">
            <a:avLst/>
          </a:prstGeom>
          <a:ln w="6350">
            <a:solidFill>
              <a:srgbClr val="005188">
                <a:alpha val="99000"/>
              </a:srgbClr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图片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8793" y="2017841"/>
            <a:ext cx="3846660" cy="1451033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454" y="3248009"/>
            <a:ext cx="3998456" cy="1194805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67884" y="4253562"/>
            <a:ext cx="3747890" cy="1309194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6792" y="5408610"/>
            <a:ext cx="3219428" cy="13664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650"/>
                            </p:stCondLst>
                            <p:childTnLst>
                              <p:par>
                                <p:cTn id="10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50"/>
                            </p:stCondLst>
                            <p:childTnLst>
                              <p:par>
                                <p:cTn id="15" presetID="2" presetClass="entr" presetSubtype="2" accel="28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550"/>
                            </p:stCondLst>
                            <p:childTnLst>
                              <p:par>
                                <p:cTn id="2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5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4550"/>
                            </p:stCondLst>
                            <p:childTnLst>
                              <p:par>
                                <p:cTn id="2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5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550"/>
                            </p:stCondLst>
                            <p:childTnLst>
                              <p:par>
                                <p:cTn id="3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605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6550"/>
                            </p:stCondLst>
                            <p:childTnLst>
                              <p:par>
                                <p:cTn id="4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7050"/>
                            </p:stCondLst>
                            <p:childTnLst>
                              <p:par>
                                <p:cTn id="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7550"/>
                            </p:stCondLst>
                            <p:childTnLst>
                              <p:par>
                                <p:cTn id="5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8050"/>
                            </p:stCondLst>
                            <p:childTnLst>
                              <p:par>
                                <p:cTn id="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2"/>
          <p:cNvSpPr txBox="1"/>
          <p:nvPr/>
        </p:nvSpPr>
        <p:spPr>
          <a:xfrm>
            <a:off x="1192479" y="292682"/>
            <a:ext cx="2737705" cy="42518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None/>
              <a:defRPr sz="24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 b="0" dirty="0" smtClean="0">
                <a:solidFill>
                  <a:srgbClr val="005188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文档分工</a:t>
            </a:r>
            <a:endParaRPr lang="zh-CN" altLang="en-US" sz="3200" b="0" dirty="0">
              <a:solidFill>
                <a:srgbClr val="005188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3" name="文本占位符 2"/>
          <p:cNvSpPr txBox="1"/>
          <p:nvPr/>
        </p:nvSpPr>
        <p:spPr>
          <a:xfrm>
            <a:off x="10095312" y="392073"/>
            <a:ext cx="2737705" cy="42518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None/>
              <a:defRPr sz="24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0" dirty="0" smtClean="0">
                <a:solidFill>
                  <a:srgbClr val="005188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南开龙</a:t>
            </a:r>
            <a:endParaRPr lang="zh-CN" altLang="en-US" b="0" dirty="0">
              <a:solidFill>
                <a:srgbClr val="005188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4" name="chenying0907 5"/>
          <p:cNvSpPr/>
          <p:nvPr/>
        </p:nvSpPr>
        <p:spPr bwMode="auto">
          <a:xfrm>
            <a:off x="4548295" y="2558968"/>
            <a:ext cx="3090756" cy="4299031"/>
          </a:xfrm>
          <a:custGeom>
            <a:avLst/>
            <a:gdLst>
              <a:gd name="T0" fmla="*/ 122 w 258"/>
              <a:gd name="T1" fmla="*/ 127 h 360"/>
              <a:gd name="T2" fmla="*/ 127 w 258"/>
              <a:gd name="T3" fmla="*/ 75 h 360"/>
              <a:gd name="T4" fmla="*/ 146 w 258"/>
              <a:gd name="T5" fmla="*/ 7 h 360"/>
              <a:gd name="T6" fmla="*/ 164 w 258"/>
              <a:gd name="T7" fmla="*/ 71 h 360"/>
              <a:gd name="T8" fmla="*/ 163 w 258"/>
              <a:gd name="T9" fmla="*/ 124 h 360"/>
              <a:gd name="T10" fmla="*/ 176 w 258"/>
              <a:gd name="T11" fmla="*/ 114 h 360"/>
              <a:gd name="T12" fmla="*/ 184 w 258"/>
              <a:gd name="T13" fmla="*/ 75 h 360"/>
              <a:gd name="T14" fmla="*/ 204 w 258"/>
              <a:gd name="T15" fmla="*/ 32 h 360"/>
              <a:gd name="T16" fmla="*/ 215 w 258"/>
              <a:gd name="T17" fmla="*/ 71 h 360"/>
              <a:gd name="T18" fmla="*/ 204 w 258"/>
              <a:gd name="T19" fmla="*/ 153 h 360"/>
              <a:gd name="T20" fmla="*/ 222 w 258"/>
              <a:gd name="T21" fmla="*/ 122 h 360"/>
              <a:gd name="T22" fmla="*/ 257 w 258"/>
              <a:gd name="T23" fmla="*/ 99 h 360"/>
              <a:gd name="T24" fmla="*/ 236 w 258"/>
              <a:gd name="T25" fmla="*/ 175 h 360"/>
              <a:gd name="T26" fmla="*/ 218 w 258"/>
              <a:gd name="T27" fmla="*/ 218 h 360"/>
              <a:gd name="T28" fmla="*/ 195 w 258"/>
              <a:gd name="T29" fmla="*/ 275 h 360"/>
              <a:gd name="T30" fmla="*/ 172 w 258"/>
              <a:gd name="T31" fmla="*/ 355 h 360"/>
              <a:gd name="T32" fmla="*/ 189 w 258"/>
              <a:gd name="T33" fmla="*/ 271 h 360"/>
              <a:gd name="T34" fmla="*/ 219 w 258"/>
              <a:gd name="T35" fmla="*/ 198 h 360"/>
              <a:gd name="T36" fmla="*/ 229 w 258"/>
              <a:gd name="T37" fmla="*/ 175 h 360"/>
              <a:gd name="T38" fmla="*/ 250 w 258"/>
              <a:gd name="T39" fmla="*/ 105 h 360"/>
              <a:gd name="T40" fmla="*/ 222 w 258"/>
              <a:gd name="T41" fmla="*/ 135 h 360"/>
              <a:gd name="T42" fmla="*/ 218 w 258"/>
              <a:gd name="T43" fmla="*/ 142 h 360"/>
              <a:gd name="T44" fmla="*/ 196 w 258"/>
              <a:gd name="T45" fmla="*/ 167 h 360"/>
              <a:gd name="T46" fmla="*/ 210 w 258"/>
              <a:gd name="T47" fmla="*/ 75 h 360"/>
              <a:gd name="T48" fmla="*/ 209 w 258"/>
              <a:gd name="T49" fmla="*/ 60 h 360"/>
              <a:gd name="T50" fmla="*/ 192 w 258"/>
              <a:gd name="T51" fmla="*/ 71 h 360"/>
              <a:gd name="T52" fmla="*/ 172 w 258"/>
              <a:gd name="T53" fmla="*/ 148 h 360"/>
              <a:gd name="T54" fmla="*/ 158 w 258"/>
              <a:gd name="T55" fmla="*/ 75 h 360"/>
              <a:gd name="T56" fmla="*/ 156 w 258"/>
              <a:gd name="T57" fmla="*/ 28 h 360"/>
              <a:gd name="T58" fmla="*/ 134 w 258"/>
              <a:gd name="T59" fmla="*/ 71 h 360"/>
              <a:gd name="T60" fmla="*/ 134 w 258"/>
              <a:gd name="T61" fmla="*/ 89 h 360"/>
              <a:gd name="T62" fmla="*/ 122 w 258"/>
              <a:gd name="T63" fmla="*/ 143 h 360"/>
              <a:gd name="T64" fmla="*/ 118 w 258"/>
              <a:gd name="T65" fmla="*/ 142 h 360"/>
              <a:gd name="T66" fmla="*/ 100 w 258"/>
              <a:gd name="T67" fmla="*/ 75 h 360"/>
              <a:gd name="T68" fmla="*/ 88 w 258"/>
              <a:gd name="T69" fmla="*/ 57 h 360"/>
              <a:gd name="T70" fmla="*/ 82 w 258"/>
              <a:gd name="T71" fmla="*/ 75 h 360"/>
              <a:gd name="T72" fmla="*/ 83 w 258"/>
              <a:gd name="T73" fmla="*/ 171 h 360"/>
              <a:gd name="T74" fmla="*/ 76 w 258"/>
              <a:gd name="T75" fmla="*/ 216 h 360"/>
              <a:gd name="T76" fmla="*/ 39 w 258"/>
              <a:gd name="T77" fmla="*/ 175 h 360"/>
              <a:gd name="T78" fmla="*/ 35 w 258"/>
              <a:gd name="T79" fmla="*/ 171 h 360"/>
              <a:gd name="T80" fmla="*/ 22 w 258"/>
              <a:gd name="T81" fmla="*/ 160 h 360"/>
              <a:gd name="T82" fmla="*/ 7 w 258"/>
              <a:gd name="T83" fmla="*/ 171 h 360"/>
              <a:gd name="T84" fmla="*/ 8 w 258"/>
              <a:gd name="T85" fmla="*/ 177 h 360"/>
              <a:gd name="T86" fmla="*/ 22 w 258"/>
              <a:gd name="T87" fmla="*/ 211 h 360"/>
              <a:gd name="T88" fmla="*/ 49 w 258"/>
              <a:gd name="T89" fmla="*/ 271 h 360"/>
              <a:gd name="T90" fmla="*/ 80 w 258"/>
              <a:gd name="T91" fmla="*/ 352 h 360"/>
              <a:gd name="T92" fmla="*/ 47 w 258"/>
              <a:gd name="T93" fmla="*/ 275 h 360"/>
              <a:gd name="T94" fmla="*/ 37 w 258"/>
              <a:gd name="T95" fmla="*/ 251 h 360"/>
              <a:gd name="T96" fmla="*/ 18 w 258"/>
              <a:gd name="T97" fmla="*/ 216 h 360"/>
              <a:gd name="T98" fmla="*/ 1 w 258"/>
              <a:gd name="T99" fmla="*/ 175 h 360"/>
              <a:gd name="T100" fmla="*/ 4 w 258"/>
              <a:gd name="T101" fmla="*/ 157 h 360"/>
              <a:gd name="T102" fmla="*/ 22 w 258"/>
              <a:gd name="T103" fmla="*/ 152 h 360"/>
              <a:gd name="T104" fmla="*/ 43 w 258"/>
              <a:gd name="T105" fmla="*/ 171 h 360"/>
              <a:gd name="T106" fmla="*/ 67 w 258"/>
              <a:gd name="T107" fmla="*/ 203 h 360"/>
              <a:gd name="T108" fmla="*/ 75 w 258"/>
              <a:gd name="T109" fmla="*/ 188 h 360"/>
              <a:gd name="T110" fmla="*/ 75 w 258"/>
              <a:gd name="T111" fmla="*/ 171 h 360"/>
              <a:gd name="T112" fmla="*/ 74 w 258"/>
              <a:gd name="T113" fmla="*/ 75 h 360"/>
              <a:gd name="T114" fmla="*/ 95 w 258"/>
              <a:gd name="T115" fmla="*/ 41 h 360"/>
              <a:gd name="T116" fmla="*/ 105 w 258"/>
              <a:gd name="T117" fmla="*/ 71 h 360"/>
              <a:gd name="T118" fmla="*/ 110 w 258"/>
              <a:gd name="T119" fmla="*/ 105 h 360"/>
              <a:gd name="T120" fmla="*/ 122 w 258"/>
              <a:gd name="T121" fmla="*/ 129 h 3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58" h="360">
                <a:moveTo>
                  <a:pt x="122" y="129"/>
                </a:moveTo>
                <a:cubicBezTo>
                  <a:pt x="122" y="128"/>
                  <a:pt x="122" y="128"/>
                  <a:pt x="122" y="127"/>
                </a:cubicBezTo>
                <a:cubicBezTo>
                  <a:pt x="125" y="117"/>
                  <a:pt x="127" y="107"/>
                  <a:pt x="127" y="96"/>
                </a:cubicBezTo>
                <a:cubicBezTo>
                  <a:pt x="127" y="89"/>
                  <a:pt x="127" y="82"/>
                  <a:pt x="127" y="75"/>
                </a:cubicBezTo>
                <a:cubicBezTo>
                  <a:pt x="127" y="74"/>
                  <a:pt x="127" y="72"/>
                  <a:pt x="128" y="71"/>
                </a:cubicBezTo>
                <a:cubicBezTo>
                  <a:pt x="128" y="48"/>
                  <a:pt x="130" y="25"/>
                  <a:pt x="146" y="7"/>
                </a:cubicBezTo>
                <a:cubicBezTo>
                  <a:pt x="147" y="6"/>
                  <a:pt x="149" y="6"/>
                  <a:pt x="151" y="7"/>
                </a:cubicBezTo>
                <a:cubicBezTo>
                  <a:pt x="167" y="25"/>
                  <a:pt x="166" y="48"/>
                  <a:pt x="164" y="71"/>
                </a:cubicBezTo>
                <a:cubicBezTo>
                  <a:pt x="164" y="72"/>
                  <a:pt x="163" y="74"/>
                  <a:pt x="163" y="75"/>
                </a:cubicBezTo>
                <a:cubicBezTo>
                  <a:pt x="161" y="92"/>
                  <a:pt x="159" y="109"/>
                  <a:pt x="163" y="124"/>
                </a:cubicBezTo>
                <a:cubicBezTo>
                  <a:pt x="164" y="130"/>
                  <a:pt x="166" y="149"/>
                  <a:pt x="171" y="134"/>
                </a:cubicBezTo>
                <a:cubicBezTo>
                  <a:pt x="173" y="127"/>
                  <a:pt x="175" y="120"/>
                  <a:pt x="176" y="114"/>
                </a:cubicBezTo>
                <a:cubicBezTo>
                  <a:pt x="179" y="102"/>
                  <a:pt x="181" y="90"/>
                  <a:pt x="184" y="79"/>
                </a:cubicBezTo>
                <a:cubicBezTo>
                  <a:pt x="184" y="77"/>
                  <a:pt x="184" y="76"/>
                  <a:pt x="184" y="75"/>
                </a:cubicBezTo>
                <a:cubicBezTo>
                  <a:pt x="185" y="74"/>
                  <a:pt x="185" y="72"/>
                  <a:pt x="185" y="71"/>
                </a:cubicBezTo>
                <a:cubicBezTo>
                  <a:pt x="189" y="57"/>
                  <a:pt x="194" y="43"/>
                  <a:pt x="204" y="32"/>
                </a:cubicBezTo>
                <a:cubicBezTo>
                  <a:pt x="206" y="30"/>
                  <a:pt x="209" y="31"/>
                  <a:pt x="209" y="33"/>
                </a:cubicBezTo>
                <a:cubicBezTo>
                  <a:pt x="213" y="46"/>
                  <a:pt x="215" y="58"/>
                  <a:pt x="215" y="71"/>
                </a:cubicBezTo>
                <a:cubicBezTo>
                  <a:pt x="215" y="72"/>
                  <a:pt x="215" y="74"/>
                  <a:pt x="215" y="75"/>
                </a:cubicBezTo>
                <a:cubicBezTo>
                  <a:pt x="214" y="101"/>
                  <a:pt x="207" y="127"/>
                  <a:pt x="204" y="153"/>
                </a:cubicBezTo>
                <a:cubicBezTo>
                  <a:pt x="209" y="145"/>
                  <a:pt x="213" y="136"/>
                  <a:pt x="218" y="128"/>
                </a:cubicBezTo>
                <a:cubicBezTo>
                  <a:pt x="219" y="126"/>
                  <a:pt x="221" y="124"/>
                  <a:pt x="222" y="122"/>
                </a:cubicBezTo>
                <a:cubicBezTo>
                  <a:pt x="230" y="110"/>
                  <a:pt x="240" y="101"/>
                  <a:pt x="254" y="96"/>
                </a:cubicBezTo>
                <a:cubicBezTo>
                  <a:pt x="255" y="95"/>
                  <a:pt x="258" y="97"/>
                  <a:pt x="257" y="99"/>
                </a:cubicBezTo>
                <a:cubicBezTo>
                  <a:pt x="254" y="124"/>
                  <a:pt x="247" y="148"/>
                  <a:pt x="238" y="171"/>
                </a:cubicBezTo>
                <a:cubicBezTo>
                  <a:pt x="237" y="172"/>
                  <a:pt x="237" y="174"/>
                  <a:pt x="236" y="175"/>
                </a:cubicBezTo>
                <a:cubicBezTo>
                  <a:pt x="232" y="186"/>
                  <a:pt x="227" y="197"/>
                  <a:pt x="222" y="208"/>
                </a:cubicBezTo>
                <a:cubicBezTo>
                  <a:pt x="221" y="211"/>
                  <a:pt x="219" y="214"/>
                  <a:pt x="218" y="218"/>
                </a:cubicBezTo>
                <a:cubicBezTo>
                  <a:pt x="210" y="235"/>
                  <a:pt x="203" y="253"/>
                  <a:pt x="196" y="271"/>
                </a:cubicBezTo>
                <a:cubicBezTo>
                  <a:pt x="196" y="272"/>
                  <a:pt x="195" y="274"/>
                  <a:pt x="195" y="275"/>
                </a:cubicBezTo>
                <a:cubicBezTo>
                  <a:pt x="186" y="301"/>
                  <a:pt x="180" y="327"/>
                  <a:pt x="179" y="355"/>
                </a:cubicBezTo>
                <a:cubicBezTo>
                  <a:pt x="179" y="360"/>
                  <a:pt x="172" y="360"/>
                  <a:pt x="172" y="355"/>
                </a:cubicBezTo>
                <a:cubicBezTo>
                  <a:pt x="173" y="327"/>
                  <a:pt x="179" y="301"/>
                  <a:pt x="188" y="275"/>
                </a:cubicBezTo>
                <a:cubicBezTo>
                  <a:pt x="188" y="274"/>
                  <a:pt x="189" y="272"/>
                  <a:pt x="189" y="271"/>
                </a:cubicBezTo>
                <a:cubicBezTo>
                  <a:pt x="197" y="247"/>
                  <a:pt x="208" y="225"/>
                  <a:pt x="218" y="201"/>
                </a:cubicBezTo>
                <a:cubicBezTo>
                  <a:pt x="218" y="200"/>
                  <a:pt x="219" y="199"/>
                  <a:pt x="219" y="198"/>
                </a:cubicBezTo>
                <a:cubicBezTo>
                  <a:pt x="220" y="196"/>
                  <a:pt x="221" y="194"/>
                  <a:pt x="222" y="192"/>
                </a:cubicBezTo>
                <a:cubicBezTo>
                  <a:pt x="225" y="187"/>
                  <a:pt x="227" y="181"/>
                  <a:pt x="229" y="175"/>
                </a:cubicBezTo>
                <a:cubicBezTo>
                  <a:pt x="230" y="174"/>
                  <a:pt x="231" y="172"/>
                  <a:pt x="231" y="171"/>
                </a:cubicBezTo>
                <a:cubicBezTo>
                  <a:pt x="240" y="150"/>
                  <a:pt x="247" y="128"/>
                  <a:pt x="250" y="105"/>
                </a:cubicBezTo>
                <a:cubicBezTo>
                  <a:pt x="251" y="102"/>
                  <a:pt x="230" y="121"/>
                  <a:pt x="229" y="122"/>
                </a:cubicBezTo>
                <a:cubicBezTo>
                  <a:pt x="227" y="126"/>
                  <a:pt x="224" y="131"/>
                  <a:pt x="222" y="135"/>
                </a:cubicBezTo>
                <a:cubicBezTo>
                  <a:pt x="221" y="136"/>
                  <a:pt x="220" y="138"/>
                  <a:pt x="219" y="140"/>
                </a:cubicBezTo>
                <a:cubicBezTo>
                  <a:pt x="219" y="141"/>
                  <a:pt x="218" y="141"/>
                  <a:pt x="218" y="142"/>
                </a:cubicBezTo>
                <a:cubicBezTo>
                  <a:pt x="213" y="151"/>
                  <a:pt x="208" y="160"/>
                  <a:pt x="203" y="169"/>
                </a:cubicBezTo>
                <a:cubicBezTo>
                  <a:pt x="201" y="171"/>
                  <a:pt x="196" y="171"/>
                  <a:pt x="196" y="167"/>
                </a:cubicBezTo>
                <a:cubicBezTo>
                  <a:pt x="197" y="146"/>
                  <a:pt x="202" y="125"/>
                  <a:pt x="205" y="104"/>
                </a:cubicBezTo>
                <a:cubicBezTo>
                  <a:pt x="207" y="95"/>
                  <a:pt x="209" y="85"/>
                  <a:pt x="210" y="75"/>
                </a:cubicBezTo>
                <a:cubicBezTo>
                  <a:pt x="210" y="74"/>
                  <a:pt x="210" y="72"/>
                  <a:pt x="210" y="71"/>
                </a:cubicBezTo>
                <a:cubicBezTo>
                  <a:pt x="210" y="67"/>
                  <a:pt x="210" y="64"/>
                  <a:pt x="209" y="60"/>
                </a:cubicBezTo>
                <a:cubicBezTo>
                  <a:pt x="208" y="51"/>
                  <a:pt x="206" y="34"/>
                  <a:pt x="199" y="49"/>
                </a:cubicBezTo>
                <a:cubicBezTo>
                  <a:pt x="196" y="56"/>
                  <a:pt x="194" y="64"/>
                  <a:pt x="192" y="71"/>
                </a:cubicBezTo>
                <a:cubicBezTo>
                  <a:pt x="191" y="72"/>
                  <a:pt x="191" y="74"/>
                  <a:pt x="191" y="75"/>
                </a:cubicBezTo>
                <a:cubicBezTo>
                  <a:pt x="184" y="99"/>
                  <a:pt x="182" y="125"/>
                  <a:pt x="172" y="148"/>
                </a:cubicBezTo>
                <a:cubicBezTo>
                  <a:pt x="171" y="150"/>
                  <a:pt x="167" y="150"/>
                  <a:pt x="166" y="148"/>
                </a:cubicBezTo>
                <a:cubicBezTo>
                  <a:pt x="151" y="125"/>
                  <a:pt x="156" y="100"/>
                  <a:pt x="158" y="75"/>
                </a:cubicBezTo>
                <a:cubicBezTo>
                  <a:pt x="159" y="74"/>
                  <a:pt x="159" y="72"/>
                  <a:pt x="159" y="71"/>
                </a:cubicBezTo>
                <a:cubicBezTo>
                  <a:pt x="160" y="56"/>
                  <a:pt x="161" y="42"/>
                  <a:pt x="156" y="28"/>
                </a:cubicBezTo>
                <a:cubicBezTo>
                  <a:pt x="145" y="0"/>
                  <a:pt x="135" y="47"/>
                  <a:pt x="135" y="55"/>
                </a:cubicBezTo>
                <a:cubicBezTo>
                  <a:pt x="134" y="61"/>
                  <a:pt x="134" y="66"/>
                  <a:pt x="134" y="71"/>
                </a:cubicBezTo>
                <a:cubicBezTo>
                  <a:pt x="134" y="72"/>
                  <a:pt x="134" y="74"/>
                  <a:pt x="134" y="75"/>
                </a:cubicBezTo>
                <a:cubicBezTo>
                  <a:pt x="134" y="80"/>
                  <a:pt x="134" y="85"/>
                  <a:pt x="134" y="89"/>
                </a:cubicBezTo>
                <a:cubicBezTo>
                  <a:pt x="133" y="108"/>
                  <a:pt x="132" y="125"/>
                  <a:pt x="124" y="141"/>
                </a:cubicBezTo>
                <a:cubicBezTo>
                  <a:pt x="124" y="142"/>
                  <a:pt x="123" y="143"/>
                  <a:pt x="122" y="143"/>
                </a:cubicBezTo>
                <a:cubicBezTo>
                  <a:pt x="121" y="143"/>
                  <a:pt x="119" y="143"/>
                  <a:pt x="119" y="142"/>
                </a:cubicBezTo>
                <a:cubicBezTo>
                  <a:pt x="118" y="142"/>
                  <a:pt x="118" y="142"/>
                  <a:pt x="118" y="142"/>
                </a:cubicBezTo>
                <a:cubicBezTo>
                  <a:pt x="105" y="126"/>
                  <a:pt x="103" y="105"/>
                  <a:pt x="101" y="85"/>
                </a:cubicBezTo>
                <a:cubicBezTo>
                  <a:pt x="100" y="83"/>
                  <a:pt x="100" y="79"/>
                  <a:pt x="100" y="75"/>
                </a:cubicBezTo>
                <a:cubicBezTo>
                  <a:pt x="100" y="74"/>
                  <a:pt x="100" y="72"/>
                  <a:pt x="100" y="71"/>
                </a:cubicBezTo>
                <a:cubicBezTo>
                  <a:pt x="98" y="58"/>
                  <a:pt x="96" y="44"/>
                  <a:pt x="88" y="57"/>
                </a:cubicBezTo>
                <a:cubicBezTo>
                  <a:pt x="86" y="62"/>
                  <a:pt x="84" y="66"/>
                  <a:pt x="83" y="71"/>
                </a:cubicBezTo>
                <a:cubicBezTo>
                  <a:pt x="82" y="72"/>
                  <a:pt x="82" y="74"/>
                  <a:pt x="82" y="75"/>
                </a:cubicBezTo>
                <a:cubicBezTo>
                  <a:pt x="80" y="81"/>
                  <a:pt x="79" y="87"/>
                  <a:pt x="79" y="94"/>
                </a:cubicBezTo>
                <a:cubicBezTo>
                  <a:pt x="78" y="118"/>
                  <a:pt x="82" y="145"/>
                  <a:pt x="83" y="171"/>
                </a:cubicBezTo>
                <a:cubicBezTo>
                  <a:pt x="83" y="172"/>
                  <a:pt x="82" y="174"/>
                  <a:pt x="82" y="175"/>
                </a:cubicBezTo>
                <a:cubicBezTo>
                  <a:pt x="82" y="189"/>
                  <a:pt x="81" y="203"/>
                  <a:pt x="76" y="216"/>
                </a:cubicBezTo>
                <a:cubicBezTo>
                  <a:pt x="75" y="218"/>
                  <a:pt x="73" y="219"/>
                  <a:pt x="71" y="217"/>
                </a:cubicBezTo>
                <a:cubicBezTo>
                  <a:pt x="57" y="206"/>
                  <a:pt x="50" y="188"/>
                  <a:pt x="39" y="175"/>
                </a:cubicBezTo>
                <a:cubicBezTo>
                  <a:pt x="38" y="175"/>
                  <a:pt x="38" y="174"/>
                  <a:pt x="38" y="174"/>
                </a:cubicBezTo>
                <a:cubicBezTo>
                  <a:pt x="37" y="173"/>
                  <a:pt x="36" y="172"/>
                  <a:pt x="35" y="171"/>
                </a:cubicBezTo>
                <a:cubicBezTo>
                  <a:pt x="33" y="168"/>
                  <a:pt x="30" y="166"/>
                  <a:pt x="28" y="163"/>
                </a:cubicBezTo>
                <a:cubicBezTo>
                  <a:pt x="26" y="162"/>
                  <a:pt x="24" y="161"/>
                  <a:pt x="22" y="160"/>
                </a:cubicBezTo>
                <a:cubicBezTo>
                  <a:pt x="21" y="160"/>
                  <a:pt x="19" y="160"/>
                  <a:pt x="18" y="160"/>
                </a:cubicBezTo>
                <a:cubicBezTo>
                  <a:pt x="13" y="161"/>
                  <a:pt x="8" y="165"/>
                  <a:pt x="7" y="171"/>
                </a:cubicBezTo>
                <a:cubicBezTo>
                  <a:pt x="7" y="172"/>
                  <a:pt x="7" y="174"/>
                  <a:pt x="8" y="175"/>
                </a:cubicBezTo>
                <a:cubicBezTo>
                  <a:pt x="8" y="176"/>
                  <a:pt x="8" y="176"/>
                  <a:pt x="8" y="177"/>
                </a:cubicBezTo>
                <a:cubicBezTo>
                  <a:pt x="10" y="186"/>
                  <a:pt x="14" y="195"/>
                  <a:pt x="18" y="204"/>
                </a:cubicBezTo>
                <a:cubicBezTo>
                  <a:pt x="19" y="206"/>
                  <a:pt x="20" y="208"/>
                  <a:pt x="22" y="211"/>
                </a:cubicBezTo>
                <a:cubicBezTo>
                  <a:pt x="22" y="211"/>
                  <a:pt x="22" y="211"/>
                  <a:pt x="22" y="212"/>
                </a:cubicBezTo>
                <a:cubicBezTo>
                  <a:pt x="32" y="231"/>
                  <a:pt x="41" y="251"/>
                  <a:pt x="49" y="271"/>
                </a:cubicBezTo>
                <a:cubicBezTo>
                  <a:pt x="49" y="272"/>
                  <a:pt x="50" y="274"/>
                  <a:pt x="50" y="275"/>
                </a:cubicBezTo>
                <a:cubicBezTo>
                  <a:pt x="61" y="300"/>
                  <a:pt x="70" y="326"/>
                  <a:pt x="80" y="352"/>
                </a:cubicBezTo>
                <a:cubicBezTo>
                  <a:pt x="80" y="352"/>
                  <a:pt x="80" y="352"/>
                  <a:pt x="80" y="352"/>
                </a:cubicBezTo>
                <a:cubicBezTo>
                  <a:pt x="68" y="327"/>
                  <a:pt x="58" y="301"/>
                  <a:pt x="47" y="275"/>
                </a:cubicBezTo>
                <a:cubicBezTo>
                  <a:pt x="47" y="274"/>
                  <a:pt x="46" y="272"/>
                  <a:pt x="46" y="271"/>
                </a:cubicBezTo>
                <a:cubicBezTo>
                  <a:pt x="43" y="264"/>
                  <a:pt x="40" y="258"/>
                  <a:pt x="37" y="251"/>
                </a:cubicBezTo>
                <a:cubicBezTo>
                  <a:pt x="32" y="242"/>
                  <a:pt x="27" y="233"/>
                  <a:pt x="22" y="224"/>
                </a:cubicBezTo>
                <a:cubicBezTo>
                  <a:pt x="21" y="221"/>
                  <a:pt x="19" y="219"/>
                  <a:pt x="18" y="216"/>
                </a:cubicBezTo>
                <a:cubicBezTo>
                  <a:pt x="14" y="209"/>
                  <a:pt x="10" y="201"/>
                  <a:pt x="7" y="193"/>
                </a:cubicBezTo>
                <a:cubicBezTo>
                  <a:pt x="5" y="189"/>
                  <a:pt x="2" y="182"/>
                  <a:pt x="1" y="175"/>
                </a:cubicBezTo>
                <a:cubicBezTo>
                  <a:pt x="0" y="174"/>
                  <a:pt x="0" y="172"/>
                  <a:pt x="0" y="171"/>
                </a:cubicBezTo>
                <a:cubicBezTo>
                  <a:pt x="0" y="166"/>
                  <a:pt x="0" y="160"/>
                  <a:pt x="4" y="157"/>
                </a:cubicBezTo>
                <a:cubicBezTo>
                  <a:pt x="8" y="152"/>
                  <a:pt x="13" y="151"/>
                  <a:pt x="18" y="151"/>
                </a:cubicBezTo>
                <a:cubicBezTo>
                  <a:pt x="19" y="151"/>
                  <a:pt x="21" y="152"/>
                  <a:pt x="22" y="152"/>
                </a:cubicBezTo>
                <a:cubicBezTo>
                  <a:pt x="24" y="153"/>
                  <a:pt x="27" y="154"/>
                  <a:pt x="29" y="156"/>
                </a:cubicBezTo>
                <a:cubicBezTo>
                  <a:pt x="34" y="161"/>
                  <a:pt x="39" y="166"/>
                  <a:pt x="43" y="171"/>
                </a:cubicBezTo>
                <a:cubicBezTo>
                  <a:pt x="45" y="172"/>
                  <a:pt x="46" y="174"/>
                  <a:pt x="47" y="175"/>
                </a:cubicBezTo>
                <a:cubicBezTo>
                  <a:pt x="54" y="184"/>
                  <a:pt x="60" y="194"/>
                  <a:pt x="67" y="203"/>
                </a:cubicBezTo>
                <a:cubicBezTo>
                  <a:pt x="73" y="211"/>
                  <a:pt x="71" y="213"/>
                  <a:pt x="73" y="206"/>
                </a:cubicBezTo>
                <a:cubicBezTo>
                  <a:pt x="74" y="200"/>
                  <a:pt x="75" y="194"/>
                  <a:pt x="75" y="188"/>
                </a:cubicBezTo>
                <a:cubicBezTo>
                  <a:pt x="75" y="184"/>
                  <a:pt x="75" y="179"/>
                  <a:pt x="75" y="175"/>
                </a:cubicBezTo>
                <a:cubicBezTo>
                  <a:pt x="75" y="174"/>
                  <a:pt x="75" y="172"/>
                  <a:pt x="75" y="171"/>
                </a:cubicBezTo>
                <a:cubicBezTo>
                  <a:pt x="75" y="165"/>
                  <a:pt x="75" y="159"/>
                  <a:pt x="75" y="154"/>
                </a:cubicBezTo>
                <a:cubicBezTo>
                  <a:pt x="74" y="132"/>
                  <a:pt x="69" y="101"/>
                  <a:pt x="74" y="75"/>
                </a:cubicBezTo>
                <a:cubicBezTo>
                  <a:pt x="75" y="74"/>
                  <a:pt x="75" y="72"/>
                  <a:pt x="75" y="71"/>
                </a:cubicBezTo>
                <a:cubicBezTo>
                  <a:pt x="79" y="59"/>
                  <a:pt x="85" y="48"/>
                  <a:pt x="95" y="41"/>
                </a:cubicBezTo>
                <a:cubicBezTo>
                  <a:pt x="97" y="40"/>
                  <a:pt x="100" y="41"/>
                  <a:pt x="100" y="43"/>
                </a:cubicBezTo>
                <a:cubicBezTo>
                  <a:pt x="103" y="52"/>
                  <a:pt x="104" y="62"/>
                  <a:pt x="105" y="71"/>
                </a:cubicBezTo>
                <a:cubicBezTo>
                  <a:pt x="105" y="72"/>
                  <a:pt x="106" y="74"/>
                  <a:pt x="106" y="75"/>
                </a:cubicBezTo>
                <a:cubicBezTo>
                  <a:pt x="107" y="85"/>
                  <a:pt x="108" y="95"/>
                  <a:pt x="110" y="105"/>
                </a:cubicBezTo>
                <a:cubicBezTo>
                  <a:pt x="110" y="107"/>
                  <a:pt x="114" y="121"/>
                  <a:pt x="118" y="127"/>
                </a:cubicBezTo>
                <a:cubicBezTo>
                  <a:pt x="120" y="130"/>
                  <a:pt x="121" y="131"/>
                  <a:pt x="122" y="129"/>
                </a:cubicBezTo>
                <a:close/>
              </a:path>
            </a:pathLst>
          </a:custGeom>
          <a:solidFill>
            <a:srgbClr val="005188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17" name="chenying0907 8"/>
          <p:cNvGrpSpPr/>
          <p:nvPr/>
        </p:nvGrpSpPr>
        <p:grpSpPr>
          <a:xfrm>
            <a:off x="2176201" y="2215342"/>
            <a:ext cx="3573378" cy="687252"/>
            <a:chOff x="2112394" y="2211273"/>
            <a:chExt cx="3573378" cy="687252"/>
          </a:xfrm>
        </p:grpSpPr>
        <p:sp>
          <p:nvSpPr>
            <p:cNvPr id="18" name="文本框 16"/>
            <p:cNvSpPr txBox="1">
              <a:spLocks noChangeArrowheads="1"/>
            </p:cNvSpPr>
            <p:nvPr/>
          </p:nvSpPr>
          <p:spPr bwMode="auto">
            <a:xfrm>
              <a:off x="2112394" y="2211273"/>
              <a:ext cx="2287653" cy="2862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90204" pitchFamily="34" charset="0"/>
                <a:buChar char="•"/>
                <a:defRPr sz="28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>
                <a:buNone/>
              </a:pPr>
              <a:endParaRPr lang="en-US" altLang="zh-CN" sz="1400" dirty="0">
                <a:solidFill>
                  <a:srgbClr val="595959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3398119" y="2436860"/>
              <a:ext cx="228765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 smtClean="0">
                  <a:solidFill>
                    <a:srgbClr val="005188"/>
                  </a:solidFill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部署</a:t>
              </a:r>
              <a:r>
                <a:rPr lang="en-US" altLang="zh-CN" sz="2400" b="1" dirty="0" smtClean="0">
                  <a:solidFill>
                    <a:srgbClr val="005188"/>
                  </a:solidFill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|</a:t>
              </a:r>
              <a:r>
                <a:rPr lang="zh-CN" altLang="en-US" sz="2400" b="1" dirty="0" smtClean="0">
                  <a:solidFill>
                    <a:srgbClr val="005188"/>
                  </a:solidFill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需求文档</a:t>
              </a:r>
              <a:endParaRPr lang="en-US" altLang="zh-CN" sz="2400" b="1" dirty="0">
                <a:solidFill>
                  <a:srgbClr val="005188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endParaRPr>
            </a:p>
          </p:txBody>
        </p:sp>
      </p:grpSp>
      <p:sp>
        <p:nvSpPr>
          <p:cNvPr id="21" name="文本框 20"/>
          <p:cNvSpPr txBox="1"/>
          <p:nvPr/>
        </p:nvSpPr>
        <p:spPr>
          <a:xfrm>
            <a:off x="3461926" y="2902594"/>
            <a:ext cx="29653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rgbClr val="0060A2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周辰霏</a:t>
            </a:r>
            <a:endParaRPr lang="en-US" altLang="zh-CN" sz="2000" b="1" dirty="0">
              <a:solidFill>
                <a:srgbClr val="0060A2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grpSp>
        <p:nvGrpSpPr>
          <p:cNvPr id="22" name="chenying0907 8"/>
          <p:cNvGrpSpPr/>
          <p:nvPr/>
        </p:nvGrpSpPr>
        <p:grpSpPr>
          <a:xfrm>
            <a:off x="1404262" y="3849418"/>
            <a:ext cx="3100625" cy="659597"/>
            <a:chOff x="2112394" y="2211273"/>
            <a:chExt cx="3100625" cy="659597"/>
          </a:xfrm>
        </p:grpSpPr>
        <p:sp>
          <p:nvSpPr>
            <p:cNvPr id="23" name="文本框 16"/>
            <p:cNvSpPr txBox="1">
              <a:spLocks noChangeArrowheads="1"/>
            </p:cNvSpPr>
            <p:nvPr/>
          </p:nvSpPr>
          <p:spPr bwMode="auto">
            <a:xfrm>
              <a:off x="2112394" y="2211273"/>
              <a:ext cx="2287653" cy="2862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90204" pitchFamily="34" charset="0"/>
                <a:buChar char="•"/>
                <a:defRPr sz="28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>
                <a:buNone/>
              </a:pPr>
              <a:endParaRPr lang="en-US" altLang="zh-CN" sz="1400" dirty="0">
                <a:solidFill>
                  <a:srgbClr val="595959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2907056" y="2409205"/>
              <a:ext cx="230596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 smtClean="0">
                  <a:solidFill>
                    <a:srgbClr val="005188"/>
                  </a:solidFill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项目展示</a:t>
              </a:r>
              <a:r>
                <a:rPr lang="en-US" altLang="zh-CN" sz="2400" b="1" dirty="0" smtClean="0">
                  <a:solidFill>
                    <a:srgbClr val="005188"/>
                  </a:solidFill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PPT</a:t>
              </a:r>
              <a:endParaRPr lang="en-US" altLang="zh-CN" sz="2400" b="1" dirty="0">
                <a:solidFill>
                  <a:srgbClr val="005188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endParaRPr>
            </a:p>
          </p:txBody>
        </p:sp>
      </p:grpSp>
      <p:sp>
        <p:nvSpPr>
          <p:cNvPr id="25" name="文本框 24"/>
          <p:cNvSpPr txBox="1"/>
          <p:nvPr/>
        </p:nvSpPr>
        <p:spPr>
          <a:xfrm>
            <a:off x="2689987" y="4536670"/>
            <a:ext cx="29653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rgbClr val="0060A2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李力铤</a:t>
            </a:r>
            <a:endParaRPr lang="en-US" altLang="zh-CN" sz="2000" b="1" dirty="0">
              <a:solidFill>
                <a:srgbClr val="0060A2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grpSp>
        <p:nvGrpSpPr>
          <p:cNvPr id="26" name="chenying0907 8"/>
          <p:cNvGrpSpPr/>
          <p:nvPr/>
        </p:nvGrpSpPr>
        <p:grpSpPr>
          <a:xfrm>
            <a:off x="3859227" y="1134793"/>
            <a:ext cx="3605060" cy="687252"/>
            <a:chOff x="2112394" y="2211273"/>
            <a:chExt cx="3605060" cy="687252"/>
          </a:xfrm>
        </p:grpSpPr>
        <p:sp>
          <p:nvSpPr>
            <p:cNvPr id="27" name="文本框 16"/>
            <p:cNvSpPr txBox="1">
              <a:spLocks noChangeArrowheads="1"/>
            </p:cNvSpPr>
            <p:nvPr/>
          </p:nvSpPr>
          <p:spPr bwMode="auto">
            <a:xfrm>
              <a:off x="2112394" y="2211273"/>
              <a:ext cx="2287653" cy="2862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90204" pitchFamily="34" charset="0"/>
                <a:buChar char="•"/>
                <a:defRPr sz="28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>
                <a:buNone/>
              </a:pPr>
              <a:endParaRPr lang="en-US" altLang="zh-CN" sz="1400" dirty="0">
                <a:solidFill>
                  <a:srgbClr val="595959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3398119" y="2436860"/>
              <a:ext cx="231933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 smtClean="0">
                  <a:solidFill>
                    <a:srgbClr val="005188"/>
                  </a:solidFill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开发实现文档</a:t>
              </a:r>
              <a:endParaRPr lang="en-US" altLang="zh-CN" sz="2400" b="1" dirty="0">
                <a:solidFill>
                  <a:srgbClr val="005188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endParaRPr>
            </a:p>
          </p:txBody>
        </p:sp>
      </p:grpSp>
      <p:sp>
        <p:nvSpPr>
          <p:cNvPr id="29" name="文本框 28"/>
          <p:cNvSpPr txBox="1"/>
          <p:nvPr/>
        </p:nvSpPr>
        <p:spPr>
          <a:xfrm>
            <a:off x="5144952" y="1822045"/>
            <a:ext cx="29653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rgbClr val="0060A2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乔静欣</a:t>
            </a:r>
            <a:endParaRPr lang="en-US" altLang="zh-CN" sz="2000" b="1" dirty="0">
              <a:solidFill>
                <a:srgbClr val="0060A2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grpSp>
        <p:nvGrpSpPr>
          <p:cNvPr id="30" name="chenying0907 8"/>
          <p:cNvGrpSpPr/>
          <p:nvPr/>
        </p:nvGrpSpPr>
        <p:grpSpPr>
          <a:xfrm>
            <a:off x="6081164" y="1814322"/>
            <a:ext cx="3728758" cy="687252"/>
            <a:chOff x="2112394" y="2211273"/>
            <a:chExt cx="3728758" cy="687252"/>
          </a:xfrm>
        </p:grpSpPr>
        <p:sp>
          <p:nvSpPr>
            <p:cNvPr id="31" name="文本框 16"/>
            <p:cNvSpPr txBox="1">
              <a:spLocks noChangeArrowheads="1"/>
            </p:cNvSpPr>
            <p:nvPr/>
          </p:nvSpPr>
          <p:spPr bwMode="auto">
            <a:xfrm>
              <a:off x="2112394" y="2211273"/>
              <a:ext cx="2287653" cy="2862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90204" pitchFamily="34" charset="0"/>
                <a:buChar char="•"/>
                <a:defRPr sz="28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>
                <a:buNone/>
              </a:pPr>
              <a:endParaRPr lang="en-US" altLang="zh-CN" sz="1400" dirty="0">
                <a:solidFill>
                  <a:srgbClr val="595959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endParaRP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3398119" y="2436860"/>
              <a:ext cx="244303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 smtClean="0">
                  <a:solidFill>
                    <a:srgbClr val="005188"/>
                  </a:solidFill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设计文档</a:t>
              </a:r>
              <a:endParaRPr lang="en-US" altLang="zh-CN" sz="2400" b="1" dirty="0">
                <a:solidFill>
                  <a:srgbClr val="005188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endParaRPr>
            </a:p>
          </p:txBody>
        </p:sp>
      </p:grpSp>
      <p:sp>
        <p:nvSpPr>
          <p:cNvPr id="33" name="文本框 32"/>
          <p:cNvSpPr txBox="1"/>
          <p:nvPr/>
        </p:nvSpPr>
        <p:spPr>
          <a:xfrm>
            <a:off x="7366889" y="2501574"/>
            <a:ext cx="29653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0060A2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李伟</a:t>
            </a:r>
            <a:endParaRPr lang="en-US" altLang="zh-CN" sz="2000" b="1" dirty="0">
              <a:solidFill>
                <a:srgbClr val="0060A2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grpSp>
        <p:nvGrpSpPr>
          <p:cNvPr id="34" name="chenying0907 8"/>
          <p:cNvGrpSpPr/>
          <p:nvPr/>
        </p:nvGrpSpPr>
        <p:grpSpPr>
          <a:xfrm>
            <a:off x="6800149" y="3360098"/>
            <a:ext cx="2710214" cy="687252"/>
            <a:chOff x="2112394" y="2211273"/>
            <a:chExt cx="2710214" cy="687252"/>
          </a:xfrm>
        </p:grpSpPr>
        <p:sp>
          <p:nvSpPr>
            <p:cNvPr id="35" name="文本框 16"/>
            <p:cNvSpPr txBox="1">
              <a:spLocks noChangeArrowheads="1"/>
            </p:cNvSpPr>
            <p:nvPr/>
          </p:nvSpPr>
          <p:spPr bwMode="auto">
            <a:xfrm>
              <a:off x="2112394" y="2211273"/>
              <a:ext cx="2287653" cy="2862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90204" pitchFamily="34" charset="0"/>
                <a:buChar char="•"/>
                <a:defRPr sz="28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>
                <a:buNone/>
              </a:pPr>
              <a:endParaRPr lang="en-US" altLang="zh-CN" sz="1400" dirty="0">
                <a:solidFill>
                  <a:srgbClr val="595959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endParaRPr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3398119" y="2436860"/>
              <a:ext cx="14244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 smtClean="0">
                  <a:solidFill>
                    <a:srgbClr val="005188"/>
                  </a:solidFill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用户手册</a:t>
              </a:r>
              <a:endParaRPr lang="en-US" altLang="zh-CN" sz="2400" b="1" dirty="0">
                <a:solidFill>
                  <a:srgbClr val="005188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endParaRPr>
            </a:p>
          </p:txBody>
        </p:sp>
      </p:grpSp>
      <p:sp>
        <p:nvSpPr>
          <p:cNvPr id="37" name="文本框 36"/>
          <p:cNvSpPr txBox="1"/>
          <p:nvPr/>
        </p:nvSpPr>
        <p:spPr>
          <a:xfrm>
            <a:off x="8085874" y="4047350"/>
            <a:ext cx="29653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0060A2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朱心怡</a:t>
            </a:r>
            <a:endParaRPr lang="en-US" altLang="zh-CN" sz="2000" b="1" dirty="0">
              <a:solidFill>
                <a:srgbClr val="0060A2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650"/>
                            </p:stCondLst>
                            <p:childTnLst>
                              <p:par>
                                <p:cTn id="10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25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250"/>
                            </p:stCondLst>
                            <p:childTnLst>
                              <p:par>
                                <p:cTn id="21" presetID="2" presetClass="entr" presetSubtype="8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750"/>
                            </p:stCondLst>
                            <p:childTnLst>
                              <p:par>
                                <p:cTn id="4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" grpId="0" animBg="1"/>
      <p:bldP spid="21" grpId="0"/>
      <p:bldP spid="25" grpId="0"/>
      <p:bldP spid="29" grpId="0"/>
      <p:bldP spid="33" grpId="0"/>
      <p:bldP spid="3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chenying0907 3"/>
          <p:cNvGrpSpPr/>
          <p:nvPr/>
        </p:nvGrpSpPr>
        <p:grpSpPr>
          <a:xfrm>
            <a:off x="0" y="1713701"/>
            <a:ext cx="12192000" cy="3519054"/>
            <a:chOff x="0" y="1713701"/>
            <a:chExt cx="12192000" cy="3519054"/>
          </a:xfrm>
        </p:grpSpPr>
        <p:sp>
          <p:nvSpPr>
            <p:cNvPr id="2" name="矩形 1"/>
            <p:cNvSpPr/>
            <p:nvPr/>
          </p:nvSpPr>
          <p:spPr>
            <a:xfrm>
              <a:off x="0" y="1713701"/>
              <a:ext cx="12192000" cy="3519054"/>
            </a:xfrm>
            <a:prstGeom prst="rect">
              <a:avLst/>
            </a:prstGeom>
            <a:solidFill>
              <a:srgbClr val="0051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矩形 4"/>
            <p:cNvSpPr/>
            <p:nvPr/>
          </p:nvSpPr>
          <p:spPr>
            <a:xfrm>
              <a:off x="0" y="1713701"/>
              <a:ext cx="12192000" cy="3519054"/>
            </a:xfrm>
            <a:prstGeom prst="rect">
              <a:avLst/>
            </a:prstGeom>
            <a:blipFill dpi="0" rotWithShape="1">
              <a:blip r:embed="rId1" cstate="print">
                <a:alphaModFix amt="5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>
            <a:off x="4523542" y="526912"/>
            <a:ext cx="3069953" cy="3029559"/>
          </a:xfrm>
          <a:prstGeom prst="rect">
            <a:avLst/>
          </a:prstGeom>
        </p:spPr>
      </p:pic>
      <p:sp>
        <p:nvSpPr>
          <p:cNvPr id="6" name="TextBox 37"/>
          <p:cNvSpPr txBox="1"/>
          <p:nvPr/>
        </p:nvSpPr>
        <p:spPr>
          <a:xfrm>
            <a:off x="4297017" y="3803670"/>
            <a:ext cx="3597965" cy="76944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zh-CN" altLang="en-US" sz="4400" b="1" dirty="0" smtClean="0">
                <a:solidFill>
                  <a:schemeClr val="bg1"/>
                </a:solidFill>
                <a:effectLst>
                  <a:reflection blurRad="6350" stA="55000" endA="300" endPos="45500" dir="5400000" sy="-100000" algn="bl" rotWithShape="0"/>
                </a:effectLst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方正静蕾简体" panose="03000509000000000000" pitchFamily="65" charset="-122"/>
              </a:rPr>
              <a:t>数据库表设计</a:t>
            </a:r>
            <a:endParaRPr lang="zh-CN" altLang="en-US" sz="4400" b="1" dirty="0">
              <a:solidFill>
                <a:schemeClr val="bg1"/>
              </a:solidFill>
              <a:effectLst>
                <a:reflection blurRad="6350" stA="55000" endA="300" endPos="45500" dir="5400000" sy="-100000" algn="bl" rotWithShape="0"/>
              </a:effectLst>
              <a:latin typeface="方正清刻本悦宋简体" panose="02000000000000000000" pitchFamily="2" charset="-122"/>
              <a:ea typeface="方正清刻本悦宋简体" panose="02000000000000000000" pitchFamily="2" charset="-122"/>
              <a:cs typeface="方正静蕾简体" panose="03000509000000000000" pitchFamily="65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6" presetClass="entr" presetSubtype="2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7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2" presetClass="entr" presetSubtype="1" accel="26000" fill="hold" nodeType="afterEffect" p14:presetBounceEnd="67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7000">
                                          <p:cBhvr additive="base">
                                            <p:cTn id="11" dur="12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7000">
                                          <p:cBhvr additive="base">
                                            <p:cTn id="12" dur="12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4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6" dur="75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6" presetClass="entr" presetSubtype="2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7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2" presetClass="entr" presetSubtype="1" accel="26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2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2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4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6" dur="75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/>
        </p:bldLst>
      </p:timing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2"/>
          <p:cNvSpPr txBox="1"/>
          <p:nvPr/>
        </p:nvSpPr>
        <p:spPr>
          <a:xfrm>
            <a:off x="1192479" y="292682"/>
            <a:ext cx="2737705" cy="42518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None/>
              <a:defRPr sz="24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 b="0" dirty="0" smtClean="0">
                <a:solidFill>
                  <a:srgbClr val="005188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数据库表设计</a:t>
            </a:r>
            <a:endParaRPr lang="zh-CN" altLang="en-US" sz="3200" b="0" dirty="0">
              <a:solidFill>
                <a:srgbClr val="005188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50" name="文本占位符 2"/>
          <p:cNvSpPr txBox="1"/>
          <p:nvPr/>
        </p:nvSpPr>
        <p:spPr>
          <a:xfrm>
            <a:off x="9382323" y="489842"/>
            <a:ext cx="2737705" cy="42518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None/>
              <a:defRPr sz="24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b="0" dirty="0">
                <a:solidFill>
                  <a:srgbClr val="005188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From</a:t>
            </a:r>
            <a:r>
              <a:rPr lang="en-US" altLang="zh-CN" b="0" dirty="0" smtClean="0">
                <a:solidFill>
                  <a:srgbClr val="005188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  Navict</a:t>
            </a:r>
            <a:endParaRPr lang="zh-CN" altLang="en-US" b="0" dirty="0">
              <a:solidFill>
                <a:srgbClr val="005188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grpSp>
        <p:nvGrpSpPr>
          <p:cNvPr id="54" name="Group 4"/>
          <p:cNvGrpSpPr>
            <a:grpSpLocks noChangeAspect="1"/>
          </p:cNvGrpSpPr>
          <p:nvPr/>
        </p:nvGrpSpPr>
        <p:grpSpPr bwMode="auto">
          <a:xfrm>
            <a:off x="206241" y="1360741"/>
            <a:ext cx="2391361" cy="2793604"/>
            <a:chOff x="3082" y="1214"/>
            <a:chExt cx="1623" cy="1896"/>
          </a:xfrm>
          <a:solidFill>
            <a:srgbClr val="005188"/>
          </a:solidFill>
        </p:grpSpPr>
        <p:grpSp>
          <p:nvGrpSpPr>
            <p:cNvPr id="55" name="Group 205"/>
            <p:cNvGrpSpPr/>
            <p:nvPr/>
          </p:nvGrpSpPr>
          <p:grpSpPr bwMode="auto">
            <a:xfrm>
              <a:off x="3082" y="1214"/>
              <a:ext cx="1623" cy="1603"/>
              <a:chOff x="3082" y="1214"/>
              <a:chExt cx="1623" cy="1603"/>
            </a:xfrm>
            <a:grpFill/>
          </p:grpSpPr>
          <p:sp>
            <p:nvSpPr>
              <p:cNvPr id="303" name="chenying0907 5"/>
              <p:cNvSpPr/>
              <p:nvPr/>
            </p:nvSpPr>
            <p:spPr bwMode="auto">
              <a:xfrm>
                <a:off x="3608" y="2103"/>
                <a:ext cx="13" cy="0"/>
              </a:xfrm>
              <a:custGeom>
                <a:avLst/>
                <a:gdLst>
                  <a:gd name="T0" fmla="*/ 0 w 6"/>
                  <a:gd name="T1" fmla="*/ 6 w 6"/>
                  <a:gd name="T2" fmla="*/ 0 w 6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6">
                    <a:moveTo>
                      <a:pt x="0" y="0"/>
                    </a:moveTo>
                    <a:cubicBezTo>
                      <a:pt x="1" y="0"/>
                      <a:pt x="3" y="0"/>
                      <a:pt x="6" y="0"/>
                    </a:cubicBezTo>
                    <a:cubicBezTo>
                      <a:pt x="3" y="0"/>
                      <a:pt x="2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4" name="chenying0907 6"/>
              <p:cNvSpPr/>
              <p:nvPr/>
            </p:nvSpPr>
            <p:spPr bwMode="auto">
              <a:xfrm>
                <a:off x="3576" y="1893"/>
                <a:ext cx="5" cy="0"/>
              </a:xfrm>
              <a:custGeom>
                <a:avLst/>
                <a:gdLst>
                  <a:gd name="T0" fmla="*/ 0 w 2"/>
                  <a:gd name="T1" fmla="*/ 0 w 2"/>
                  <a:gd name="T2" fmla="*/ 0 w 2"/>
                  <a:gd name="T3" fmla="*/ 0 w 2"/>
                  <a:gd name="T4" fmla="*/ 2 w 2"/>
                  <a:gd name="T5" fmla="*/ 2 w 2"/>
                  <a:gd name="T6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  <a:cxn ang="0">
                    <a:pos x="T5" y="0"/>
                  </a:cxn>
                  <a:cxn ang="0">
                    <a:pos x="T6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5" name="chenying0907 7"/>
              <p:cNvSpPr/>
              <p:nvPr/>
            </p:nvSpPr>
            <p:spPr bwMode="auto">
              <a:xfrm>
                <a:off x="3615" y="1903"/>
                <a:ext cx="0" cy="5"/>
              </a:xfrm>
              <a:custGeom>
                <a:avLst/>
                <a:gdLst>
                  <a:gd name="T0" fmla="*/ 2 h 2"/>
                  <a:gd name="T1" fmla="*/ 0 h 2"/>
                  <a:gd name="T2" fmla="*/ 2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2">
                    <a:moveTo>
                      <a:pt x="0" y="2"/>
                    </a:moveTo>
                    <a:cubicBezTo>
                      <a:pt x="0" y="1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6" name="chenying0907 8"/>
              <p:cNvSpPr/>
              <p:nvPr/>
            </p:nvSpPr>
            <p:spPr bwMode="auto">
              <a:xfrm>
                <a:off x="3566" y="1893"/>
                <a:ext cx="6" cy="0"/>
              </a:xfrm>
              <a:custGeom>
                <a:avLst/>
                <a:gdLst>
                  <a:gd name="T0" fmla="*/ 3 w 3"/>
                  <a:gd name="T1" fmla="*/ 3 w 3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</a:cxnLst>
                <a:rect l="0" t="0" r="r" b="b"/>
                <a:pathLst>
                  <a:path w="3">
                    <a:moveTo>
                      <a:pt x="3" y="0"/>
                    </a:moveTo>
                    <a:cubicBezTo>
                      <a:pt x="0" y="0"/>
                      <a:pt x="1" y="0"/>
                      <a:pt x="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7" name="chenying0907 9"/>
              <p:cNvSpPr/>
              <p:nvPr/>
            </p:nvSpPr>
            <p:spPr bwMode="auto">
              <a:xfrm>
                <a:off x="3820" y="2304"/>
                <a:ext cx="2" cy="2"/>
              </a:xfrm>
              <a:custGeom>
                <a:avLst/>
                <a:gdLst>
                  <a:gd name="T0" fmla="*/ 1 w 1"/>
                  <a:gd name="T1" fmla="*/ 1 h 1"/>
                  <a:gd name="T2" fmla="*/ 1 w 1"/>
                  <a:gd name="T3" fmla="*/ 0 h 1"/>
                  <a:gd name="T4" fmla="*/ 1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1" y="0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8" name="chenying0907 10"/>
              <p:cNvSpPr/>
              <p:nvPr/>
            </p:nvSpPr>
            <p:spPr bwMode="auto">
              <a:xfrm>
                <a:off x="3642" y="2209"/>
                <a:ext cx="2" cy="2"/>
              </a:xfrm>
              <a:custGeom>
                <a:avLst/>
                <a:gdLst>
                  <a:gd name="T0" fmla="*/ 0 w 1"/>
                  <a:gd name="T1" fmla="*/ 1 h 1"/>
                  <a:gd name="T2" fmla="*/ 0 w 1"/>
                  <a:gd name="T3" fmla="*/ 1 h 1"/>
                  <a:gd name="T4" fmla="*/ 1 w 1"/>
                  <a:gd name="T5" fmla="*/ 0 h 1"/>
                  <a:gd name="T6" fmla="*/ 0 w 1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1"/>
                      <a:pt x="1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9" name="chenying0907 11"/>
              <p:cNvSpPr/>
              <p:nvPr/>
            </p:nvSpPr>
            <p:spPr bwMode="auto">
              <a:xfrm>
                <a:off x="3549" y="2154"/>
                <a:ext cx="2" cy="2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0 h 1"/>
                  <a:gd name="T4" fmla="*/ 1 w 1"/>
                  <a:gd name="T5" fmla="*/ 1 h 1"/>
                  <a:gd name="T6" fmla="*/ 1 w 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1" y="0"/>
                      <a:pt x="0" y="0"/>
                      <a:pt x="0" y="0"/>
                    </a:cubicBezTo>
                    <a:cubicBezTo>
                      <a:pt x="1" y="0"/>
                      <a:pt x="1" y="1"/>
                      <a:pt x="1" y="1"/>
                    </a:cubicBezTo>
                    <a:lnTo>
                      <a:pt x="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0" name="chenying0907 12"/>
              <p:cNvSpPr/>
              <p:nvPr/>
            </p:nvSpPr>
            <p:spPr bwMode="auto">
              <a:xfrm>
                <a:off x="3610" y="1895"/>
                <a:ext cx="9" cy="8"/>
              </a:xfrm>
              <a:custGeom>
                <a:avLst/>
                <a:gdLst>
                  <a:gd name="T0" fmla="*/ 1 w 4"/>
                  <a:gd name="T1" fmla="*/ 1 h 4"/>
                  <a:gd name="T2" fmla="*/ 1 w 4"/>
                  <a:gd name="T3" fmla="*/ 2 h 4"/>
                  <a:gd name="T4" fmla="*/ 0 w 4"/>
                  <a:gd name="T5" fmla="*/ 2 h 4"/>
                  <a:gd name="T6" fmla="*/ 2 w 4"/>
                  <a:gd name="T7" fmla="*/ 4 h 4"/>
                  <a:gd name="T8" fmla="*/ 2 w 4"/>
                  <a:gd name="T9" fmla="*/ 2 h 4"/>
                  <a:gd name="T10" fmla="*/ 3 w 4"/>
                  <a:gd name="T11" fmla="*/ 1 h 4"/>
                  <a:gd name="T12" fmla="*/ 4 w 4"/>
                  <a:gd name="T13" fmla="*/ 0 h 4"/>
                  <a:gd name="T14" fmla="*/ 4 w 4"/>
                  <a:gd name="T15" fmla="*/ 0 h 4"/>
                  <a:gd name="T16" fmla="*/ 4 w 4"/>
                  <a:gd name="T17" fmla="*/ 0 h 4"/>
                  <a:gd name="T18" fmla="*/ 2 w 4"/>
                  <a:gd name="T19" fmla="*/ 0 h 4"/>
                  <a:gd name="T20" fmla="*/ 2 w 4"/>
                  <a:gd name="T21" fmla="*/ 0 h 4"/>
                  <a:gd name="T22" fmla="*/ 1 w 4"/>
                  <a:gd name="T23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" h="4">
                    <a:moveTo>
                      <a:pt x="1" y="1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0" y="2"/>
                      <a:pt x="0" y="2"/>
                    </a:cubicBezTo>
                    <a:cubicBezTo>
                      <a:pt x="1" y="2"/>
                      <a:pt x="2" y="3"/>
                      <a:pt x="2" y="4"/>
                    </a:cubicBezTo>
                    <a:cubicBezTo>
                      <a:pt x="2" y="3"/>
                      <a:pt x="2" y="3"/>
                      <a:pt x="2" y="2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3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lnTo>
                      <a:pt x="1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1" name="chenying0907 13"/>
              <p:cNvSpPr/>
              <p:nvPr/>
            </p:nvSpPr>
            <p:spPr bwMode="auto">
              <a:xfrm>
                <a:off x="3926" y="1914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2" name="chenying0907 14"/>
              <p:cNvSpPr/>
              <p:nvPr/>
            </p:nvSpPr>
            <p:spPr bwMode="auto">
              <a:xfrm>
                <a:off x="3810" y="1774"/>
                <a:ext cx="2" cy="4"/>
              </a:xfrm>
              <a:custGeom>
                <a:avLst/>
                <a:gdLst>
                  <a:gd name="T0" fmla="*/ 0 w 1"/>
                  <a:gd name="T1" fmla="*/ 0 h 2"/>
                  <a:gd name="T2" fmla="*/ 0 w 1"/>
                  <a:gd name="T3" fmla="*/ 0 h 2"/>
                  <a:gd name="T4" fmla="*/ 1 w 1"/>
                  <a:gd name="T5" fmla="*/ 2 h 2"/>
                  <a:gd name="T6" fmla="*/ 0 w 1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2"/>
                      <a:pt x="1" y="2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3" name="chenying0907 15"/>
              <p:cNvSpPr/>
              <p:nvPr/>
            </p:nvSpPr>
            <p:spPr bwMode="auto">
              <a:xfrm>
                <a:off x="3846" y="2474"/>
                <a:ext cx="0" cy="2"/>
              </a:xfrm>
              <a:custGeom>
                <a:avLst/>
                <a:gdLst>
                  <a:gd name="T0" fmla="*/ 1 h 1"/>
                  <a:gd name="T1" fmla="*/ 0 h 1"/>
                  <a:gd name="T2" fmla="*/ 0 h 1"/>
                  <a:gd name="T3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4" name="chenying0907 16"/>
              <p:cNvSpPr/>
              <p:nvPr/>
            </p:nvSpPr>
            <p:spPr bwMode="auto">
              <a:xfrm>
                <a:off x="3943" y="2546"/>
                <a:ext cx="0" cy="2"/>
              </a:xfrm>
              <a:custGeom>
                <a:avLst/>
                <a:gdLst>
                  <a:gd name="T0" fmla="*/ 1 h 1"/>
                  <a:gd name="T1" fmla="*/ 0 h 1"/>
                  <a:gd name="T2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5" name="chenying0907 17"/>
              <p:cNvSpPr/>
              <p:nvPr/>
            </p:nvSpPr>
            <p:spPr bwMode="auto">
              <a:xfrm>
                <a:off x="3846" y="2474"/>
                <a:ext cx="2" cy="2"/>
              </a:xfrm>
              <a:custGeom>
                <a:avLst/>
                <a:gdLst>
                  <a:gd name="T0" fmla="*/ 0 w 1"/>
                  <a:gd name="T1" fmla="*/ 1 h 1"/>
                  <a:gd name="T2" fmla="*/ 0 w 1"/>
                  <a:gd name="T3" fmla="*/ 1 h 1"/>
                  <a:gd name="T4" fmla="*/ 0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1" y="0"/>
                      <a:pt x="0" y="0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6" name="chenying0907 18"/>
              <p:cNvSpPr/>
              <p:nvPr/>
            </p:nvSpPr>
            <p:spPr bwMode="auto">
              <a:xfrm>
                <a:off x="4156" y="2209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7" name="chenying0907 19"/>
              <p:cNvSpPr/>
              <p:nvPr/>
            </p:nvSpPr>
            <p:spPr bwMode="auto">
              <a:xfrm>
                <a:off x="4056" y="2213"/>
                <a:ext cx="2" cy="2"/>
              </a:xfrm>
              <a:custGeom>
                <a:avLst/>
                <a:gdLst>
                  <a:gd name="T0" fmla="*/ 0 w 1"/>
                  <a:gd name="T1" fmla="*/ 1 h 1"/>
                  <a:gd name="T2" fmla="*/ 0 w 1"/>
                  <a:gd name="T3" fmla="*/ 1 h 1"/>
                  <a:gd name="T4" fmla="*/ 1 w 1"/>
                  <a:gd name="T5" fmla="*/ 0 h 1"/>
                  <a:gd name="T6" fmla="*/ 0 w 1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1" y="0"/>
                      <a:pt x="1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8" name="chenying0907 20"/>
              <p:cNvSpPr/>
              <p:nvPr/>
            </p:nvSpPr>
            <p:spPr bwMode="auto">
              <a:xfrm>
                <a:off x="3837" y="2470"/>
                <a:ext cx="2" cy="0"/>
              </a:xfrm>
              <a:custGeom>
                <a:avLst/>
                <a:gdLst>
                  <a:gd name="T0" fmla="*/ 1 w 1"/>
                  <a:gd name="T1" fmla="*/ 1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9" name="chenying0907 21"/>
              <p:cNvSpPr/>
              <p:nvPr/>
            </p:nvSpPr>
            <p:spPr bwMode="auto">
              <a:xfrm>
                <a:off x="3954" y="2311"/>
                <a:ext cx="0" cy="2"/>
              </a:xfrm>
              <a:custGeom>
                <a:avLst/>
                <a:gdLst>
                  <a:gd name="T0" fmla="*/ 1 h 1"/>
                  <a:gd name="T1" fmla="*/ 1 h 1"/>
                  <a:gd name="T2" fmla="*/ 0 h 1"/>
                  <a:gd name="T3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0" name="chenying0907 22"/>
              <p:cNvSpPr/>
              <p:nvPr/>
            </p:nvSpPr>
            <p:spPr bwMode="auto">
              <a:xfrm>
                <a:off x="3576" y="189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1" name="chenying0907 23"/>
              <p:cNvSpPr/>
              <p:nvPr/>
            </p:nvSpPr>
            <p:spPr bwMode="auto">
              <a:xfrm>
                <a:off x="3281" y="254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2" name="chenying0907 24"/>
              <p:cNvSpPr/>
              <p:nvPr/>
            </p:nvSpPr>
            <p:spPr bwMode="auto">
              <a:xfrm>
                <a:off x="3364" y="2470"/>
                <a:ext cx="2" cy="4"/>
              </a:xfrm>
              <a:custGeom>
                <a:avLst/>
                <a:gdLst>
                  <a:gd name="T0" fmla="*/ 1 w 1"/>
                  <a:gd name="T1" fmla="*/ 2 h 2"/>
                  <a:gd name="T2" fmla="*/ 1 w 1"/>
                  <a:gd name="T3" fmla="*/ 1 h 2"/>
                  <a:gd name="T4" fmla="*/ 1 w 1"/>
                  <a:gd name="T5" fmla="*/ 1 h 2"/>
                  <a:gd name="T6" fmla="*/ 1 w 1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1" y="2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0" y="0"/>
                      <a:pt x="1" y="1"/>
                      <a:pt x="1" y="1"/>
                    </a:cubicBezTo>
                    <a:cubicBezTo>
                      <a:pt x="1" y="1"/>
                      <a:pt x="1" y="2"/>
                      <a:pt x="1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3" name="chenying0907 25"/>
              <p:cNvSpPr/>
              <p:nvPr/>
            </p:nvSpPr>
            <p:spPr bwMode="auto">
              <a:xfrm>
                <a:off x="3360" y="2470"/>
                <a:ext cx="2" cy="4"/>
              </a:xfrm>
              <a:custGeom>
                <a:avLst/>
                <a:gdLst>
                  <a:gd name="T0" fmla="*/ 0 w 1"/>
                  <a:gd name="T1" fmla="*/ 0 h 2"/>
                  <a:gd name="T2" fmla="*/ 1 w 1"/>
                  <a:gd name="T3" fmla="*/ 2 h 2"/>
                  <a:gd name="T4" fmla="*/ 0 w 1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cubicBezTo>
                      <a:pt x="0" y="0"/>
                      <a:pt x="0" y="1"/>
                      <a:pt x="1" y="2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4" name="chenying0907 26"/>
              <p:cNvSpPr/>
              <p:nvPr/>
            </p:nvSpPr>
            <p:spPr bwMode="auto">
              <a:xfrm>
                <a:off x="3353" y="2470"/>
                <a:ext cx="3" cy="4"/>
              </a:xfrm>
              <a:custGeom>
                <a:avLst/>
                <a:gdLst>
                  <a:gd name="T0" fmla="*/ 1 w 1"/>
                  <a:gd name="T1" fmla="*/ 2 h 2"/>
                  <a:gd name="T2" fmla="*/ 0 w 1"/>
                  <a:gd name="T3" fmla="*/ 1 h 2"/>
                  <a:gd name="T4" fmla="*/ 1 w 1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2"/>
                    </a:moveTo>
                    <a:cubicBezTo>
                      <a:pt x="0" y="0"/>
                      <a:pt x="1" y="1"/>
                      <a:pt x="0" y="1"/>
                    </a:cubicBezTo>
                    <a:cubicBezTo>
                      <a:pt x="1" y="1"/>
                      <a:pt x="1" y="2"/>
                      <a:pt x="1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5" name="chenying0907 27"/>
              <p:cNvSpPr/>
              <p:nvPr/>
            </p:nvSpPr>
            <p:spPr bwMode="auto">
              <a:xfrm>
                <a:off x="3392" y="2482"/>
                <a:ext cx="2" cy="5"/>
              </a:xfrm>
              <a:custGeom>
                <a:avLst/>
                <a:gdLst>
                  <a:gd name="T0" fmla="*/ 1 w 1"/>
                  <a:gd name="T1" fmla="*/ 2 h 2"/>
                  <a:gd name="T2" fmla="*/ 1 w 1"/>
                  <a:gd name="T3" fmla="*/ 1 h 2"/>
                  <a:gd name="T4" fmla="*/ 1 w 1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2"/>
                    </a:moveTo>
                    <a:cubicBezTo>
                      <a:pt x="1" y="2"/>
                      <a:pt x="1" y="1"/>
                      <a:pt x="1" y="1"/>
                    </a:cubicBezTo>
                    <a:cubicBezTo>
                      <a:pt x="0" y="0"/>
                      <a:pt x="1" y="1"/>
                      <a:pt x="1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6" name="chenying0907 28"/>
              <p:cNvSpPr/>
              <p:nvPr/>
            </p:nvSpPr>
            <p:spPr bwMode="auto">
              <a:xfrm>
                <a:off x="3390" y="2480"/>
                <a:ext cx="2" cy="7"/>
              </a:xfrm>
              <a:custGeom>
                <a:avLst/>
                <a:gdLst>
                  <a:gd name="T0" fmla="*/ 1 w 1"/>
                  <a:gd name="T1" fmla="*/ 3 h 3"/>
                  <a:gd name="T2" fmla="*/ 0 w 1"/>
                  <a:gd name="T3" fmla="*/ 0 h 3"/>
                  <a:gd name="T4" fmla="*/ 1 w 1"/>
                  <a:gd name="T5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3">
                    <a:moveTo>
                      <a:pt x="1" y="3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2"/>
                      <a:pt x="1" y="2"/>
                      <a:pt x="1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7" name="chenying0907 29"/>
              <p:cNvSpPr/>
              <p:nvPr/>
            </p:nvSpPr>
            <p:spPr bwMode="auto">
              <a:xfrm>
                <a:off x="3341" y="2474"/>
                <a:ext cx="2" cy="4"/>
              </a:xfrm>
              <a:custGeom>
                <a:avLst/>
                <a:gdLst>
                  <a:gd name="T0" fmla="*/ 1 w 1"/>
                  <a:gd name="T1" fmla="*/ 1 h 2"/>
                  <a:gd name="T2" fmla="*/ 0 w 1"/>
                  <a:gd name="T3" fmla="*/ 0 h 2"/>
                  <a:gd name="T4" fmla="*/ 1 w 1"/>
                  <a:gd name="T5" fmla="*/ 2 h 2"/>
                  <a:gd name="T6" fmla="*/ 1 w 1"/>
                  <a:gd name="T7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1" y="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1" y="1"/>
                      <a:pt x="1" y="2"/>
                    </a:cubicBezTo>
                    <a:lnTo>
                      <a:pt x="1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8" name="chenying0907 30"/>
              <p:cNvSpPr/>
              <p:nvPr/>
            </p:nvSpPr>
            <p:spPr bwMode="auto">
              <a:xfrm>
                <a:off x="3822" y="2279"/>
                <a:ext cx="5" cy="4"/>
              </a:xfrm>
              <a:custGeom>
                <a:avLst/>
                <a:gdLst>
                  <a:gd name="T0" fmla="*/ 1 w 2"/>
                  <a:gd name="T1" fmla="*/ 0 h 2"/>
                  <a:gd name="T2" fmla="*/ 0 w 2"/>
                  <a:gd name="T3" fmla="*/ 1 h 2"/>
                  <a:gd name="T4" fmla="*/ 0 w 2"/>
                  <a:gd name="T5" fmla="*/ 2 h 2"/>
                  <a:gd name="T6" fmla="*/ 1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1" y="0"/>
                    </a:moveTo>
                    <a:cubicBezTo>
                      <a:pt x="1" y="0"/>
                      <a:pt x="0" y="1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" y="1"/>
                      <a:pt x="2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9" name="chenying0907 31"/>
              <p:cNvSpPr/>
              <p:nvPr/>
            </p:nvSpPr>
            <p:spPr bwMode="auto">
              <a:xfrm>
                <a:off x="3292" y="2529"/>
                <a:ext cx="2" cy="2"/>
              </a:xfrm>
              <a:custGeom>
                <a:avLst/>
                <a:gdLst>
                  <a:gd name="T0" fmla="*/ 2 w 2"/>
                  <a:gd name="T1" fmla="*/ 2 h 2"/>
                  <a:gd name="T2" fmla="*/ 0 w 2"/>
                  <a:gd name="T3" fmla="*/ 0 h 2"/>
                  <a:gd name="T4" fmla="*/ 0 w 2"/>
                  <a:gd name="T5" fmla="*/ 0 h 2"/>
                  <a:gd name="T6" fmla="*/ 2 w 2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2" y="2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2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0" name="chenying0907 32"/>
              <p:cNvSpPr/>
              <p:nvPr/>
            </p:nvSpPr>
            <p:spPr bwMode="auto">
              <a:xfrm>
                <a:off x="3699" y="2796"/>
                <a:ext cx="7" cy="5"/>
              </a:xfrm>
              <a:custGeom>
                <a:avLst/>
                <a:gdLst>
                  <a:gd name="T0" fmla="*/ 2 w 3"/>
                  <a:gd name="T1" fmla="*/ 2 h 2"/>
                  <a:gd name="T2" fmla="*/ 2 w 3"/>
                  <a:gd name="T3" fmla="*/ 0 h 2"/>
                  <a:gd name="T4" fmla="*/ 2 w 3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2">
                    <a:moveTo>
                      <a:pt x="2" y="2"/>
                    </a:moveTo>
                    <a:cubicBezTo>
                      <a:pt x="3" y="1"/>
                      <a:pt x="2" y="0"/>
                      <a:pt x="2" y="0"/>
                    </a:cubicBezTo>
                    <a:cubicBezTo>
                      <a:pt x="0" y="0"/>
                      <a:pt x="3" y="1"/>
                      <a:pt x="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1" name="chenying0907 33"/>
              <p:cNvSpPr/>
              <p:nvPr/>
            </p:nvSpPr>
            <p:spPr bwMode="auto">
              <a:xfrm>
                <a:off x="4616" y="1870"/>
                <a:ext cx="2" cy="2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1 h 1"/>
                  <a:gd name="T4" fmla="*/ 1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1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2" name="chenying0907 34"/>
              <p:cNvSpPr/>
              <p:nvPr/>
            </p:nvSpPr>
            <p:spPr bwMode="auto">
              <a:xfrm>
                <a:off x="3262" y="2567"/>
                <a:ext cx="4" cy="4"/>
              </a:xfrm>
              <a:custGeom>
                <a:avLst/>
                <a:gdLst>
                  <a:gd name="T0" fmla="*/ 0 w 4"/>
                  <a:gd name="T1" fmla="*/ 2 h 4"/>
                  <a:gd name="T2" fmla="*/ 4 w 4"/>
                  <a:gd name="T3" fmla="*/ 4 h 4"/>
                  <a:gd name="T4" fmla="*/ 0 w 4"/>
                  <a:gd name="T5" fmla="*/ 0 h 4"/>
                  <a:gd name="T6" fmla="*/ 0 w 4"/>
                  <a:gd name="T7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4" y="4"/>
                    </a:lnTo>
                    <a:lnTo>
                      <a:pt x="0" y="0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3" name="chenying0907 35"/>
              <p:cNvSpPr/>
              <p:nvPr/>
            </p:nvSpPr>
            <p:spPr bwMode="auto">
              <a:xfrm>
                <a:off x="3570" y="1893"/>
                <a:ext cx="6" cy="6"/>
              </a:xfrm>
              <a:custGeom>
                <a:avLst/>
                <a:gdLst>
                  <a:gd name="T0" fmla="*/ 1 w 3"/>
                  <a:gd name="T1" fmla="*/ 0 h 3"/>
                  <a:gd name="T2" fmla="*/ 1 w 3"/>
                  <a:gd name="T3" fmla="*/ 0 h 3"/>
                  <a:gd name="T4" fmla="*/ 1 w 3"/>
                  <a:gd name="T5" fmla="*/ 0 h 3"/>
                  <a:gd name="T6" fmla="*/ 1 w 3"/>
                  <a:gd name="T7" fmla="*/ 0 h 3"/>
                  <a:gd name="T8" fmla="*/ 1 w 3"/>
                  <a:gd name="T9" fmla="*/ 0 h 3"/>
                  <a:gd name="T10" fmla="*/ 2 w 3"/>
                  <a:gd name="T11" fmla="*/ 1 h 3"/>
                  <a:gd name="T12" fmla="*/ 0 w 3"/>
                  <a:gd name="T13" fmla="*/ 2 h 3"/>
                  <a:gd name="T14" fmla="*/ 2 w 3"/>
                  <a:gd name="T15" fmla="*/ 2 h 3"/>
                  <a:gd name="T16" fmla="*/ 3 w 3"/>
                  <a:gd name="T17" fmla="*/ 0 h 3"/>
                  <a:gd name="T18" fmla="*/ 1 w 3"/>
                  <a:gd name="T1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" h="3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1" y="2"/>
                      <a:pt x="0" y="0"/>
                      <a:pt x="0" y="2"/>
                    </a:cubicBezTo>
                    <a:cubicBezTo>
                      <a:pt x="0" y="3"/>
                      <a:pt x="1" y="3"/>
                      <a:pt x="2" y="2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2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4" name="chenying0907 36"/>
              <p:cNvSpPr/>
              <p:nvPr/>
            </p:nvSpPr>
            <p:spPr bwMode="auto">
              <a:xfrm>
                <a:off x="3207" y="2465"/>
                <a:ext cx="183" cy="174"/>
              </a:xfrm>
              <a:custGeom>
                <a:avLst/>
                <a:gdLst>
                  <a:gd name="T0" fmla="*/ 83 w 86"/>
                  <a:gd name="T1" fmla="*/ 5 h 82"/>
                  <a:gd name="T2" fmla="*/ 80 w 86"/>
                  <a:gd name="T3" fmla="*/ 4 h 82"/>
                  <a:gd name="T4" fmla="*/ 77 w 86"/>
                  <a:gd name="T5" fmla="*/ 8 h 82"/>
                  <a:gd name="T6" fmla="*/ 76 w 86"/>
                  <a:gd name="T7" fmla="*/ 6 h 82"/>
                  <a:gd name="T8" fmla="*/ 72 w 86"/>
                  <a:gd name="T9" fmla="*/ 7 h 82"/>
                  <a:gd name="T10" fmla="*/ 70 w 86"/>
                  <a:gd name="T11" fmla="*/ 4 h 82"/>
                  <a:gd name="T12" fmla="*/ 67 w 86"/>
                  <a:gd name="T13" fmla="*/ 1 h 82"/>
                  <a:gd name="T14" fmla="*/ 68 w 86"/>
                  <a:gd name="T15" fmla="*/ 6 h 82"/>
                  <a:gd name="T16" fmla="*/ 70 w 86"/>
                  <a:gd name="T17" fmla="*/ 10 h 82"/>
                  <a:gd name="T18" fmla="*/ 65 w 86"/>
                  <a:gd name="T19" fmla="*/ 6 h 82"/>
                  <a:gd name="T20" fmla="*/ 65 w 86"/>
                  <a:gd name="T21" fmla="*/ 8 h 82"/>
                  <a:gd name="T22" fmla="*/ 62 w 86"/>
                  <a:gd name="T23" fmla="*/ 6 h 82"/>
                  <a:gd name="T24" fmla="*/ 61 w 86"/>
                  <a:gd name="T25" fmla="*/ 8 h 82"/>
                  <a:gd name="T26" fmla="*/ 59 w 86"/>
                  <a:gd name="T27" fmla="*/ 9 h 82"/>
                  <a:gd name="T28" fmla="*/ 62 w 86"/>
                  <a:gd name="T29" fmla="*/ 15 h 82"/>
                  <a:gd name="T30" fmla="*/ 58 w 86"/>
                  <a:gd name="T31" fmla="*/ 10 h 82"/>
                  <a:gd name="T32" fmla="*/ 57 w 86"/>
                  <a:gd name="T33" fmla="*/ 12 h 82"/>
                  <a:gd name="T34" fmla="*/ 53 w 86"/>
                  <a:gd name="T35" fmla="*/ 17 h 82"/>
                  <a:gd name="T36" fmla="*/ 51 w 86"/>
                  <a:gd name="T37" fmla="*/ 19 h 82"/>
                  <a:gd name="T38" fmla="*/ 48 w 86"/>
                  <a:gd name="T39" fmla="*/ 22 h 82"/>
                  <a:gd name="T40" fmla="*/ 48 w 86"/>
                  <a:gd name="T41" fmla="*/ 24 h 82"/>
                  <a:gd name="T42" fmla="*/ 46 w 86"/>
                  <a:gd name="T43" fmla="*/ 24 h 82"/>
                  <a:gd name="T44" fmla="*/ 45 w 86"/>
                  <a:gd name="T45" fmla="*/ 25 h 82"/>
                  <a:gd name="T46" fmla="*/ 46 w 86"/>
                  <a:gd name="T47" fmla="*/ 27 h 82"/>
                  <a:gd name="T48" fmla="*/ 43 w 86"/>
                  <a:gd name="T49" fmla="*/ 28 h 82"/>
                  <a:gd name="T50" fmla="*/ 40 w 86"/>
                  <a:gd name="T51" fmla="*/ 30 h 82"/>
                  <a:gd name="T52" fmla="*/ 38 w 86"/>
                  <a:gd name="T53" fmla="*/ 32 h 82"/>
                  <a:gd name="T54" fmla="*/ 36 w 86"/>
                  <a:gd name="T55" fmla="*/ 34 h 82"/>
                  <a:gd name="T56" fmla="*/ 36 w 86"/>
                  <a:gd name="T57" fmla="*/ 37 h 82"/>
                  <a:gd name="T58" fmla="*/ 34 w 86"/>
                  <a:gd name="T59" fmla="*/ 36 h 82"/>
                  <a:gd name="T60" fmla="*/ 34 w 86"/>
                  <a:gd name="T61" fmla="*/ 37 h 82"/>
                  <a:gd name="T62" fmla="*/ 31 w 86"/>
                  <a:gd name="T63" fmla="*/ 41 h 82"/>
                  <a:gd name="T64" fmla="*/ 32 w 86"/>
                  <a:gd name="T65" fmla="*/ 45 h 82"/>
                  <a:gd name="T66" fmla="*/ 31 w 86"/>
                  <a:gd name="T67" fmla="*/ 48 h 82"/>
                  <a:gd name="T68" fmla="*/ 28 w 86"/>
                  <a:gd name="T69" fmla="*/ 47 h 82"/>
                  <a:gd name="T70" fmla="*/ 25 w 86"/>
                  <a:gd name="T71" fmla="*/ 53 h 82"/>
                  <a:gd name="T72" fmla="*/ 24 w 86"/>
                  <a:gd name="T73" fmla="*/ 55 h 82"/>
                  <a:gd name="T74" fmla="*/ 18 w 86"/>
                  <a:gd name="T75" fmla="*/ 59 h 82"/>
                  <a:gd name="T76" fmla="*/ 15 w 86"/>
                  <a:gd name="T77" fmla="*/ 59 h 82"/>
                  <a:gd name="T78" fmla="*/ 14 w 86"/>
                  <a:gd name="T79" fmla="*/ 60 h 82"/>
                  <a:gd name="T80" fmla="*/ 11 w 86"/>
                  <a:gd name="T81" fmla="*/ 69 h 82"/>
                  <a:gd name="T82" fmla="*/ 2 w 86"/>
                  <a:gd name="T83" fmla="*/ 75 h 82"/>
                  <a:gd name="T84" fmla="*/ 23 w 86"/>
                  <a:gd name="T85" fmla="*/ 72 h 82"/>
                  <a:gd name="T86" fmla="*/ 28 w 86"/>
                  <a:gd name="T87" fmla="*/ 68 h 82"/>
                  <a:gd name="T88" fmla="*/ 42 w 86"/>
                  <a:gd name="T89" fmla="*/ 48 h 82"/>
                  <a:gd name="T90" fmla="*/ 49 w 86"/>
                  <a:gd name="T91" fmla="*/ 45 h 82"/>
                  <a:gd name="T92" fmla="*/ 55 w 86"/>
                  <a:gd name="T93" fmla="*/ 43 h 82"/>
                  <a:gd name="T94" fmla="*/ 63 w 86"/>
                  <a:gd name="T95" fmla="*/ 35 h 82"/>
                  <a:gd name="T96" fmla="*/ 68 w 86"/>
                  <a:gd name="T97" fmla="*/ 31 h 82"/>
                  <a:gd name="T98" fmla="*/ 74 w 86"/>
                  <a:gd name="T99" fmla="*/ 23 h 82"/>
                  <a:gd name="T100" fmla="*/ 75 w 86"/>
                  <a:gd name="T101" fmla="*/ 16 h 82"/>
                  <a:gd name="T102" fmla="*/ 82 w 86"/>
                  <a:gd name="T103" fmla="*/ 14 h 82"/>
                  <a:gd name="T104" fmla="*/ 84 w 86"/>
                  <a:gd name="T105" fmla="*/ 13 h 82"/>
                  <a:gd name="T106" fmla="*/ 84 w 86"/>
                  <a:gd name="T107" fmla="*/ 7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86" h="82">
                    <a:moveTo>
                      <a:pt x="84" y="7"/>
                    </a:moveTo>
                    <a:cubicBezTo>
                      <a:pt x="85" y="8"/>
                      <a:pt x="85" y="9"/>
                      <a:pt x="86" y="10"/>
                    </a:cubicBezTo>
                    <a:cubicBezTo>
                      <a:pt x="85" y="6"/>
                      <a:pt x="85" y="6"/>
                      <a:pt x="85" y="6"/>
                    </a:cubicBezTo>
                    <a:cubicBezTo>
                      <a:pt x="85" y="7"/>
                      <a:pt x="85" y="6"/>
                      <a:pt x="84" y="5"/>
                    </a:cubicBezTo>
                    <a:cubicBezTo>
                      <a:pt x="84" y="6"/>
                      <a:pt x="84" y="6"/>
                      <a:pt x="84" y="6"/>
                    </a:cubicBezTo>
                    <a:cubicBezTo>
                      <a:pt x="83" y="5"/>
                      <a:pt x="83" y="5"/>
                      <a:pt x="83" y="5"/>
                    </a:cubicBezTo>
                    <a:cubicBezTo>
                      <a:pt x="83" y="5"/>
                      <a:pt x="82" y="4"/>
                      <a:pt x="82" y="6"/>
                    </a:cubicBezTo>
                    <a:cubicBezTo>
                      <a:pt x="83" y="7"/>
                      <a:pt x="83" y="7"/>
                      <a:pt x="83" y="7"/>
                    </a:cubicBezTo>
                    <a:cubicBezTo>
                      <a:pt x="83" y="7"/>
                      <a:pt x="84" y="9"/>
                      <a:pt x="83" y="8"/>
                    </a:cubicBezTo>
                    <a:cubicBezTo>
                      <a:pt x="82" y="6"/>
                      <a:pt x="82" y="6"/>
                      <a:pt x="82" y="6"/>
                    </a:cubicBezTo>
                    <a:cubicBezTo>
                      <a:pt x="82" y="6"/>
                      <a:pt x="82" y="6"/>
                      <a:pt x="82" y="6"/>
                    </a:cubicBezTo>
                    <a:cubicBezTo>
                      <a:pt x="80" y="4"/>
                      <a:pt x="80" y="4"/>
                      <a:pt x="80" y="4"/>
                    </a:cubicBezTo>
                    <a:cubicBezTo>
                      <a:pt x="82" y="7"/>
                      <a:pt x="80" y="5"/>
                      <a:pt x="81" y="6"/>
                    </a:cubicBezTo>
                    <a:cubicBezTo>
                      <a:pt x="80" y="6"/>
                      <a:pt x="80" y="6"/>
                      <a:pt x="80" y="6"/>
                    </a:cubicBezTo>
                    <a:cubicBezTo>
                      <a:pt x="79" y="5"/>
                      <a:pt x="81" y="7"/>
                      <a:pt x="81" y="7"/>
                    </a:cubicBezTo>
                    <a:cubicBezTo>
                      <a:pt x="80" y="7"/>
                      <a:pt x="79" y="5"/>
                      <a:pt x="79" y="4"/>
                    </a:cubicBezTo>
                    <a:cubicBezTo>
                      <a:pt x="78" y="4"/>
                      <a:pt x="79" y="6"/>
                      <a:pt x="77" y="5"/>
                    </a:cubicBezTo>
                    <a:cubicBezTo>
                      <a:pt x="77" y="5"/>
                      <a:pt x="77" y="6"/>
                      <a:pt x="77" y="8"/>
                    </a:cubicBezTo>
                    <a:cubicBezTo>
                      <a:pt x="77" y="8"/>
                      <a:pt x="76" y="5"/>
                      <a:pt x="76" y="6"/>
                    </a:cubicBezTo>
                    <a:cubicBezTo>
                      <a:pt x="75" y="5"/>
                      <a:pt x="74" y="3"/>
                      <a:pt x="74" y="2"/>
                    </a:cubicBezTo>
                    <a:cubicBezTo>
                      <a:pt x="74" y="2"/>
                      <a:pt x="73" y="1"/>
                      <a:pt x="73" y="2"/>
                    </a:cubicBezTo>
                    <a:cubicBezTo>
                      <a:pt x="73" y="1"/>
                      <a:pt x="72" y="0"/>
                      <a:pt x="72" y="0"/>
                    </a:cubicBezTo>
                    <a:cubicBezTo>
                      <a:pt x="73" y="1"/>
                      <a:pt x="74" y="3"/>
                      <a:pt x="74" y="3"/>
                    </a:cubicBezTo>
                    <a:cubicBezTo>
                      <a:pt x="76" y="5"/>
                      <a:pt x="74" y="4"/>
                      <a:pt x="76" y="6"/>
                    </a:cubicBezTo>
                    <a:cubicBezTo>
                      <a:pt x="75" y="6"/>
                      <a:pt x="74" y="6"/>
                      <a:pt x="74" y="7"/>
                    </a:cubicBezTo>
                    <a:cubicBezTo>
                      <a:pt x="74" y="7"/>
                      <a:pt x="73" y="5"/>
                      <a:pt x="73" y="4"/>
                    </a:cubicBezTo>
                    <a:cubicBezTo>
                      <a:pt x="73" y="6"/>
                      <a:pt x="73" y="7"/>
                      <a:pt x="73" y="7"/>
                    </a:cubicBezTo>
                    <a:cubicBezTo>
                      <a:pt x="74" y="8"/>
                      <a:pt x="74" y="8"/>
                      <a:pt x="75" y="10"/>
                    </a:cubicBezTo>
                    <a:cubicBezTo>
                      <a:pt x="75" y="10"/>
                      <a:pt x="75" y="11"/>
                      <a:pt x="75" y="11"/>
                    </a:cubicBezTo>
                    <a:cubicBezTo>
                      <a:pt x="74" y="9"/>
                      <a:pt x="72" y="7"/>
                      <a:pt x="72" y="7"/>
                    </a:cubicBezTo>
                    <a:cubicBezTo>
                      <a:pt x="71" y="5"/>
                      <a:pt x="73" y="7"/>
                      <a:pt x="71" y="5"/>
                    </a:cubicBezTo>
                    <a:cubicBezTo>
                      <a:pt x="70" y="3"/>
                      <a:pt x="71" y="2"/>
                      <a:pt x="72" y="3"/>
                    </a:cubicBezTo>
                    <a:cubicBezTo>
                      <a:pt x="71" y="1"/>
                      <a:pt x="71" y="3"/>
                      <a:pt x="70" y="1"/>
                    </a:cubicBezTo>
                    <a:cubicBezTo>
                      <a:pt x="70" y="1"/>
                      <a:pt x="70" y="3"/>
                      <a:pt x="70" y="3"/>
                    </a:cubicBezTo>
                    <a:cubicBezTo>
                      <a:pt x="71" y="4"/>
                      <a:pt x="71" y="4"/>
                      <a:pt x="71" y="5"/>
                    </a:cubicBezTo>
                    <a:cubicBezTo>
                      <a:pt x="72" y="8"/>
                      <a:pt x="70" y="4"/>
                      <a:pt x="70" y="4"/>
                    </a:cubicBezTo>
                    <a:cubicBezTo>
                      <a:pt x="69" y="3"/>
                      <a:pt x="69" y="3"/>
                      <a:pt x="69" y="3"/>
                    </a:cubicBezTo>
                    <a:cubicBezTo>
                      <a:pt x="69" y="3"/>
                      <a:pt x="69" y="4"/>
                      <a:pt x="69" y="4"/>
                    </a:cubicBezTo>
                    <a:cubicBezTo>
                      <a:pt x="67" y="2"/>
                      <a:pt x="69" y="4"/>
                      <a:pt x="68" y="2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66" y="0"/>
                      <a:pt x="68" y="2"/>
                      <a:pt x="67" y="2"/>
                    </a:cubicBezTo>
                    <a:cubicBezTo>
                      <a:pt x="67" y="1"/>
                      <a:pt x="67" y="1"/>
                      <a:pt x="67" y="1"/>
                    </a:cubicBezTo>
                    <a:cubicBezTo>
                      <a:pt x="67" y="2"/>
                      <a:pt x="67" y="2"/>
                      <a:pt x="67" y="2"/>
                    </a:cubicBezTo>
                    <a:cubicBezTo>
                      <a:pt x="68" y="3"/>
                      <a:pt x="69" y="4"/>
                      <a:pt x="69" y="4"/>
                    </a:cubicBezTo>
                    <a:cubicBezTo>
                      <a:pt x="70" y="7"/>
                      <a:pt x="69" y="4"/>
                      <a:pt x="69" y="5"/>
                    </a:cubicBezTo>
                    <a:cubicBezTo>
                      <a:pt x="69" y="7"/>
                      <a:pt x="69" y="5"/>
                      <a:pt x="70" y="6"/>
                    </a:cubicBezTo>
                    <a:cubicBezTo>
                      <a:pt x="71" y="8"/>
                      <a:pt x="70" y="8"/>
                      <a:pt x="70" y="8"/>
                    </a:cubicBezTo>
                    <a:cubicBezTo>
                      <a:pt x="70" y="9"/>
                      <a:pt x="69" y="7"/>
                      <a:pt x="68" y="6"/>
                    </a:cubicBezTo>
                    <a:cubicBezTo>
                      <a:pt x="68" y="6"/>
                      <a:pt x="68" y="5"/>
                      <a:pt x="69" y="6"/>
                    </a:cubicBezTo>
                    <a:cubicBezTo>
                      <a:pt x="68" y="4"/>
                      <a:pt x="67" y="3"/>
                      <a:pt x="66" y="2"/>
                    </a:cubicBezTo>
                    <a:cubicBezTo>
                      <a:pt x="65" y="1"/>
                      <a:pt x="67" y="4"/>
                      <a:pt x="67" y="4"/>
                    </a:cubicBezTo>
                    <a:cubicBezTo>
                      <a:pt x="67" y="3"/>
                      <a:pt x="68" y="5"/>
                      <a:pt x="68" y="6"/>
                    </a:cubicBezTo>
                    <a:cubicBezTo>
                      <a:pt x="70" y="10"/>
                      <a:pt x="66" y="3"/>
                      <a:pt x="66" y="4"/>
                    </a:cubicBezTo>
                    <a:cubicBezTo>
                      <a:pt x="68" y="6"/>
                      <a:pt x="67" y="8"/>
                      <a:pt x="70" y="10"/>
                    </a:cubicBezTo>
                    <a:cubicBezTo>
                      <a:pt x="70" y="11"/>
                      <a:pt x="70" y="12"/>
                      <a:pt x="70" y="12"/>
                    </a:cubicBezTo>
                    <a:cubicBezTo>
                      <a:pt x="69" y="10"/>
                      <a:pt x="69" y="10"/>
                      <a:pt x="68" y="8"/>
                    </a:cubicBezTo>
                    <a:cubicBezTo>
                      <a:pt x="68" y="9"/>
                      <a:pt x="68" y="9"/>
                      <a:pt x="68" y="9"/>
                    </a:cubicBezTo>
                    <a:cubicBezTo>
                      <a:pt x="66" y="6"/>
                      <a:pt x="66" y="6"/>
                      <a:pt x="66" y="6"/>
                    </a:cubicBezTo>
                    <a:cubicBezTo>
                      <a:pt x="64" y="3"/>
                      <a:pt x="64" y="3"/>
                      <a:pt x="64" y="3"/>
                    </a:cubicBezTo>
                    <a:cubicBezTo>
                      <a:pt x="64" y="4"/>
                      <a:pt x="65" y="5"/>
                      <a:pt x="65" y="6"/>
                    </a:cubicBezTo>
                    <a:cubicBezTo>
                      <a:pt x="64" y="5"/>
                      <a:pt x="64" y="4"/>
                      <a:pt x="64" y="4"/>
                    </a:cubicBezTo>
                    <a:cubicBezTo>
                      <a:pt x="64" y="5"/>
                      <a:pt x="65" y="7"/>
                      <a:pt x="65" y="7"/>
                    </a:cubicBezTo>
                    <a:cubicBezTo>
                      <a:pt x="65" y="7"/>
                      <a:pt x="64" y="6"/>
                      <a:pt x="63" y="5"/>
                    </a:cubicBezTo>
                    <a:cubicBezTo>
                      <a:pt x="63" y="4"/>
                      <a:pt x="63" y="4"/>
                      <a:pt x="63" y="4"/>
                    </a:cubicBezTo>
                    <a:cubicBezTo>
                      <a:pt x="63" y="5"/>
                      <a:pt x="62" y="3"/>
                      <a:pt x="62" y="4"/>
                    </a:cubicBezTo>
                    <a:cubicBezTo>
                      <a:pt x="63" y="5"/>
                      <a:pt x="64" y="6"/>
                      <a:pt x="65" y="8"/>
                    </a:cubicBezTo>
                    <a:cubicBezTo>
                      <a:pt x="65" y="8"/>
                      <a:pt x="64" y="7"/>
                      <a:pt x="64" y="7"/>
                    </a:cubicBezTo>
                    <a:cubicBezTo>
                      <a:pt x="63" y="6"/>
                      <a:pt x="63" y="6"/>
                      <a:pt x="63" y="6"/>
                    </a:cubicBezTo>
                    <a:cubicBezTo>
                      <a:pt x="63" y="7"/>
                      <a:pt x="62" y="4"/>
                      <a:pt x="62" y="5"/>
                    </a:cubicBezTo>
                    <a:cubicBezTo>
                      <a:pt x="62" y="6"/>
                      <a:pt x="62" y="6"/>
                      <a:pt x="62" y="6"/>
                    </a:cubicBezTo>
                    <a:cubicBezTo>
                      <a:pt x="62" y="6"/>
                      <a:pt x="62" y="5"/>
                      <a:pt x="61" y="5"/>
                    </a:cubicBezTo>
                    <a:cubicBezTo>
                      <a:pt x="62" y="6"/>
                      <a:pt x="62" y="6"/>
                      <a:pt x="62" y="6"/>
                    </a:cubicBezTo>
                    <a:cubicBezTo>
                      <a:pt x="61" y="5"/>
                      <a:pt x="61" y="5"/>
                      <a:pt x="61" y="5"/>
                    </a:cubicBezTo>
                    <a:cubicBezTo>
                      <a:pt x="62" y="6"/>
                      <a:pt x="63" y="8"/>
                      <a:pt x="61" y="6"/>
                    </a:cubicBezTo>
                    <a:cubicBezTo>
                      <a:pt x="63" y="8"/>
                      <a:pt x="61" y="6"/>
                      <a:pt x="62" y="7"/>
                    </a:cubicBezTo>
                    <a:cubicBezTo>
                      <a:pt x="64" y="9"/>
                      <a:pt x="63" y="9"/>
                      <a:pt x="63" y="9"/>
                    </a:cubicBezTo>
                    <a:cubicBezTo>
                      <a:pt x="62" y="7"/>
                      <a:pt x="63" y="9"/>
                      <a:pt x="63" y="9"/>
                    </a:cubicBezTo>
                    <a:cubicBezTo>
                      <a:pt x="61" y="8"/>
                      <a:pt x="61" y="8"/>
                      <a:pt x="61" y="8"/>
                    </a:cubicBezTo>
                    <a:cubicBezTo>
                      <a:pt x="62" y="9"/>
                      <a:pt x="62" y="9"/>
                      <a:pt x="62" y="9"/>
                    </a:cubicBezTo>
                    <a:cubicBezTo>
                      <a:pt x="60" y="6"/>
                      <a:pt x="62" y="10"/>
                      <a:pt x="61" y="10"/>
                    </a:cubicBezTo>
                    <a:cubicBezTo>
                      <a:pt x="61" y="9"/>
                      <a:pt x="60" y="7"/>
                      <a:pt x="60" y="7"/>
                    </a:cubicBezTo>
                    <a:cubicBezTo>
                      <a:pt x="61" y="9"/>
                      <a:pt x="61" y="10"/>
                      <a:pt x="62" y="11"/>
                    </a:cubicBezTo>
                    <a:cubicBezTo>
                      <a:pt x="61" y="11"/>
                      <a:pt x="60" y="9"/>
                      <a:pt x="59" y="7"/>
                    </a:cubicBezTo>
                    <a:cubicBezTo>
                      <a:pt x="60" y="9"/>
                      <a:pt x="58" y="7"/>
                      <a:pt x="59" y="9"/>
                    </a:cubicBezTo>
                    <a:cubicBezTo>
                      <a:pt x="60" y="9"/>
                      <a:pt x="60" y="10"/>
                      <a:pt x="61" y="11"/>
                    </a:cubicBezTo>
                    <a:cubicBezTo>
                      <a:pt x="61" y="11"/>
                      <a:pt x="60" y="10"/>
                      <a:pt x="60" y="10"/>
                    </a:cubicBezTo>
                    <a:cubicBezTo>
                      <a:pt x="60" y="10"/>
                      <a:pt x="61" y="12"/>
                      <a:pt x="61" y="12"/>
                    </a:cubicBezTo>
                    <a:cubicBezTo>
                      <a:pt x="61" y="12"/>
                      <a:pt x="62" y="14"/>
                      <a:pt x="61" y="13"/>
                    </a:cubicBezTo>
                    <a:cubicBezTo>
                      <a:pt x="60" y="12"/>
                      <a:pt x="61" y="12"/>
                      <a:pt x="60" y="11"/>
                    </a:cubicBezTo>
                    <a:cubicBezTo>
                      <a:pt x="60" y="11"/>
                      <a:pt x="62" y="15"/>
                      <a:pt x="62" y="15"/>
                    </a:cubicBezTo>
                    <a:cubicBezTo>
                      <a:pt x="63" y="16"/>
                      <a:pt x="65" y="18"/>
                      <a:pt x="65" y="19"/>
                    </a:cubicBezTo>
                    <a:cubicBezTo>
                      <a:pt x="64" y="19"/>
                      <a:pt x="65" y="18"/>
                      <a:pt x="63" y="17"/>
                    </a:cubicBezTo>
                    <a:cubicBezTo>
                      <a:pt x="63" y="17"/>
                      <a:pt x="63" y="17"/>
                      <a:pt x="63" y="17"/>
                    </a:cubicBezTo>
                    <a:cubicBezTo>
                      <a:pt x="61" y="15"/>
                      <a:pt x="61" y="13"/>
                      <a:pt x="59" y="11"/>
                    </a:cubicBezTo>
                    <a:cubicBezTo>
                      <a:pt x="60" y="12"/>
                      <a:pt x="60" y="12"/>
                      <a:pt x="60" y="12"/>
                    </a:cubicBezTo>
                    <a:cubicBezTo>
                      <a:pt x="59" y="12"/>
                      <a:pt x="58" y="10"/>
                      <a:pt x="58" y="10"/>
                    </a:cubicBezTo>
                    <a:cubicBezTo>
                      <a:pt x="59" y="12"/>
                      <a:pt x="57" y="11"/>
                      <a:pt x="58" y="11"/>
                    </a:cubicBezTo>
                    <a:cubicBezTo>
                      <a:pt x="59" y="12"/>
                      <a:pt x="58" y="11"/>
                      <a:pt x="58" y="12"/>
                    </a:cubicBezTo>
                    <a:cubicBezTo>
                      <a:pt x="58" y="12"/>
                      <a:pt x="60" y="14"/>
                      <a:pt x="59" y="14"/>
                    </a:cubicBezTo>
                    <a:cubicBezTo>
                      <a:pt x="57" y="11"/>
                      <a:pt x="57" y="11"/>
                      <a:pt x="57" y="11"/>
                    </a:cubicBezTo>
                    <a:cubicBezTo>
                      <a:pt x="56" y="11"/>
                      <a:pt x="58" y="13"/>
                      <a:pt x="57" y="12"/>
                    </a:cubicBezTo>
                    <a:cubicBezTo>
                      <a:pt x="57" y="12"/>
                      <a:pt x="57" y="12"/>
                      <a:pt x="57" y="12"/>
                    </a:cubicBezTo>
                    <a:cubicBezTo>
                      <a:pt x="56" y="12"/>
                      <a:pt x="55" y="13"/>
                      <a:pt x="57" y="17"/>
                    </a:cubicBezTo>
                    <a:cubicBezTo>
                      <a:pt x="56" y="16"/>
                      <a:pt x="55" y="16"/>
                      <a:pt x="54" y="15"/>
                    </a:cubicBezTo>
                    <a:cubicBezTo>
                      <a:pt x="55" y="16"/>
                      <a:pt x="55" y="17"/>
                      <a:pt x="55" y="17"/>
                    </a:cubicBezTo>
                    <a:cubicBezTo>
                      <a:pt x="54" y="16"/>
                      <a:pt x="54" y="16"/>
                      <a:pt x="54" y="16"/>
                    </a:cubicBezTo>
                    <a:cubicBezTo>
                      <a:pt x="53" y="15"/>
                      <a:pt x="54" y="17"/>
                      <a:pt x="54" y="18"/>
                    </a:cubicBezTo>
                    <a:cubicBezTo>
                      <a:pt x="53" y="17"/>
                      <a:pt x="53" y="17"/>
                      <a:pt x="53" y="17"/>
                    </a:cubicBezTo>
                    <a:cubicBezTo>
                      <a:pt x="52" y="16"/>
                      <a:pt x="54" y="18"/>
                      <a:pt x="54" y="18"/>
                    </a:cubicBezTo>
                    <a:cubicBezTo>
                      <a:pt x="53" y="17"/>
                      <a:pt x="53" y="17"/>
                      <a:pt x="53" y="17"/>
                    </a:cubicBezTo>
                    <a:cubicBezTo>
                      <a:pt x="54" y="18"/>
                      <a:pt x="54" y="18"/>
                      <a:pt x="54" y="18"/>
                    </a:cubicBezTo>
                    <a:cubicBezTo>
                      <a:pt x="54" y="19"/>
                      <a:pt x="53" y="19"/>
                      <a:pt x="52" y="17"/>
                    </a:cubicBezTo>
                    <a:cubicBezTo>
                      <a:pt x="53" y="18"/>
                      <a:pt x="53" y="18"/>
                      <a:pt x="53" y="18"/>
                    </a:cubicBezTo>
                    <a:cubicBezTo>
                      <a:pt x="52" y="18"/>
                      <a:pt x="51" y="18"/>
                      <a:pt x="51" y="19"/>
                    </a:cubicBezTo>
                    <a:cubicBezTo>
                      <a:pt x="52" y="19"/>
                      <a:pt x="52" y="20"/>
                      <a:pt x="53" y="21"/>
                    </a:cubicBezTo>
                    <a:cubicBezTo>
                      <a:pt x="55" y="22"/>
                      <a:pt x="53" y="20"/>
                      <a:pt x="54" y="22"/>
                    </a:cubicBezTo>
                    <a:cubicBezTo>
                      <a:pt x="53" y="21"/>
                      <a:pt x="52" y="20"/>
                      <a:pt x="52" y="20"/>
                    </a:cubicBezTo>
                    <a:cubicBezTo>
                      <a:pt x="49" y="18"/>
                      <a:pt x="50" y="21"/>
                      <a:pt x="50" y="20"/>
                    </a:cubicBezTo>
                    <a:cubicBezTo>
                      <a:pt x="50" y="21"/>
                      <a:pt x="50" y="21"/>
                      <a:pt x="50" y="21"/>
                    </a:cubicBezTo>
                    <a:cubicBezTo>
                      <a:pt x="48" y="20"/>
                      <a:pt x="50" y="22"/>
                      <a:pt x="48" y="22"/>
                    </a:cubicBezTo>
                    <a:cubicBezTo>
                      <a:pt x="49" y="22"/>
                      <a:pt x="51" y="25"/>
                      <a:pt x="51" y="25"/>
                    </a:cubicBezTo>
                    <a:cubicBezTo>
                      <a:pt x="52" y="26"/>
                      <a:pt x="49" y="23"/>
                      <a:pt x="48" y="22"/>
                    </a:cubicBezTo>
                    <a:cubicBezTo>
                      <a:pt x="48" y="23"/>
                      <a:pt x="48" y="23"/>
                      <a:pt x="48" y="23"/>
                    </a:cubicBezTo>
                    <a:cubicBezTo>
                      <a:pt x="48" y="23"/>
                      <a:pt x="48" y="23"/>
                      <a:pt x="48" y="23"/>
                    </a:cubicBezTo>
                    <a:cubicBezTo>
                      <a:pt x="48" y="24"/>
                      <a:pt x="49" y="25"/>
                      <a:pt x="48" y="24"/>
                    </a:cubicBezTo>
                    <a:cubicBezTo>
                      <a:pt x="48" y="24"/>
                      <a:pt x="48" y="24"/>
                      <a:pt x="48" y="24"/>
                    </a:cubicBezTo>
                    <a:cubicBezTo>
                      <a:pt x="48" y="24"/>
                      <a:pt x="47" y="23"/>
                      <a:pt x="47" y="23"/>
                    </a:cubicBezTo>
                    <a:cubicBezTo>
                      <a:pt x="48" y="25"/>
                      <a:pt x="47" y="24"/>
                      <a:pt x="48" y="25"/>
                    </a:cubicBezTo>
                    <a:cubicBezTo>
                      <a:pt x="47" y="25"/>
                      <a:pt x="47" y="25"/>
                      <a:pt x="47" y="25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47" y="26"/>
                      <a:pt x="47" y="26"/>
                      <a:pt x="47" y="26"/>
                    </a:cubicBezTo>
                    <a:cubicBezTo>
                      <a:pt x="46" y="24"/>
                      <a:pt x="46" y="24"/>
                      <a:pt x="46" y="24"/>
                    </a:cubicBezTo>
                    <a:cubicBezTo>
                      <a:pt x="45" y="24"/>
                      <a:pt x="47" y="25"/>
                      <a:pt x="47" y="26"/>
                    </a:cubicBezTo>
                    <a:cubicBezTo>
                      <a:pt x="48" y="27"/>
                      <a:pt x="47" y="26"/>
                      <a:pt x="46" y="26"/>
                    </a:cubicBezTo>
                    <a:cubicBezTo>
                      <a:pt x="46" y="25"/>
                      <a:pt x="47" y="26"/>
                      <a:pt x="47" y="25"/>
                    </a:cubicBezTo>
                    <a:cubicBezTo>
                      <a:pt x="46" y="24"/>
                      <a:pt x="46" y="25"/>
                      <a:pt x="46" y="25"/>
                    </a:cubicBezTo>
                    <a:cubicBezTo>
                      <a:pt x="46" y="25"/>
                      <a:pt x="47" y="26"/>
                      <a:pt x="46" y="26"/>
                    </a:cubicBezTo>
                    <a:cubicBezTo>
                      <a:pt x="46" y="26"/>
                      <a:pt x="46" y="26"/>
                      <a:pt x="45" y="25"/>
                    </a:cubicBezTo>
                    <a:cubicBezTo>
                      <a:pt x="46" y="26"/>
                      <a:pt x="45" y="26"/>
                      <a:pt x="46" y="27"/>
                    </a:cubicBezTo>
                    <a:cubicBezTo>
                      <a:pt x="46" y="27"/>
                      <a:pt x="47" y="27"/>
                      <a:pt x="47" y="28"/>
                    </a:cubicBezTo>
                    <a:cubicBezTo>
                      <a:pt x="47" y="28"/>
                      <a:pt x="47" y="28"/>
                      <a:pt x="47" y="28"/>
                    </a:cubicBezTo>
                    <a:cubicBezTo>
                      <a:pt x="47" y="27"/>
                      <a:pt x="47" y="27"/>
                      <a:pt x="47" y="27"/>
                    </a:cubicBezTo>
                    <a:cubicBezTo>
                      <a:pt x="47" y="28"/>
                      <a:pt x="46" y="28"/>
                      <a:pt x="47" y="29"/>
                    </a:cubicBezTo>
                    <a:cubicBezTo>
                      <a:pt x="46" y="27"/>
                      <a:pt x="46" y="27"/>
                      <a:pt x="46" y="27"/>
                    </a:cubicBezTo>
                    <a:cubicBezTo>
                      <a:pt x="47" y="28"/>
                      <a:pt x="46" y="28"/>
                      <a:pt x="46" y="29"/>
                    </a:cubicBezTo>
                    <a:cubicBezTo>
                      <a:pt x="45" y="27"/>
                      <a:pt x="44" y="26"/>
                      <a:pt x="44" y="26"/>
                    </a:cubicBezTo>
                    <a:cubicBezTo>
                      <a:pt x="44" y="27"/>
                      <a:pt x="44" y="27"/>
                      <a:pt x="44" y="27"/>
                    </a:cubicBezTo>
                    <a:cubicBezTo>
                      <a:pt x="44" y="28"/>
                      <a:pt x="44" y="27"/>
                      <a:pt x="43" y="27"/>
                    </a:cubicBezTo>
                    <a:cubicBezTo>
                      <a:pt x="42" y="26"/>
                      <a:pt x="46" y="31"/>
                      <a:pt x="45" y="30"/>
                    </a:cubicBezTo>
                    <a:cubicBezTo>
                      <a:pt x="44" y="28"/>
                      <a:pt x="43" y="28"/>
                      <a:pt x="43" y="28"/>
                    </a:cubicBezTo>
                    <a:cubicBezTo>
                      <a:pt x="43" y="29"/>
                      <a:pt x="43" y="29"/>
                      <a:pt x="43" y="29"/>
                    </a:cubicBezTo>
                    <a:cubicBezTo>
                      <a:pt x="44" y="29"/>
                      <a:pt x="42" y="28"/>
                      <a:pt x="44" y="28"/>
                    </a:cubicBezTo>
                    <a:cubicBezTo>
                      <a:pt x="44" y="29"/>
                      <a:pt x="44" y="29"/>
                      <a:pt x="44" y="30"/>
                    </a:cubicBezTo>
                    <a:cubicBezTo>
                      <a:pt x="41" y="27"/>
                      <a:pt x="42" y="30"/>
                      <a:pt x="40" y="29"/>
                    </a:cubicBezTo>
                    <a:cubicBezTo>
                      <a:pt x="42" y="30"/>
                      <a:pt x="41" y="29"/>
                      <a:pt x="41" y="30"/>
                    </a:cubicBezTo>
                    <a:cubicBezTo>
                      <a:pt x="39" y="28"/>
                      <a:pt x="41" y="31"/>
                      <a:pt x="40" y="30"/>
                    </a:cubicBezTo>
                    <a:cubicBezTo>
                      <a:pt x="42" y="32"/>
                      <a:pt x="42" y="32"/>
                      <a:pt x="42" y="32"/>
                    </a:cubicBezTo>
                    <a:cubicBezTo>
                      <a:pt x="40" y="31"/>
                      <a:pt x="44" y="35"/>
                      <a:pt x="41" y="33"/>
                    </a:cubicBezTo>
                    <a:cubicBezTo>
                      <a:pt x="40" y="31"/>
                      <a:pt x="40" y="31"/>
                      <a:pt x="40" y="31"/>
                    </a:cubicBezTo>
                    <a:cubicBezTo>
                      <a:pt x="38" y="29"/>
                      <a:pt x="41" y="33"/>
                      <a:pt x="39" y="31"/>
                    </a:cubicBezTo>
                    <a:cubicBezTo>
                      <a:pt x="39" y="32"/>
                      <a:pt x="40" y="33"/>
                      <a:pt x="41" y="34"/>
                    </a:cubicBezTo>
                    <a:cubicBezTo>
                      <a:pt x="40" y="33"/>
                      <a:pt x="39" y="33"/>
                      <a:pt x="38" y="32"/>
                    </a:cubicBezTo>
                    <a:cubicBezTo>
                      <a:pt x="39" y="33"/>
                      <a:pt x="39" y="33"/>
                      <a:pt x="38" y="33"/>
                    </a:cubicBezTo>
                    <a:cubicBezTo>
                      <a:pt x="38" y="32"/>
                      <a:pt x="38" y="32"/>
                      <a:pt x="38" y="32"/>
                    </a:cubicBezTo>
                    <a:cubicBezTo>
                      <a:pt x="37" y="32"/>
                      <a:pt x="38" y="33"/>
                      <a:pt x="38" y="33"/>
                    </a:cubicBezTo>
                    <a:cubicBezTo>
                      <a:pt x="37" y="32"/>
                      <a:pt x="37" y="33"/>
                      <a:pt x="36" y="33"/>
                    </a:cubicBezTo>
                    <a:cubicBezTo>
                      <a:pt x="37" y="35"/>
                      <a:pt x="35" y="32"/>
                      <a:pt x="37" y="35"/>
                    </a:cubicBezTo>
                    <a:cubicBezTo>
                      <a:pt x="36" y="34"/>
                      <a:pt x="36" y="34"/>
                      <a:pt x="36" y="34"/>
                    </a:cubicBezTo>
                    <a:cubicBezTo>
                      <a:pt x="37" y="35"/>
                      <a:pt x="38" y="36"/>
                      <a:pt x="38" y="37"/>
                    </a:cubicBezTo>
                    <a:cubicBezTo>
                      <a:pt x="36" y="35"/>
                      <a:pt x="36" y="35"/>
                      <a:pt x="36" y="35"/>
                    </a:cubicBezTo>
                    <a:cubicBezTo>
                      <a:pt x="35" y="33"/>
                      <a:pt x="36" y="35"/>
                      <a:pt x="35" y="34"/>
                    </a:cubicBezTo>
                    <a:cubicBezTo>
                      <a:pt x="36" y="35"/>
                      <a:pt x="35" y="34"/>
                      <a:pt x="36" y="35"/>
                    </a:cubicBezTo>
                    <a:cubicBezTo>
                      <a:pt x="36" y="36"/>
                      <a:pt x="36" y="36"/>
                      <a:pt x="36" y="36"/>
                    </a:cubicBezTo>
                    <a:cubicBezTo>
                      <a:pt x="36" y="37"/>
                      <a:pt x="36" y="37"/>
                      <a:pt x="36" y="37"/>
                    </a:cubicBezTo>
                    <a:cubicBezTo>
                      <a:pt x="36" y="38"/>
                      <a:pt x="35" y="36"/>
                      <a:pt x="35" y="36"/>
                    </a:cubicBezTo>
                    <a:cubicBezTo>
                      <a:pt x="34" y="35"/>
                      <a:pt x="34" y="36"/>
                      <a:pt x="35" y="36"/>
                    </a:cubicBezTo>
                    <a:cubicBezTo>
                      <a:pt x="35" y="36"/>
                      <a:pt x="35" y="36"/>
                      <a:pt x="35" y="37"/>
                    </a:cubicBezTo>
                    <a:cubicBezTo>
                      <a:pt x="35" y="36"/>
                      <a:pt x="35" y="36"/>
                      <a:pt x="35" y="36"/>
                    </a:cubicBezTo>
                    <a:cubicBezTo>
                      <a:pt x="35" y="36"/>
                      <a:pt x="35" y="36"/>
                      <a:pt x="35" y="37"/>
                    </a:cubicBezTo>
                    <a:cubicBezTo>
                      <a:pt x="35" y="36"/>
                      <a:pt x="35" y="36"/>
                      <a:pt x="34" y="36"/>
                    </a:cubicBezTo>
                    <a:cubicBezTo>
                      <a:pt x="34" y="36"/>
                      <a:pt x="34" y="36"/>
                      <a:pt x="35" y="36"/>
                    </a:cubicBezTo>
                    <a:cubicBezTo>
                      <a:pt x="34" y="36"/>
                      <a:pt x="34" y="36"/>
                      <a:pt x="34" y="36"/>
                    </a:cubicBezTo>
                    <a:cubicBezTo>
                      <a:pt x="34" y="36"/>
                      <a:pt x="34" y="36"/>
                      <a:pt x="34" y="36"/>
                    </a:cubicBezTo>
                    <a:cubicBezTo>
                      <a:pt x="34" y="36"/>
                      <a:pt x="34" y="36"/>
                      <a:pt x="34" y="36"/>
                    </a:cubicBezTo>
                    <a:cubicBezTo>
                      <a:pt x="33" y="35"/>
                      <a:pt x="33" y="35"/>
                      <a:pt x="33" y="35"/>
                    </a:cubicBezTo>
                    <a:cubicBezTo>
                      <a:pt x="33" y="35"/>
                      <a:pt x="33" y="36"/>
                      <a:pt x="34" y="37"/>
                    </a:cubicBezTo>
                    <a:cubicBezTo>
                      <a:pt x="32" y="36"/>
                      <a:pt x="33" y="38"/>
                      <a:pt x="33" y="39"/>
                    </a:cubicBezTo>
                    <a:cubicBezTo>
                      <a:pt x="33" y="39"/>
                      <a:pt x="32" y="38"/>
                      <a:pt x="33" y="38"/>
                    </a:cubicBezTo>
                    <a:cubicBezTo>
                      <a:pt x="33" y="39"/>
                      <a:pt x="33" y="40"/>
                      <a:pt x="33" y="39"/>
                    </a:cubicBezTo>
                    <a:cubicBezTo>
                      <a:pt x="33" y="40"/>
                      <a:pt x="32" y="38"/>
                      <a:pt x="32" y="38"/>
                    </a:cubicBezTo>
                    <a:cubicBezTo>
                      <a:pt x="31" y="38"/>
                      <a:pt x="33" y="40"/>
                      <a:pt x="32" y="40"/>
                    </a:cubicBezTo>
                    <a:cubicBezTo>
                      <a:pt x="30" y="38"/>
                      <a:pt x="33" y="42"/>
                      <a:pt x="31" y="41"/>
                    </a:cubicBezTo>
                    <a:cubicBezTo>
                      <a:pt x="31" y="41"/>
                      <a:pt x="31" y="40"/>
                      <a:pt x="30" y="39"/>
                    </a:cubicBezTo>
                    <a:cubicBezTo>
                      <a:pt x="30" y="40"/>
                      <a:pt x="30" y="41"/>
                      <a:pt x="31" y="43"/>
                    </a:cubicBezTo>
                    <a:cubicBezTo>
                      <a:pt x="30" y="41"/>
                      <a:pt x="30" y="41"/>
                      <a:pt x="30" y="41"/>
                    </a:cubicBezTo>
                    <a:cubicBezTo>
                      <a:pt x="30" y="41"/>
                      <a:pt x="30" y="42"/>
                      <a:pt x="31" y="43"/>
                    </a:cubicBezTo>
                    <a:cubicBezTo>
                      <a:pt x="32" y="44"/>
                      <a:pt x="32" y="45"/>
                      <a:pt x="32" y="45"/>
                    </a:cubicBezTo>
                    <a:cubicBezTo>
                      <a:pt x="32" y="45"/>
                      <a:pt x="32" y="45"/>
                      <a:pt x="32" y="45"/>
                    </a:cubicBezTo>
                    <a:cubicBezTo>
                      <a:pt x="32" y="46"/>
                      <a:pt x="32" y="46"/>
                      <a:pt x="32" y="46"/>
                    </a:cubicBezTo>
                    <a:cubicBezTo>
                      <a:pt x="31" y="45"/>
                      <a:pt x="31" y="45"/>
                      <a:pt x="31" y="45"/>
                    </a:cubicBezTo>
                    <a:cubicBezTo>
                      <a:pt x="29" y="43"/>
                      <a:pt x="29" y="44"/>
                      <a:pt x="29" y="44"/>
                    </a:cubicBezTo>
                    <a:cubicBezTo>
                      <a:pt x="30" y="45"/>
                      <a:pt x="30" y="45"/>
                      <a:pt x="30" y="45"/>
                    </a:cubicBezTo>
                    <a:cubicBezTo>
                      <a:pt x="30" y="46"/>
                      <a:pt x="29" y="44"/>
                      <a:pt x="29" y="44"/>
                    </a:cubicBezTo>
                    <a:cubicBezTo>
                      <a:pt x="31" y="48"/>
                      <a:pt x="31" y="48"/>
                      <a:pt x="31" y="48"/>
                    </a:cubicBezTo>
                    <a:cubicBezTo>
                      <a:pt x="31" y="48"/>
                      <a:pt x="30" y="47"/>
                      <a:pt x="29" y="46"/>
                    </a:cubicBezTo>
                    <a:cubicBezTo>
                      <a:pt x="29" y="46"/>
                      <a:pt x="31" y="49"/>
                      <a:pt x="31" y="50"/>
                    </a:cubicBezTo>
                    <a:cubicBezTo>
                      <a:pt x="31" y="50"/>
                      <a:pt x="31" y="51"/>
                      <a:pt x="31" y="51"/>
                    </a:cubicBezTo>
                    <a:cubicBezTo>
                      <a:pt x="30" y="50"/>
                      <a:pt x="31" y="51"/>
                      <a:pt x="31" y="51"/>
                    </a:cubicBezTo>
                    <a:cubicBezTo>
                      <a:pt x="30" y="50"/>
                      <a:pt x="30" y="50"/>
                      <a:pt x="30" y="50"/>
                    </a:cubicBezTo>
                    <a:cubicBezTo>
                      <a:pt x="30" y="49"/>
                      <a:pt x="28" y="48"/>
                      <a:pt x="28" y="47"/>
                    </a:cubicBezTo>
                    <a:cubicBezTo>
                      <a:pt x="28" y="48"/>
                      <a:pt x="27" y="47"/>
                      <a:pt x="26" y="47"/>
                    </a:cubicBezTo>
                    <a:cubicBezTo>
                      <a:pt x="28" y="49"/>
                      <a:pt x="27" y="49"/>
                      <a:pt x="28" y="51"/>
                    </a:cubicBezTo>
                    <a:cubicBezTo>
                      <a:pt x="28" y="51"/>
                      <a:pt x="27" y="49"/>
                      <a:pt x="26" y="49"/>
                    </a:cubicBezTo>
                    <a:cubicBezTo>
                      <a:pt x="27" y="50"/>
                      <a:pt x="26" y="50"/>
                      <a:pt x="25" y="50"/>
                    </a:cubicBezTo>
                    <a:cubicBezTo>
                      <a:pt x="25" y="50"/>
                      <a:pt x="25" y="50"/>
                      <a:pt x="25" y="50"/>
                    </a:cubicBezTo>
                    <a:cubicBezTo>
                      <a:pt x="25" y="51"/>
                      <a:pt x="24" y="51"/>
                      <a:pt x="25" y="53"/>
                    </a:cubicBezTo>
                    <a:cubicBezTo>
                      <a:pt x="25" y="52"/>
                      <a:pt x="25" y="52"/>
                      <a:pt x="25" y="52"/>
                    </a:cubicBezTo>
                    <a:cubicBezTo>
                      <a:pt x="24" y="51"/>
                      <a:pt x="27" y="54"/>
                      <a:pt x="25" y="53"/>
                    </a:cubicBezTo>
                    <a:cubicBezTo>
                      <a:pt x="25" y="52"/>
                      <a:pt x="25" y="52"/>
                      <a:pt x="25" y="52"/>
                    </a:cubicBezTo>
                    <a:cubicBezTo>
                      <a:pt x="25" y="53"/>
                      <a:pt x="23" y="52"/>
                      <a:pt x="24" y="54"/>
                    </a:cubicBezTo>
                    <a:cubicBezTo>
                      <a:pt x="24" y="53"/>
                      <a:pt x="24" y="53"/>
                      <a:pt x="24" y="53"/>
                    </a:cubicBezTo>
                    <a:cubicBezTo>
                      <a:pt x="24" y="53"/>
                      <a:pt x="23" y="53"/>
                      <a:pt x="24" y="55"/>
                    </a:cubicBezTo>
                    <a:cubicBezTo>
                      <a:pt x="23" y="53"/>
                      <a:pt x="23" y="53"/>
                      <a:pt x="23" y="53"/>
                    </a:cubicBezTo>
                    <a:cubicBezTo>
                      <a:pt x="22" y="52"/>
                      <a:pt x="24" y="55"/>
                      <a:pt x="23" y="55"/>
                    </a:cubicBezTo>
                    <a:cubicBezTo>
                      <a:pt x="23" y="55"/>
                      <a:pt x="22" y="54"/>
                      <a:pt x="22" y="54"/>
                    </a:cubicBezTo>
                    <a:cubicBezTo>
                      <a:pt x="23" y="55"/>
                      <a:pt x="22" y="55"/>
                      <a:pt x="23" y="55"/>
                    </a:cubicBezTo>
                    <a:cubicBezTo>
                      <a:pt x="21" y="54"/>
                      <a:pt x="21" y="54"/>
                      <a:pt x="21" y="54"/>
                    </a:cubicBezTo>
                    <a:cubicBezTo>
                      <a:pt x="20" y="55"/>
                      <a:pt x="18" y="56"/>
                      <a:pt x="18" y="59"/>
                    </a:cubicBezTo>
                    <a:cubicBezTo>
                      <a:pt x="16" y="57"/>
                      <a:pt x="17" y="57"/>
                      <a:pt x="16" y="56"/>
                    </a:cubicBezTo>
                    <a:cubicBezTo>
                      <a:pt x="18" y="58"/>
                      <a:pt x="16" y="57"/>
                      <a:pt x="16" y="58"/>
                    </a:cubicBezTo>
                    <a:cubicBezTo>
                      <a:pt x="16" y="57"/>
                      <a:pt x="16" y="57"/>
                      <a:pt x="16" y="57"/>
                    </a:cubicBezTo>
                    <a:cubicBezTo>
                      <a:pt x="16" y="58"/>
                      <a:pt x="15" y="57"/>
                      <a:pt x="16" y="58"/>
                    </a:cubicBezTo>
                    <a:cubicBezTo>
                      <a:pt x="16" y="58"/>
                      <a:pt x="16" y="58"/>
                      <a:pt x="16" y="58"/>
                    </a:cubicBezTo>
                    <a:cubicBezTo>
                      <a:pt x="17" y="59"/>
                      <a:pt x="14" y="56"/>
                      <a:pt x="15" y="59"/>
                    </a:cubicBezTo>
                    <a:cubicBezTo>
                      <a:pt x="14" y="57"/>
                      <a:pt x="14" y="57"/>
                      <a:pt x="14" y="57"/>
                    </a:cubicBezTo>
                    <a:cubicBezTo>
                      <a:pt x="16" y="60"/>
                      <a:pt x="13" y="57"/>
                      <a:pt x="15" y="59"/>
                    </a:cubicBezTo>
                    <a:cubicBezTo>
                      <a:pt x="14" y="59"/>
                      <a:pt x="14" y="59"/>
                      <a:pt x="14" y="59"/>
                    </a:cubicBezTo>
                    <a:cubicBezTo>
                      <a:pt x="13" y="58"/>
                      <a:pt x="15" y="61"/>
                      <a:pt x="14" y="60"/>
                    </a:cubicBezTo>
                    <a:cubicBezTo>
                      <a:pt x="14" y="60"/>
                      <a:pt x="14" y="61"/>
                      <a:pt x="15" y="63"/>
                    </a:cubicBezTo>
                    <a:cubicBezTo>
                      <a:pt x="14" y="60"/>
                      <a:pt x="14" y="60"/>
                      <a:pt x="14" y="60"/>
                    </a:cubicBezTo>
                    <a:cubicBezTo>
                      <a:pt x="13" y="62"/>
                      <a:pt x="12" y="63"/>
                      <a:pt x="13" y="65"/>
                    </a:cubicBezTo>
                    <a:cubicBezTo>
                      <a:pt x="12" y="65"/>
                      <a:pt x="12" y="65"/>
                      <a:pt x="12" y="65"/>
                    </a:cubicBezTo>
                    <a:cubicBezTo>
                      <a:pt x="13" y="67"/>
                      <a:pt x="9" y="64"/>
                      <a:pt x="12" y="67"/>
                    </a:cubicBezTo>
                    <a:cubicBezTo>
                      <a:pt x="13" y="69"/>
                      <a:pt x="13" y="69"/>
                      <a:pt x="13" y="69"/>
                    </a:cubicBezTo>
                    <a:cubicBezTo>
                      <a:pt x="11" y="67"/>
                      <a:pt x="11" y="67"/>
                      <a:pt x="11" y="67"/>
                    </a:cubicBezTo>
                    <a:cubicBezTo>
                      <a:pt x="11" y="68"/>
                      <a:pt x="10" y="68"/>
                      <a:pt x="11" y="69"/>
                    </a:cubicBezTo>
                    <a:cubicBezTo>
                      <a:pt x="10" y="68"/>
                      <a:pt x="10" y="68"/>
                      <a:pt x="10" y="68"/>
                    </a:cubicBezTo>
                    <a:cubicBezTo>
                      <a:pt x="10" y="68"/>
                      <a:pt x="11" y="70"/>
                      <a:pt x="11" y="70"/>
                    </a:cubicBezTo>
                    <a:cubicBezTo>
                      <a:pt x="10" y="69"/>
                      <a:pt x="10" y="69"/>
                      <a:pt x="10" y="69"/>
                    </a:cubicBezTo>
                    <a:cubicBezTo>
                      <a:pt x="7" y="68"/>
                      <a:pt x="4" y="67"/>
                      <a:pt x="5" y="71"/>
                    </a:cubicBezTo>
                    <a:cubicBezTo>
                      <a:pt x="5" y="72"/>
                      <a:pt x="3" y="70"/>
                      <a:pt x="3" y="70"/>
                    </a:cubicBezTo>
                    <a:cubicBezTo>
                      <a:pt x="5" y="73"/>
                      <a:pt x="0" y="70"/>
                      <a:pt x="2" y="75"/>
                    </a:cubicBezTo>
                    <a:cubicBezTo>
                      <a:pt x="2" y="77"/>
                      <a:pt x="6" y="82"/>
                      <a:pt x="6" y="82"/>
                    </a:cubicBezTo>
                    <a:cubicBezTo>
                      <a:pt x="7" y="78"/>
                      <a:pt x="10" y="79"/>
                      <a:pt x="14" y="80"/>
                    </a:cubicBezTo>
                    <a:cubicBezTo>
                      <a:pt x="14" y="79"/>
                      <a:pt x="14" y="77"/>
                      <a:pt x="15" y="78"/>
                    </a:cubicBezTo>
                    <a:cubicBezTo>
                      <a:pt x="18" y="75"/>
                      <a:pt x="23" y="77"/>
                      <a:pt x="24" y="73"/>
                    </a:cubicBezTo>
                    <a:cubicBezTo>
                      <a:pt x="23" y="73"/>
                      <a:pt x="23" y="72"/>
                      <a:pt x="23" y="71"/>
                    </a:cubicBezTo>
                    <a:cubicBezTo>
                      <a:pt x="23" y="72"/>
                      <a:pt x="23" y="72"/>
                      <a:pt x="23" y="72"/>
                    </a:cubicBezTo>
                    <a:cubicBezTo>
                      <a:pt x="22" y="71"/>
                      <a:pt x="22" y="71"/>
                      <a:pt x="22" y="71"/>
                    </a:cubicBezTo>
                    <a:cubicBezTo>
                      <a:pt x="23" y="70"/>
                      <a:pt x="24" y="72"/>
                      <a:pt x="24" y="72"/>
                    </a:cubicBezTo>
                    <a:cubicBezTo>
                      <a:pt x="25" y="71"/>
                      <a:pt x="25" y="70"/>
                      <a:pt x="26" y="70"/>
                    </a:cubicBezTo>
                    <a:cubicBezTo>
                      <a:pt x="25" y="68"/>
                      <a:pt x="27" y="69"/>
                      <a:pt x="25" y="67"/>
                    </a:cubicBezTo>
                    <a:cubicBezTo>
                      <a:pt x="26" y="68"/>
                      <a:pt x="26" y="68"/>
                      <a:pt x="26" y="68"/>
                    </a:cubicBezTo>
                    <a:cubicBezTo>
                      <a:pt x="26" y="67"/>
                      <a:pt x="26" y="67"/>
                      <a:pt x="28" y="68"/>
                    </a:cubicBezTo>
                    <a:cubicBezTo>
                      <a:pt x="32" y="68"/>
                      <a:pt x="33" y="64"/>
                      <a:pt x="36" y="63"/>
                    </a:cubicBezTo>
                    <a:cubicBezTo>
                      <a:pt x="39" y="60"/>
                      <a:pt x="40" y="57"/>
                      <a:pt x="43" y="54"/>
                    </a:cubicBezTo>
                    <a:cubicBezTo>
                      <a:pt x="41" y="51"/>
                      <a:pt x="42" y="52"/>
                      <a:pt x="41" y="49"/>
                    </a:cubicBezTo>
                    <a:cubicBezTo>
                      <a:pt x="42" y="50"/>
                      <a:pt x="42" y="50"/>
                      <a:pt x="42" y="50"/>
                    </a:cubicBezTo>
                    <a:cubicBezTo>
                      <a:pt x="41" y="48"/>
                      <a:pt x="42" y="49"/>
                      <a:pt x="44" y="50"/>
                    </a:cubicBezTo>
                    <a:cubicBezTo>
                      <a:pt x="43" y="49"/>
                      <a:pt x="44" y="50"/>
                      <a:pt x="42" y="48"/>
                    </a:cubicBezTo>
                    <a:cubicBezTo>
                      <a:pt x="41" y="47"/>
                      <a:pt x="44" y="50"/>
                      <a:pt x="44" y="49"/>
                    </a:cubicBezTo>
                    <a:cubicBezTo>
                      <a:pt x="45" y="50"/>
                      <a:pt x="43" y="48"/>
                      <a:pt x="44" y="49"/>
                    </a:cubicBezTo>
                    <a:cubicBezTo>
                      <a:pt x="43" y="46"/>
                      <a:pt x="44" y="50"/>
                      <a:pt x="47" y="50"/>
                    </a:cubicBezTo>
                    <a:cubicBezTo>
                      <a:pt x="47" y="49"/>
                      <a:pt x="47" y="46"/>
                      <a:pt x="49" y="46"/>
                    </a:cubicBezTo>
                    <a:cubicBezTo>
                      <a:pt x="49" y="46"/>
                      <a:pt x="48" y="45"/>
                      <a:pt x="48" y="45"/>
                    </a:cubicBezTo>
                    <a:cubicBezTo>
                      <a:pt x="50" y="47"/>
                      <a:pt x="48" y="44"/>
                      <a:pt x="49" y="45"/>
                    </a:cubicBezTo>
                    <a:cubicBezTo>
                      <a:pt x="50" y="46"/>
                      <a:pt x="50" y="46"/>
                      <a:pt x="50" y="46"/>
                    </a:cubicBezTo>
                    <a:cubicBezTo>
                      <a:pt x="51" y="46"/>
                      <a:pt x="50" y="45"/>
                      <a:pt x="52" y="45"/>
                    </a:cubicBezTo>
                    <a:cubicBezTo>
                      <a:pt x="51" y="44"/>
                      <a:pt x="54" y="45"/>
                      <a:pt x="53" y="44"/>
                    </a:cubicBezTo>
                    <a:cubicBezTo>
                      <a:pt x="54" y="45"/>
                      <a:pt x="54" y="44"/>
                      <a:pt x="54" y="45"/>
                    </a:cubicBezTo>
                    <a:cubicBezTo>
                      <a:pt x="52" y="42"/>
                      <a:pt x="56" y="45"/>
                      <a:pt x="55" y="43"/>
                    </a:cubicBezTo>
                    <a:cubicBezTo>
                      <a:pt x="55" y="43"/>
                      <a:pt x="55" y="43"/>
                      <a:pt x="55" y="43"/>
                    </a:cubicBezTo>
                    <a:cubicBezTo>
                      <a:pt x="56" y="42"/>
                      <a:pt x="58" y="42"/>
                      <a:pt x="58" y="39"/>
                    </a:cubicBezTo>
                    <a:cubicBezTo>
                      <a:pt x="59" y="38"/>
                      <a:pt x="62" y="40"/>
                      <a:pt x="62" y="38"/>
                    </a:cubicBezTo>
                    <a:cubicBezTo>
                      <a:pt x="61" y="37"/>
                      <a:pt x="61" y="37"/>
                      <a:pt x="61" y="37"/>
                    </a:cubicBezTo>
                    <a:cubicBezTo>
                      <a:pt x="61" y="36"/>
                      <a:pt x="62" y="37"/>
                      <a:pt x="62" y="38"/>
                    </a:cubicBezTo>
                    <a:cubicBezTo>
                      <a:pt x="61" y="36"/>
                      <a:pt x="63" y="37"/>
                      <a:pt x="64" y="37"/>
                    </a:cubicBezTo>
                    <a:cubicBezTo>
                      <a:pt x="63" y="36"/>
                      <a:pt x="63" y="36"/>
                      <a:pt x="63" y="35"/>
                    </a:cubicBezTo>
                    <a:cubicBezTo>
                      <a:pt x="66" y="36"/>
                      <a:pt x="63" y="33"/>
                      <a:pt x="66" y="34"/>
                    </a:cubicBezTo>
                    <a:cubicBezTo>
                      <a:pt x="63" y="32"/>
                      <a:pt x="65" y="33"/>
                      <a:pt x="64" y="32"/>
                    </a:cubicBezTo>
                    <a:cubicBezTo>
                      <a:pt x="64" y="32"/>
                      <a:pt x="65" y="33"/>
                      <a:pt x="65" y="33"/>
                    </a:cubicBezTo>
                    <a:cubicBezTo>
                      <a:pt x="66" y="33"/>
                      <a:pt x="66" y="32"/>
                      <a:pt x="67" y="33"/>
                    </a:cubicBezTo>
                    <a:cubicBezTo>
                      <a:pt x="67" y="32"/>
                      <a:pt x="66" y="31"/>
                      <a:pt x="66" y="31"/>
                    </a:cubicBezTo>
                    <a:cubicBezTo>
                      <a:pt x="68" y="33"/>
                      <a:pt x="67" y="31"/>
                      <a:pt x="68" y="31"/>
                    </a:cubicBezTo>
                    <a:cubicBezTo>
                      <a:pt x="66" y="29"/>
                      <a:pt x="66" y="28"/>
                      <a:pt x="66" y="28"/>
                    </a:cubicBezTo>
                    <a:cubicBezTo>
                      <a:pt x="68" y="31"/>
                      <a:pt x="68" y="31"/>
                      <a:pt x="68" y="31"/>
                    </a:cubicBezTo>
                    <a:cubicBezTo>
                      <a:pt x="68" y="29"/>
                      <a:pt x="71" y="30"/>
                      <a:pt x="70" y="27"/>
                    </a:cubicBezTo>
                    <a:cubicBezTo>
                      <a:pt x="71" y="28"/>
                      <a:pt x="71" y="28"/>
                      <a:pt x="71" y="28"/>
                    </a:cubicBezTo>
                    <a:cubicBezTo>
                      <a:pt x="71" y="25"/>
                      <a:pt x="73" y="26"/>
                      <a:pt x="72" y="23"/>
                    </a:cubicBezTo>
                    <a:cubicBezTo>
                      <a:pt x="73" y="23"/>
                      <a:pt x="73" y="24"/>
                      <a:pt x="74" y="23"/>
                    </a:cubicBezTo>
                    <a:cubicBezTo>
                      <a:pt x="73" y="22"/>
                      <a:pt x="73" y="22"/>
                      <a:pt x="72" y="20"/>
                    </a:cubicBezTo>
                    <a:cubicBezTo>
                      <a:pt x="72" y="20"/>
                      <a:pt x="73" y="21"/>
                      <a:pt x="74" y="21"/>
                    </a:cubicBezTo>
                    <a:cubicBezTo>
                      <a:pt x="74" y="21"/>
                      <a:pt x="76" y="23"/>
                      <a:pt x="75" y="20"/>
                    </a:cubicBezTo>
                    <a:cubicBezTo>
                      <a:pt x="76" y="21"/>
                      <a:pt x="76" y="21"/>
                      <a:pt x="76" y="21"/>
                    </a:cubicBezTo>
                    <a:cubicBezTo>
                      <a:pt x="76" y="20"/>
                      <a:pt x="75" y="18"/>
                      <a:pt x="76" y="19"/>
                    </a:cubicBezTo>
                    <a:cubicBezTo>
                      <a:pt x="76" y="18"/>
                      <a:pt x="76" y="17"/>
                      <a:pt x="75" y="16"/>
                    </a:cubicBezTo>
                    <a:cubicBezTo>
                      <a:pt x="75" y="16"/>
                      <a:pt x="76" y="18"/>
                      <a:pt x="76" y="17"/>
                    </a:cubicBezTo>
                    <a:cubicBezTo>
                      <a:pt x="77" y="19"/>
                      <a:pt x="77" y="19"/>
                      <a:pt x="77" y="19"/>
                    </a:cubicBezTo>
                    <a:cubicBezTo>
                      <a:pt x="78" y="18"/>
                      <a:pt x="78" y="17"/>
                      <a:pt x="79" y="15"/>
                    </a:cubicBezTo>
                    <a:cubicBezTo>
                      <a:pt x="80" y="17"/>
                      <a:pt x="80" y="15"/>
                      <a:pt x="81" y="15"/>
                    </a:cubicBezTo>
                    <a:cubicBezTo>
                      <a:pt x="81" y="14"/>
                      <a:pt x="82" y="15"/>
                      <a:pt x="81" y="13"/>
                    </a:cubicBezTo>
                    <a:cubicBezTo>
                      <a:pt x="82" y="14"/>
                      <a:pt x="82" y="14"/>
                      <a:pt x="82" y="14"/>
                    </a:cubicBezTo>
                    <a:cubicBezTo>
                      <a:pt x="82" y="14"/>
                      <a:pt x="83" y="13"/>
                      <a:pt x="84" y="14"/>
                    </a:cubicBezTo>
                    <a:cubicBezTo>
                      <a:pt x="84" y="14"/>
                      <a:pt x="83" y="12"/>
                      <a:pt x="83" y="11"/>
                    </a:cubicBezTo>
                    <a:cubicBezTo>
                      <a:pt x="84" y="12"/>
                      <a:pt x="84" y="12"/>
                      <a:pt x="84" y="12"/>
                    </a:cubicBezTo>
                    <a:cubicBezTo>
                      <a:pt x="84" y="11"/>
                      <a:pt x="83" y="10"/>
                      <a:pt x="82" y="8"/>
                    </a:cubicBezTo>
                    <a:cubicBezTo>
                      <a:pt x="83" y="9"/>
                      <a:pt x="82" y="8"/>
                      <a:pt x="83" y="9"/>
                    </a:cubicBezTo>
                    <a:cubicBezTo>
                      <a:pt x="83" y="10"/>
                      <a:pt x="84" y="11"/>
                      <a:pt x="84" y="13"/>
                    </a:cubicBezTo>
                    <a:cubicBezTo>
                      <a:pt x="85" y="13"/>
                      <a:pt x="84" y="10"/>
                      <a:pt x="85" y="11"/>
                    </a:cubicBezTo>
                    <a:cubicBezTo>
                      <a:pt x="86" y="12"/>
                      <a:pt x="86" y="11"/>
                      <a:pt x="85" y="9"/>
                    </a:cubicBezTo>
                    <a:cubicBezTo>
                      <a:pt x="85" y="10"/>
                      <a:pt x="85" y="10"/>
                      <a:pt x="86" y="11"/>
                    </a:cubicBezTo>
                    <a:cubicBezTo>
                      <a:pt x="86" y="11"/>
                      <a:pt x="86" y="11"/>
                      <a:pt x="86" y="10"/>
                    </a:cubicBezTo>
                    <a:cubicBezTo>
                      <a:pt x="86" y="10"/>
                      <a:pt x="85" y="10"/>
                      <a:pt x="85" y="10"/>
                    </a:cubicBezTo>
                    <a:cubicBezTo>
                      <a:pt x="85" y="9"/>
                      <a:pt x="85" y="8"/>
                      <a:pt x="84" y="7"/>
                    </a:cubicBezTo>
                    <a:cubicBezTo>
                      <a:pt x="84" y="7"/>
                      <a:pt x="84" y="7"/>
                      <a:pt x="84" y="7"/>
                    </a:cubicBezTo>
                    <a:cubicBezTo>
                      <a:pt x="83" y="6"/>
                      <a:pt x="84" y="5"/>
                      <a:pt x="84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5" name="chenying0907 37"/>
              <p:cNvSpPr/>
              <p:nvPr/>
            </p:nvSpPr>
            <p:spPr bwMode="auto">
              <a:xfrm>
                <a:off x="3725" y="2268"/>
                <a:ext cx="0" cy="2"/>
              </a:xfrm>
              <a:custGeom>
                <a:avLst/>
                <a:gdLst>
                  <a:gd name="T0" fmla="*/ 1 h 1"/>
                  <a:gd name="T1" fmla="*/ 0 h 1"/>
                  <a:gd name="T2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6" name="chenying0907 38"/>
              <p:cNvSpPr/>
              <p:nvPr/>
            </p:nvSpPr>
            <p:spPr bwMode="auto">
              <a:xfrm>
                <a:off x="3474" y="2077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7" name="chenying0907 39"/>
              <p:cNvSpPr/>
              <p:nvPr/>
            </p:nvSpPr>
            <p:spPr bwMode="auto">
              <a:xfrm>
                <a:off x="3799" y="2608"/>
                <a:ext cx="2" cy="0"/>
              </a:xfrm>
              <a:custGeom>
                <a:avLst/>
                <a:gdLst>
                  <a:gd name="T0" fmla="*/ 0 w 1"/>
                  <a:gd name="T1" fmla="*/ 1 w 1"/>
                  <a:gd name="T2" fmla="*/ 1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8" name="chenying0907 40"/>
              <p:cNvSpPr/>
              <p:nvPr/>
            </p:nvSpPr>
            <p:spPr bwMode="auto">
              <a:xfrm>
                <a:off x="3470" y="2079"/>
                <a:ext cx="2" cy="3"/>
              </a:xfrm>
              <a:custGeom>
                <a:avLst/>
                <a:gdLst>
                  <a:gd name="T0" fmla="*/ 0 w 1"/>
                  <a:gd name="T1" fmla="*/ 1 h 1"/>
                  <a:gd name="T2" fmla="*/ 1 w 1"/>
                  <a:gd name="T3" fmla="*/ 0 h 1"/>
                  <a:gd name="T4" fmla="*/ 1 w 1"/>
                  <a:gd name="T5" fmla="*/ 0 h 1"/>
                  <a:gd name="T6" fmla="*/ 0 w 1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9" name="chenying0907 41"/>
              <p:cNvSpPr/>
              <p:nvPr/>
            </p:nvSpPr>
            <p:spPr bwMode="auto">
              <a:xfrm>
                <a:off x="3825" y="2764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40" name="chenying0907 42"/>
              <p:cNvSpPr/>
              <p:nvPr/>
            </p:nvSpPr>
            <p:spPr bwMode="auto">
              <a:xfrm>
                <a:off x="3466" y="2152"/>
                <a:ext cx="2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41" name="chenying0907 43"/>
              <p:cNvSpPr/>
              <p:nvPr/>
            </p:nvSpPr>
            <p:spPr bwMode="auto">
              <a:xfrm>
                <a:off x="3916" y="2582"/>
                <a:ext cx="0" cy="2"/>
              </a:xfrm>
              <a:custGeom>
                <a:avLst/>
                <a:gdLst>
                  <a:gd name="T0" fmla="*/ 0 h 1"/>
                  <a:gd name="T1" fmla="*/ 0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42" name="chenying0907 44"/>
              <p:cNvSpPr/>
              <p:nvPr/>
            </p:nvSpPr>
            <p:spPr bwMode="auto">
              <a:xfrm>
                <a:off x="3899" y="2784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43" name="chenying0907 45"/>
              <p:cNvSpPr/>
              <p:nvPr/>
            </p:nvSpPr>
            <p:spPr bwMode="auto">
              <a:xfrm>
                <a:off x="3926" y="2582"/>
                <a:ext cx="3" cy="2"/>
              </a:xfrm>
              <a:custGeom>
                <a:avLst/>
                <a:gdLst>
                  <a:gd name="T0" fmla="*/ 0 w 1"/>
                  <a:gd name="T1" fmla="*/ 1 h 1"/>
                  <a:gd name="T2" fmla="*/ 1 w 1"/>
                  <a:gd name="T3" fmla="*/ 1 h 1"/>
                  <a:gd name="T4" fmla="*/ 0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0" y="1"/>
                      <a:pt x="1" y="1"/>
                    </a:cubicBezTo>
                    <a:cubicBezTo>
                      <a:pt x="1" y="0"/>
                      <a:pt x="0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44" name="chenying0907 46"/>
              <p:cNvSpPr/>
              <p:nvPr/>
            </p:nvSpPr>
            <p:spPr bwMode="auto">
              <a:xfrm>
                <a:off x="3850" y="268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45" name="chenying0907 47"/>
              <p:cNvSpPr/>
              <p:nvPr/>
            </p:nvSpPr>
            <p:spPr bwMode="auto">
              <a:xfrm>
                <a:off x="3926" y="2584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46" name="chenying0907 48"/>
              <p:cNvSpPr/>
              <p:nvPr/>
            </p:nvSpPr>
            <p:spPr bwMode="auto">
              <a:xfrm>
                <a:off x="3810" y="278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47" name="chenying0907 49"/>
              <p:cNvSpPr/>
              <p:nvPr/>
            </p:nvSpPr>
            <p:spPr bwMode="auto">
              <a:xfrm>
                <a:off x="3827" y="2270"/>
                <a:ext cx="2" cy="2"/>
              </a:xfrm>
              <a:custGeom>
                <a:avLst/>
                <a:gdLst>
                  <a:gd name="T0" fmla="*/ 1 w 1"/>
                  <a:gd name="T1" fmla="*/ 1 h 1"/>
                  <a:gd name="T2" fmla="*/ 1 w 1"/>
                  <a:gd name="T3" fmla="*/ 0 h 1"/>
                  <a:gd name="T4" fmla="*/ 1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1"/>
                      <a:pt x="1" y="0"/>
                      <a:pt x="1" y="0"/>
                    </a:cubicBezTo>
                    <a:cubicBezTo>
                      <a:pt x="0" y="0"/>
                      <a:pt x="1" y="0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48" name="chenying0907 50"/>
              <p:cNvSpPr/>
              <p:nvPr/>
            </p:nvSpPr>
            <p:spPr bwMode="auto">
              <a:xfrm>
                <a:off x="3470" y="208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49" name="chenying0907 51"/>
              <p:cNvSpPr/>
              <p:nvPr/>
            </p:nvSpPr>
            <p:spPr bwMode="auto">
              <a:xfrm>
                <a:off x="4497" y="2332"/>
                <a:ext cx="2" cy="4"/>
              </a:xfrm>
              <a:custGeom>
                <a:avLst/>
                <a:gdLst>
                  <a:gd name="T0" fmla="*/ 0 w 1"/>
                  <a:gd name="T1" fmla="*/ 2 h 2"/>
                  <a:gd name="T2" fmla="*/ 0 w 1"/>
                  <a:gd name="T3" fmla="*/ 1 h 2"/>
                  <a:gd name="T4" fmla="*/ 0 w 1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2"/>
                    </a:moveTo>
                    <a:cubicBezTo>
                      <a:pt x="0" y="2"/>
                      <a:pt x="1" y="0"/>
                      <a:pt x="0" y="1"/>
                    </a:cubicBezTo>
                    <a:cubicBezTo>
                      <a:pt x="1" y="1"/>
                      <a:pt x="0" y="2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0" name="chenying0907 52"/>
              <p:cNvSpPr/>
              <p:nvPr/>
            </p:nvSpPr>
            <p:spPr bwMode="auto">
              <a:xfrm>
                <a:off x="4468" y="2319"/>
                <a:ext cx="2" cy="2"/>
              </a:xfrm>
              <a:custGeom>
                <a:avLst/>
                <a:gdLst>
                  <a:gd name="T0" fmla="*/ 2 w 2"/>
                  <a:gd name="T1" fmla="*/ 2 h 2"/>
                  <a:gd name="T2" fmla="*/ 2 w 2"/>
                  <a:gd name="T3" fmla="*/ 0 h 2"/>
                  <a:gd name="T4" fmla="*/ 0 w 2"/>
                  <a:gd name="T5" fmla="*/ 2 h 2"/>
                  <a:gd name="T6" fmla="*/ 2 w 2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2" y="2"/>
                    </a:moveTo>
                    <a:lnTo>
                      <a:pt x="2" y="0"/>
                    </a:lnTo>
                    <a:lnTo>
                      <a:pt x="0" y="2"/>
                    </a:lnTo>
                    <a:lnTo>
                      <a:pt x="2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1" name="chenying0907 53"/>
              <p:cNvSpPr/>
              <p:nvPr/>
            </p:nvSpPr>
            <p:spPr bwMode="auto">
              <a:xfrm>
                <a:off x="4451" y="2270"/>
                <a:ext cx="2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2" name="chenying0907 54"/>
              <p:cNvSpPr/>
              <p:nvPr/>
            </p:nvSpPr>
            <p:spPr bwMode="auto">
              <a:xfrm>
                <a:off x="4385" y="2289"/>
                <a:ext cx="0" cy="3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3" name="chenying0907 55"/>
              <p:cNvSpPr/>
              <p:nvPr/>
            </p:nvSpPr>
            <p:spPr bwMode="auto">
              <a:xfrm>
                <a:off x="4381" y="2277"/>
                <a:ext cx="4" cy="2"/>
              </a:xfrm>
              <a:custGeom>
                <a:avLst/>
                <a:gdLst>
                  <a:gd name="T0" fmla="*/ 1 w 2"/>
                  <a:gd name="T1" fmla="*/ 1 h 1"/>
                  <a:gd name="T2" fmla="*/ 1 w 2"/>
                  <a:gd name="T3" fmla="*/ 1 h 1"/>
                  <a:gd name="T4" fmla="*/ 1 w 2"/>
                  <a:gd name="T5" fmla="*/ 0 h 1"/>
                  <a:gd name="T6" fmla="*/ 1 w 2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1">
                    <a:moveTo>
                      <a:pt x="1" y="1"/>
                    </a:moveTo>
                    <a:cubicBezTo>
                      <a:pt x="0" y="1"/>
                      <a:pt x="1" y="1"/>
                      <a:pt x="1" y="1"/>
                    </a:cubicBezTo>
                    <a:cubicBezTo>
                      <a:pt x="1" y="0"/>
                      <a:pt x="2" y="0"/>
                      <a:pt x="1" y="0"/>
                    </a:cubicBezTo>
                    <a:lnTo>
                      <a:pt x="1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4" name="chenying0907 56"/>
              <p:cNvSpPr/>
              <p:nvPr/>
            </p:nvSpPr>
            <p:spPr bwMode="auto">
              <a:xfrm>
                <a:off x="4383" y="2281"/>
                <a:ext cx="4" cy="2"/>
              </a:xfrm>
              <a:custGeom>
                <a:avLst/>
                <a:gdLst>
                  <a:gd name="T0" fmla="*/ 2 w 2"/>
                  <a:gd name="T1" fmla="*/ 0 h 1"/>
                  <a:gd name="T2" fmla="*/ 0 w 2"/>
                  <a:gd name="T3" fmla="*/ 1 h 1"/>
                  <a:gd name="T4" fmla="*/ 2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0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5" name="chenying0907 57"/>
              <p:cNvSpPr/>
              <p:nvPr/>
            </p:nvSpPr>
            <p:spPr bwMode="auto">
              <a:xfrm>
                <a:off x="4504" y="232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6" name="chenying0907 58"/>
              <p:cNvSpPr/>
              <p:nvPr/>
            </p:nvSpPr>
            <p:spPr bwMode="auto">
              <a:xfrm>
                <a:off x="3602" y="1893"/>
                <a:ext cx="27" cy="2"/>
              </a:xfrm>
              <a:custGeom>
                <a:avLst/>
                <a:gdLst>
                  <a:gd name="T0" fmla="*/ 4 w 13"/>
                  <a:gd name="T1" fmla="*/ 1 h 1"/>
                  <a:gd name="T2" fmla="*/ 6 w 13"/>
                  <a:gd name="T3" fmla="*/ 1 h 1"/>
                  <a:gd name="T4" fmla="*/ 6 w 13"/>
                  <a:gd name="T5" fmla="*/ 1 h 1"/>
                  <a:gd name="T6" fmla="*/ 6 w 13"/>
                  <a:gd name="T7" fmla="*/ 1 h 1"/>
                  <a:gd name="T8" fmla="*/ 6 w 13"/>
                  <a:gd name="T9" fmla="*/ 1 h 1"/>
                  <a:gd name="T10" fmla="*/ 6 w 13"/>
                  <a:gd name="T11" fmla="*/ 1 h 1"/>
                  <a:gd name="T12" fmla="*/ 6 w 13"/>
                  <a:gd name="T13" fmla="*/ 1 h 1"/>
                  <a:gd name="T14" fmla="*/ 6 w 13"/>
                  <a:gd name="T15" fmla="*/ 1 h 1"/>
                  <a:gd name="T16" fmla="*/ 4 w 13"/>
                  <a:gd name="T17" fmla="*/ 1 h 1"/>
                  <a:gd name="T18" fmla="*/ 4 w 13"/>
                  <a:gd name="T1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3" h="1">
                    <a:moveTo>
                      <a:pt x="4" y="1"/>
                    </a:moveTo>
                    <a:cubicBezTo>
                      <a:pt x="4" y="1"/>
                      <a:pt x="5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0" y="0"/>
                      <a:pt x="13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7" name="chenying0907 59"/>
              <p:cNvSpPr/>
              <p:nvPr/>
            </p:nvSpPr>
            <p:spPr bwMode="auto">
              <a:xfrm>
                <a:off x="4495" y="2332"/>
                <a:ext cx="2" cy="0"/>
              </a:xfrm>
              <a:custGeom>
                <a:avLst/>
                <a:gdLst>
                  <a:gd name="T0" fmla="*/ 1 w 1"/>
                  <a:gd name="T1" fmla="*/ 1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8" name="chenying0907 60"/>
              <p:cNvSpPr/>
              <p:nvPr/>
            </p:nvSpPr>
            <p:spPr bwMode="auto">
              <a:xfrm>
                <a:off x="4381" y="2277"/>
                <a:ext cx="4" cy="8"/>
              </a:xfrm>
              <a:custGeom>
                <a:avLst/>
                <a:gdLst>
                  <a:gd name="T0" fmla="*/ 2 w 2"/>
                  <a:gd name="T1" fmla="*/ 1 h 4"/>
                  <a:gd name="T2" fmla="*/ 2 w 2"/>
                  <a:gd name="T3" fmla="*/ 0 h 4"/>
                  <a:gd name="T4" fmla="*/ 1 w 2"/>
                  <a:gd name="T5" fmla="*/ 2 h 4"/>
                  <a:gd name="T6" fmla="*/ 1 w 2"/>
                  <a:gd name="T7" fmla="*/ 2 h 4"/>
                  <a:gd name="T8" fmla="*/ 0 w 2"/>
                  <a:gd name="T9" fmla="*/ 4 h 4"/>
                  <a:gd name="T10" fmla="*/ 2 w 2"/>
                  <a:gd name="T11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4">
                    <a:moveTo>
                      <a:pt x="2" y="1"/>
                    </a:moveTo>
                    <a:cubicBezTo>
                      <a:pt x="2" y="1"/>
                      <a:pt x="2" y="0"/>
                      <a:pt x="2" y="0"/>
                    </a:cubicBezTo>
                    <a:cubicBezTo>
                      <a:pt x="1" y="1"/>
                      <a:pt x="1" y="1"/>
                      <a:pt x="1" y="2"/>
                    </a:cubicBezTo>
                    <a:cubicBezTo>
                      <a:pt x="1" y="2"/>
                      <a:pt x="0" y="3"/>
                      <a:pt x="1" y="2"/>
                    </a:cubicBezTo>
                    <a:cubicBezTo>
                      <a:pt x="0" y="3"/>
                      <a:pt x="0" y="4"/>
                      <a:pt x="0" y="4"/>
                    </a:cubicBezTo>
                    <a:cubicBezTo>
                      <a:pt x="1" y="3"/>
                      <a:pt x="1" y="1"/>
                      <a:pt x="2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9" name="chenying0907 61"/>
              <p:cNvSpPr/>
              <p:nvPr/>
            </p:nvSpPr>
            <p:spPr bwMode="auto">
              <a:xfrm>
                <a:off x="4519" y="2328"/>
                <a:ext cx="2" cy="2"/>
              </a:xfrm>
              <a:custGeom>
                <a:avLst/>
                <a:gdLst>
                  <a:gd name="T0" fmla="*/ 0 w 2"/>
                  <a:gd name="T1" fmla="*/ 2 h 2"/>
                  <a:gd name="T2" fmla="*/ 0 w 2"/>
                  <a:gd name="T3" fmla="*/ 2 h 2"/>
                  <a:gd name="T4" fmla="*/ 2 w 2"/>
                  <a:gd name="T5" fmla="*/ 0 h 2"/>
                  <a:gd name="T6" fmla="*/ 0 w 2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0" y="2"/>
                    </a:moveTo>
                    <a:lnTo>
                      <a:pt x="0" y="2"/>
                    </a:lnTo>
                    <a:lnTo>
                      <a:pt x="2" y="0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0" name="chenying0907 62"/>
              <p:cNvSpPr/>
              <p:nvPr/>
            </p:nvSpPr>
            <p:spPr bwMode="auto">
              <a:xfrm>
                <a:off x="4504" y="2325"/>
                <a:ext cx="0" cy="3"/>
              </a:xfrm>
              <a:custGeom>
                <a:avLst/>
                <a:gdLst>
                  <a:gd name="T0" fmla="*/ 1 h 1"/>
                  <a:gd name="T1" fmla="*/ 1 h 1"/>
                  <a:gd name="T2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1" name="chenying0907 63"/>
              <p:cNvSpPr/>
              <p:nvPr/>
            </p:nvSpPr>
            <p:spPr bwMode="auto">
              <a:xfrm>
                <a:off x="4391" y="2294"/>
                <a:ext cx="4" cy="4"/>
              </a:xfrm>
              <a:custGeom>
                <a:avLst/>
                <a:gdLst>
                  <a:gd name="T0" fmla="*/ 1 w 2"/>
                  <a:gd name="T1" fmla="*/ 1 h 2"/>
                  <a:gd name="T2" fmla="*/ 1 w 2"/>
                  <a:gd name="T3" fmla="*/ 1 h 2"/>
                  <a:gd name="T4" fmla="*/ 1 w 2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1" y="1"/>
                    </a:moveTo>
                    <a:cubicBezTo>
                      <a:pt x="0" y="2"/>
                      <a:pt x="1" y="1"/>
                      <a:pt x="1" y="1"/>
                    </a:cubicBezTo>
                    <a:cubicBezTo>
                      <a:pt x="2" y="0"/>
                      <a:pt x="1" y="1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2" name="chenying0907 64"/>
              <p:cNvSpPr/>
              <p:nvPr/>
            </p:nvSpPr>
            <p:spPr bwMode="auto">
              <a:xfrm>
                <a:off x="4381" y="2281"/>
                <a:ext cx="2" cy="0"/>
              </a:xfrm>
              <a:custGeom>
                <a:avLst/>
                <a:gdLst>
                  <a:gd name="T0" fmla="*/ 0 w 1"/>
                  <a:gd name="T1" fmla="*/ 1 w 1"/>
                  <a:gd name="T2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3" name="chenying0907 65"/>
              <p:cNvSpPr/>
              <p:nvPr/>
            </p:nvSpPr>
            <p:spPr bwMode="auto">
              <a:xfrm>
                <a:off x="3332" y="1903"/>
                <a:ext cx="2" cy="7"/>
              </a:xfrm>
              <a:custGeom>
                <a:avLst/>
                <a:gdLst>
                  <a:gd name="T0" fmla="*/ 0 w 1"/>
                  <a:gd name="T1" fmla="*/ 3 h 3"/>
                  <a:gd name="T2" fmla="*/ 1 w 1"/>
                  <a:gd name="T3" fmla="*/ 3 h 3"/>
                  <a:gd name="T4" fmla="*/ 1 w 1"/>
                  <a:gd name="T5" fmla="*/ 0 h 3"/>
                  <a:gd name="T6" fmla="*/ 0 w 1"/>
                  <a:gd name="T7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3">
                    <a:moveTo>
                      <a:pt x="0" y="3"/>
                    </a:moveTo>
                    <a:cubicBezTo>
                      <a:pt x="0" y="3"/>
                      <a:pt x="0" y="3"/>
                      <a:pt x="1" y="3"/>
                    </a:cubicBezTo>
                    <a:cubicBezTo>
                      <a:pt x="1" y="2"/>
                      <a:pt x="1" y="1"/>
                      <a:pt x="1" y="0"/>
                    </a:cubicBezTo>
                    <a:lnTo>
                      <a:pt x="0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4" name="chenying0907 66"/>
              <p:cNvSpPr/>
              <p:nvPr/>
            </p:nvSpPr>
            <p:spPr bwMode="auto">
              <a:xfrm>
                <a:off x="3566" y="2372"/>
                <a:ext cx="2" cy="2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1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1"/>
                      <a:pt x="1" y="1"/>
                      <a:pt x="0" y="0"/>
                    </a:cubicBezTo>
                    <a:cubicBezTo>
                      <a:pt x="0" y="1"/>
                      <a:pt x="1" y="1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5" name="chenying0907 67"/>
              <p:cNvSpPr/>
              <p:nvPr/>
            </p:nvSpPr>
            <p:spPr bwMode="auto">
              <a:xfrm>
                <a:off x="3474" y="2073"/>
                <a:ext cx="0" cy="2"/>
              </a:xfrm>
              <a:custGeom>
                <a:avLst/>
                <a:gdLst>
                  <a:gd name="T0" fmla="*/ 1 h 1"/>
                  <a:gd name="T1" fmla="*/ 0 h 1"/>
                  <a:gd name="T2" fmla="*/ 0 h 1"/>
                  <a:gd name="T3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6" name="chenying0907 68"/>
              <p:cNvSpPr/>
              <p:nvPr/>
            </p:nvSpPr>
            <p:spPr bwMode="auto">
              <a:xfrm>
                <a:off x="4060" y="1568"/>
                <a:ext cx="2" cy="3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1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0" y="1"/>
                      <a:pt x="1" y="1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7" name="chenying0907 69"/>
              <p:cNvSpPr/>
              <p:nvPr/>
            </p:nvSpPr>
            <p:spPr bwMode="auto">
              <a:xfrm>
                <a:off x="3472" y="2073"/>
                <a:ext cx="2" cy="0"/>
              </a:xfrm>
              <a:custGeom>
                <a:avLst/>
                <a:gdLst>
                  <a:gd name="T0" fmla="*/ 1 w 1"/>
                  <a:gd name="T1" fmla="*/ 0 w 1"/>
                  <a:gd name="T2" fmla="*/ 0 w 1"/>
                  <a:gd name="T3" fmla="*/ 1 w 1"/>
                  <a:gd name="T4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8" name="chenying0907 70"/>
              <p:cNvSpPr/>
              <p:nvPr/>
            </p:nvSpPr>
            <p:spPr bwMode="auto">
              <a:xfrm>
                <a:off x="3474" y="2073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1 h 1"/>
                  <a:gd name="T3" fmla="*/ 1 h 1"/>
                  <a:gd name="T4" fmla="*/ 1 h 1"/>
                  <a:gd name="T5" fmla="*/ 1 h 1"/>
                  <a:gd name="T6" fmla="*/ 0 h 1"/>
                  <a:gd name="T7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  <a:cxn ang="0">
                    <a:pos x="0" y="T6"/>
                  </a:cxn>
                  <a:cxn ang="0">
                    <a:pos x="0" y="T7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9" name="chenying0907 71"/>
              <p:cNvSpPr/>
              <p:nvPr/>
            </p:nvSpPr>
            <p:spPr bwMode="auto">
              <a:xfrm>
                <a:off x="3702" y="1530"/>
                <a:ext cx="4" cy="2"/>
              </a:xfrm>
              <a:custGeom>
                <a:avLst/>
                <a:gdLst>
                  <a:gd name="T0" fmla="*/ 0 w 2"/>
                  <a:gd name="T1" fmla="*/ 1 h 1"/>
                  <a:gd name="T2" fmla="*/ 0 w 2"/>
                  <a:gd name="T3" fmla="*/ 1 h 1"/>
                  <a:gd name="T4" fmla="*/ 2 w 2"/>
                  <a:gd name="T5" fmla="*/ 0 h 1"/>
                  <a:gd name="T6" fmla="*/ 0 w 2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0"/>
                      <a:pt x="2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0" name="chenying0907 72"/>
              <p:cNvSpPr/>
              <p:nvPr/>
            </p:nvSpPr>
            <p:spPr bwMode="auto">
              <a:xfrm>
                <a:off x="3421" y="2084"/>
                <a:ext cx="17" cy="15"/>
              </a:xfrm>
              <a:custGeom>
                <a:avLst/>
                <a:gdLst>
                  <a:gd name="T0" fmla="*/ 2 w 8"/>
                  <a:gd name="T1" fmla="*/ 5 h 7"/>
                  <a:gd name="T2" fmla="*/ 4 w 8"/>
                  <a:gd name="T3" fmla="*/ 2 h 7"/>
                  <a:gd name="T4" fmla="*/ 2 w 8"/>
                  <a:gd name="T5" fmla="*/ 5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" h="7">
                    <a:moveTo>
                      <a:pt x="2" y="5"/>
                    </a:moveTo>
                    <a:cubicBezTo>
                      <a:pt x="8" y="0"/>
                      <a:pt x="0" y="7"/>
                      <a:pt x="4" y="2"/>
                    </a:cubicBezTo>
                    <a:cubicBezTo>
                      <a:pt x="2" y="3"/>
                      <a:pt x="2" y="4"/>
                      <a:pt x="2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1" name="chenying0907 73"/>
              <p:cNvSpPr/>
              <p:nvPr/>
            </p:nvSpPr>
            <p:spPr bwMode="auto">
              <a:xfrm>
                <a:off x="4381" y="2247"/>
                <a:ext cx="2" cy="4"/>
              </a:xfrm>
              <a:custGeom>
                <a:avLst/>
                <a:gdLst>
                  <a:gd name="T0" fmla="*/ 0 w 1"/>
                  <a:gd name="T1" fmla="*/ 1 h 2"/>
                  <a:gd name="T2" fmla="*/ 1 w 1"/>
                  <a:gd name="T3" fmla="*/ 0 h 2"/>
                  <a:gd name="T4" fmla="*/ 0 w 1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1"/>
                    </a:moveTo>
                    <a:cubicBezTo>
                      <a:pt x="0" y="2"/>
                      <a:pt x="0" y="0"/>
                      <a:pt x="1" y="0"/>
                    </a:cubicBezTo>
                    <a:cubicBezTo>
                      <a:pt x="1" y="0"/>
                      <a:pt x="1" y="0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2" name="chenying0907 74"/>
              <p:cNvSpPr/>
              <p:nvPr/>
            </p:nvSpPr>
            <p:spPr bwMode="auto">
              <a:xfrm>
                <a:off x="4381" y="2247"/>
                <a:ext cx="2" cy="6"/>
              </a:xfrm>
              <a:custGeom>
                <a:avLst/>
                <a:gdLst>
                  <a:gd name="T0" fmla="*/ 1 w 1"/>
                  <a:gd name="T1" fmla="*/ 0 h 3"/>
                  <a:gd name="T2" fmla="*/ 0 w 1"/>
                  <a:gd name="T3" fmla="*/ 3 h 3"/>
                  <a:gd name="T4" fmla="*/ 1 w 1"/>
                  <a:gd name="T5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3">
                    <a:moveTo>
                      <a:pt x="1" y="0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1" y="2"/>
                      <a:pt x="1" y="1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3" name="chenying0907 75"/>
              <p:cNvSpPr/>
              <p:nvPr/>
            </p:nvSpPr>
            <p:spPr bwMode="auto">
              <a:xfrm>
                <a:off x="3914" y="153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4" name="chenying0907 76"/>
              <p:cNvSpPr/>
              <p:nvPr/>
            </p:nvSpPr>
            <p:spPr bwMode="auto">
              <a:xfrm>
                <a:off x="3317" y="1492"/>
                <a:ext cx="1064" cy="1219"/>
              </a:xfrm>
              <a:custGeom>
                <a:avLst/>
                <a:gdLst>
                  <a:gd name="T0" fmla="*/ 307 w 501"/>
                  <a:gd name="T1" fmla="*/ 7 h 575"/>
                  <a:gd name="T2" fmla="*/ 204 w 501"/>
                  <a:gd name="T3" fmla="*/ 13 h 575"/>
                  <a:gd name="T4" fmla="*/ 130 w 501"/>
                  <a:gd name="T5" fmla="*/ 42 h 575"/>
                  <a:gd name="T6" fmla="*/ 23 w 501"/>
                  <a:gd name="T7" fmla="*/ 152 h 575"/>
                  <a:gd name="T8" fmla="*/ 0 w 501"/>
                  <a:gd name="T9" fmla="*/ 247 h 575"/>
                  <a:gd name="T10" fmla="*/ 50 w 501"/>
                  <a:gd name="T11" fmla="*/ 385 h 575"/>
                  <a:gd name="T12" fmla="*/ 111 w 501"/>
                  <a:gd name="T13" fmla="*/ 430 h 575"/>
                  <a:gd name="T14" fmla="*/ 184 w 501"/>
                  <a:gd name="T15" fmla="*/ 490 h 575"/>
                  <a:gd name="T16" fmla="*/ 202 w 501"/>
                  <a:gd name="T17" fmla="*/ 528 h 575"/>
                  <a:gd name="T18" fmla="*/ 213 w 501"/>
                  <a:gd name="T19" fmla="*/ 562 h 575"/>
                  <a:gd name="T20" fmla="*/ 214 w 501"/>
                  <a:gd name="T21" fmla="*/ 567 h 575"/>
                  <a:gd name="T22" fmla="*/ 211 w 501"/>
                  <a:gd name="T23" fmla="*/ 536 h 575"/>
                  <a:gd name="T24" fmla="*/ 199 w 501"/>
                  <a:gd name="T25" fmla="*/ 494 h 575"/>
                  <a:gd name="T26" fmla="*/ 165 w 501"/>
                  <a:gd name="T27" fmla="*/ 454 h 575"/>
                  <a:gd name="T28" fmla="*/ 164 w 501"/>
                  <a:gd name="T29" fmla="*/ 451 h 575"/>
                  <a:gd name="T30" fmla="*/ 135 w 501"/>
                  <a:gd name="T31" fmla="*/ 430 h 575"/>
                  <a:gd name="T32" fmla="*/ 134 w 501"/>
                  <a:gd name="T33" fmla="*/ 428 h 575"/>
                  <a:gd name="T34" fmla="*/ 125 w 501"/>
                  <a:gd name="T35" fmla="*/ 419 h 575"/>
                  <a:gd name="T36" fmla="*/ 97 w 501"/>
                  <a:gd name="T37" fmla="*/ 407 h 575"/>
                  <a:gd name="T38" fmla="*/ 85 w 501"/>
                  <a:gd name="T39" fmla="*/ 394 h 575"/>
                  <a:gd name="T40" fmla="*/ 77 w 501"/>
                  <a:gd name="T41" fmla="*/ 384 h 575"/>
                  <a:gd name="T42" fmla="*/ 63 w 501"/>
                  <a:gd name="T43" fmla="*/ 368 h 575"/>
                  <a:gd name="T44" fmla="*/ 49 w 501"/>
                  <a:gd name="T45" fmla="*/ 353 h 575"/>
                  <a:gd name="T46" fmla="*/ 40 w 501"/>
                  <a:gd name="T47" fmla="*/ 338 h 575"/>
                  <a:gd name="T48" fmla="*/ 25 w 501"/>
                  <a:gd name="T49" fmla="*/ 323 h 575"/>
                  <a:gd name="T50" fmla="*/ 29 w 501"/>
                  <a:gd name="T51" fmla="*/ 315 h 575"/>
                  <a:gd name="T52" fmla="*/ 21 w 501"/>
                  <a:gd name="T53" fmla="*/ 247 h 575"/>
                  <a:gd name="T54" fmla="*/ 23 w 501"/>
                  <a:gd name="T55" fmla="*/ 221 h 575"/>
                  <a:gd name="T56" fmla="*/ 26 w 501"/>
                  <a:gd name="T57" fmla="*/ 191 h 575"/>
                  <a:gd name="T58" fmla="*/ 56 w 501"/>
                  <a:gd name="T59" fmla="*/ 133 h 575"/>
                  <a:gd name="T60" fmla="*/ 74 w 501"/>
                  <a:gd name="T61" fmla="*/ 107 h 575"/>
                  <a:gd name="T62" fmla="*/ 84 w 501"/>
                  <a:gd name="T63" fmla="*/ 99 h 575"/>
                  <a:gd name="T64" fmla="*/ 90 w 501"/>
                  <a:gd name="T65" fmla="*/ 91 h 575"/>
                  <a:gd name="T66" fmla="*/ 110 w 501"/>
                  <a:gd name="T67" fmla="*/ 80 h 575"/>
                  <a:gd name="T68" fmla="*/ 129 w 501"/>
                  <a:gd name="T69" fmla="*/ 65 h 575"/>
                  <a:gd name="T70" fmla="*/ 182 w 501"/>
                  <a:gd name="T71" fmla="*/ 36 h 575"/>
                  <a:gd name="T72" fmla="*/ 211 w 501"/>
                  <a:gd name="T73" fmla="*/ 29 h 575"/>
                  <a:gd name="T74" fmla="*/ 253 w 501"/>
                  <a:gd name="T75" fmla="*/ 19 h 575"/>
                  <a:gd name="T76" fmla="*/ 281 w 501"/>
                  <a:gd name="T77" fmla="*/ 19 h 575"/>
                  <a:gd name="T78" fmla="*/ 284 w 501"/>
                  <a:gd name="T79" fmla="*/ 19 h 575"/>
                  <a:gd name="T80" fmla="*/ 320 w 501"/>
                  <a:gd name="T81" fmla="*/ 24 h 575"/>
                  <a:gd name="T82" fmla="*/ 369 w 501"/>
                  <a:gd name="T83" fmla="*/ 42 h 575"/>
                  <a:gd name="T84" fmla="*/ 388 w 501"/>
                  <a:gd name="T85" fmla="*/ 53 h 575"/>
                  <a:gd name="T86" fmla="*/ 407 w 501"/>
                  <a:gd name="T87" fmla="*/ 71 h 575"/>
                  <a:gd name="T88" fmla="*/ 435 w 501"/>
                  <a:gd name="T89" fmla="*/ 107 h 575"/>
                  <a:gd name="T90" fmla="*/ 462 w 501"/>
                  <a:gd name="T91" fmla="*/ 154 h 575"/>
                  <a:gd name="T92" fmla="*/ 471 w 501"/>
                  <a:gd name="T93" fmla="*/ 184 h 575"/>
                  <a:gd name="T94" fmla="*/ 464 w 501"/>
                  <a:gd name="T95" fmla="*/ 279 h 575"/>
                  <a:gd name="T96" fmla="*/ 451 w 501"/>
                  <a:gd name="T97" fmla="*/ 307 h 575"/>
                  <a:gd name="T98" fmla="*/ 395 w 501"/>
                  <a:gd name="T99" fmla="*/ 377 h 575"/>
                  <a:gd name="T100" fmla="*/ 368 w 501"/>
                  <a:gd name="T101" fmla="*/ 412 h 575"/>
                  <a:gd name="T102" fmla="*/ 363 w 501"/>
                  <a:gd name="T103" fmla="*/ 573 h 575"/>
                  <a:gd name="T104" fmla="*/ 446 w 501"/>
                  <a:gd name="T105" fmla="*/ 342 h 575"/>
                  <a:gd name="T106" fmla="*/ 463 w 501"/>
                  <a:gd name="T107" fmla="*/ 118 h 5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501" h="575">
                    <a:moveTo>
                      <a:pt x="463" y="118"/>
                    </a:moveTo>
                    <a:cubicBezTo>
                      <a:pt x="439" y="74"/>
                      <a:pt x="402" y="38"/>
                      <a:pt x="355" y="17"/>
                    </a:cubicBezTo>
                    <a:cubicBezTo>
                      <a:pt x="347" y="17"/>
                      <a:pt x="337" y="12"/>
                      <a:pt x="328" y="12"/>
                    </a:cubicBezTo>
                    <a:cubicBezTo>
                      <a:pt x="328" y="11"/>
                      <a:pt x="328" y="11"/>
                      <a:pt x="328" y="11"/>
                    </a:cubicBezTo>
                    <a:cubicBezTo>
                      <a:pt x="320" y="11"/>
                      <a:pt x="319" y="8"/>
                      <a:pt x="310" y="5"/>
                    </a:cubicBezTo>
                    <a:cubicBezTo>
                      <a:pt x="309" y="7"/>
                      <a:pt x="306" y="5"/>
                      <a:pt x="307" y="7"/>
                    </a:cubicBezTo>
                    <a:cubicBezTo>
                      <a:pt x="303" y="8"/>
                      <a:pt x="301" y="3"/>
                      <a:pt x="296" y="4"/>
                    </a:cubicBezTo>
                    <a:cubicBezTo>
                      <a:pt x="296" y="3"/>
                      <a:pt x="296" y="5"/>
                      <a:pt x="295" y="4"/>
                    </a:cubicBezTo>
                    <a:cubicBezTo>
                      <a:pt x="282" y="5"/>
                      <a:pt x="298" y="3"/>
                      <a:pt x="282" y="0"/>
                    </a:cubicBezTo>
                    <a:cubicBezTo>
                      <a:pt x="259" y="0"/>
                      <a:pt x="236" y="5"/>
                      <a:pt x="215" y="9"/>
                    </a:cubicBezTo>
                    <a:cubicBezTo>
                      <a:pt x="216" y="9"/>
                      <a:pt x="217" y="10"/>
                      <a:pt x="215" y="11"/>
                    </a:cubicBezTo>
                    <a:cubicBezTo>
                      <a:pt x="212" y="8"/>
                      <a:pt x="208" y="13"/>
                      <a:pt x="204" y="13"/>
                    </a:cubicBezTo>
                    <a:cubicBezTo>
                      <a:pt x="204" y="12"/>
                      <a:pt x="206" y="12"/>
                      <a:pt x="207" y="11"/>
                    </a:cubicBezTo>
                    <a:cubicBezTo>
                      <a:pt x="197" y="13"/>
                      <a:pt x="190" y="17"/>
                      <a:pt x="181" y="19"/>
                    </a:cubicBezTo>
                    <a:cubicBezTo>
                      <a:pt x="173" y="24"/>
                      <a:pt x="163" y="25"/>
                      <a:pt x="158" y="29"/>
                    </a:cubicBezTo>
                    <a:cubicBezTo>
                      <a:pt x="159" y="27"/>
                      <a:pt x="154" y="30"/>
                      <a:pt x="152" y="30"/>
                    </a:cubicBezTo>
                    <a:cubicBezTo>
                      <a:pt x="148" y="37"/>
                      <a:pt x="136" y="37"/>
                      <a:pt x="131" y="43"/>
                    </a:cubicBezTo>
                    <a:cubicBezTo>
                      <a:pt x="130" y="42"/>
                      <a:pt x="130" y="42"/>
                      <a:pt x="130" y="42"/>
                    </a:cubicBezTo>
                    <a:cubicBezTo>
                      <a:pt x="110" y="54"/>
                      <a:pt x="88" y="68"/>
                      <a:pt x="70" y="87"/>
                    </a:cubicBezTo>
                    <a:cubicBezTo>
                      <a:pt x="59" y="96"/>
                      <a:pt x="48" y="108"/>
                      <a:pt x="39" y="121"/>
                    </a:cubicBezTo>
                    <a:cubicBezTo>
                      <a:pt x="38" y="123"/>
                      <a:pt x="40" y="122"/>
                      <a:pt x="39" y="124"/>
                    </a:cubicBezTo>
                    <a:cubicBezTo>
                      <a:pt x="37" y="127"/>
                      <a:pt x="38" y="123"/>
                      <a:pt x="37" y="124"/>
                    </a:cubicBezTo>
                    <a:cubicBezTo>
                      <a:pt x="34" y="132"/>
                      <a:pt x="28" y="140"/>
                      <a:pt x="23" y="148"/>
                    </a:cubicBezTo>
                    <a:cubicBezTo>
                      <a:pt x="23" y="150"/>
                      <a:pt x="22" y="152"/>
                      <a:pt x="23" y="152"/>
                    </a:cubicBezTo>
                    <a:cubicBezTo>
                      <a:pt x="17" y="161"/>
                      <a:pt x="14" y="176"/>
                      <a:pt x="9" y="185"/>
                    </a:cubicBezTo>
                    <a:cubicBezTo>
                      <a:pt x="14" y="183"/>
                      <a:pt x="10" y="192"/>
                      <a:pt x="10" y="196"/>
                    </a:cubicBezTo>
                    <a:cubicBezTo>
                      <a:pt x="9" y="198"/>
                      <a:pt x="8" y="198"/>
                      <a:pt x="8" y="197"/>
                    </a:cubicBezTo>
                    <a:cubicBezTo>
                      <a:pt x="6" y="205"/>
                      <a:pt x="5" y="209"/>
                      <a:pt x="3" y="219"/>
                    </a:cubicBezTo>
                    <a:cubicBezTo>
                      <a:pt x="2" y="223"/>
                      <a:pt x="4" y="225"/>
                      <a:pt x="3" y="230"/>
                    </a:cubicBezTo>
                    <a:cubicBezTo>
                      <a:pt x="0" y="233"/>
                      <a:pt x="1" y="241"/>
                      <a:pt x="0" y="247"/>
                    </a:cubicBezTo>
                    <a:cubicBezTo>
                      <a:pt x="2" y="245"/>
                      <a:pt x="4" y="252"/>
                      <a:pt x="3" y="257"/>
                    </a:cubicBezTo>
                    <a:cubicBezTo>
                      <a:pt x="0" y="256"/>
                      <a:pt x="0" y="256"/>
                      <a:pt x="0" y="256"/>
                    </a:cubicBezTo>
                    <a:cubicBezTo>
                      <a:pt x="1" y="272"/>
                      <a:pt x="0" y="297"/>
                      <a:pt x="9" y="316"/>
                    </a:cubicBezTo>
                    <a:cubicBezTo>
                      <a:pt x="8" y="318"/>
                      <a:pt x="8" y="318"/>
                      <a:pt x="8" y="318"/>
                    </a:cubicBezTo>
                    <a:cubicBezTo>
                      <a:pt x="17" y="337"/>
                      <a:pt x="25" y="356"/>
                      <a:pt x="39" y="370"/>
                    </a:cubicBezTo>
                    <a:cubicBezTo>
                      <a:pt x="42" y="375"/>
                      <a:pt x="47" y="381"/>
                      <a:pt x="50" y="385"/>
                    </a:cubicBezTo>
                    <a:cubicBezTo>
                      <a:pt x="56" y="390"/>
                      <a:pt x="58" y="391"/>
                      <a:pt x="63" y="393"/>
                    </a:cubicBezTo>
                    <a:cubicBezTo>
                      <a:pt x="65" y="395"/>
                      <a:pt x="65" y="397"/>
                      <a:pt x="65" y="398"/>
                    </a:cubicBezTo>
                    <a:cubicBezTo>
                      <a:pt x="71" y="405"/>
                      <a:pt x="76" y="411"/>
                      <a:pt x="83" y="414"/>
                    </a:cubicBezTo>
                    <a:cubicBezTo>
                      <a:pt x="83" y="415"/>
                      <a:pt x="83" y="415"/>
                      <a:pt x="83" y="415"/>
                    </a:cubicBezTo>
                    <a:cubicBezTo>
                      <a:pt x="89" y="419"/>
                      <a:pt x="98" y="423"/>
                      <a:pt x="104" y="429"/>
                    </a:cubicBezTo>
                    <a:cubicBezTo>
                      <a:pt x="106" y="429"/>
                      <a:pt x="113" y="433"/>
                      <a:pt x="111" y="430"/>
                    </a:cubicBezTo>
                    <a:cubicBezTo>
                      <a:pt x="114" y="431"/>
                      <a:pt x="111" y="433"/>
                      <a:pt x="115" y="433"/>
                    </a:cubicBezTo>
                    <a:cubicBezTo>
                      <a:pt x="111" y="433"/>
                      <a:pt x="111" y="433"/>
                      <a:pt x="111" y="433"/>
                    </a:cubicBezTo>
                    <a:cubicBezTo>
                      <a:pt x="125" y="443"/>
                      <a:pt x="138" y="450"/>
                      <a:pt x="152" y="459"/>
                    </a:cubicBezTo>
                    <a:cubicBezTo>
                      <a:pt x="154" y="464"/>
                      <a:pt x="165" y="469"/>
                      <a:pt x="170" y="476"/>
                    </a:cubicBezTo>
                    <a:cubicBezTo>
                      <a:pt x="175" y="479"/>
                      <a:pt x="180" y="487"/>
                      <a:pt x="185" y="489"/>
                    </a:cubicBezTo>
                    <a:cubicBezTo>
                      <a:pt x="184" y="490"/>
                      <a:pt x="184" y="490"/>
                      <a:pt x="184" y="490"/>
                    </a:cubicBezTo>
                    <a:cubicBezTo>
                      <a:pt x="188" y="495"/>
                      <a:pt x="194" y="503"/>
                      <a:pt x="196" y="512"/>
                    </a:cubicBezTo>
                    <a:cubicBezTo>
                      <a:pt x="198" y="518"/>
                      <a:pt x="200" y="517"/>
                      <a:pt x="202" y="521"/>
                    </a:cubicBezTo>
                    <a:cubicBezTo>
                      <a:pt x="201" y="521"/>
                      <a:pt x="201" y="521"/>
                      <a:pt x="201" y="521"/>
                    </a:cubicBezTo>
                    <a:cubicBezTo>
                      <a:pt x="203" y="525"/>
                      <a:pt x="206" y="526"/>
                      <a:pt x="207" y="528"/>
                    </a:cubicBezTo>
                    <a:cubicBezTo>
                      <a:pt x="207" y="532"/>
                      <a:pt x="208" y="532"/>
                      <a:pt x="208" y="536"/>
                    </a:cubicBezTo>
                    <a:cubicBezTo>
                      <a:pt x="207" y="532"/>
                      <a:pt x="205" y="530"/>
                      <a:pt x="202" y="528"/>
                    </a:cubicBezTo>
                    <a:cubicBezTo>
                      <a:pt x="203" y="534"/>
                      <a:pt x="207" y="539"/>
                      <a:pt x="206" y="543"/>
                    </a:cubicBezTo>
                    <a:cubicBezTo>
                      <a:pt x="207" y="547"/>
                      <a:pt x="207" y="551"/>
                      <a:pt x="209" y="551"/>
                    </a:cubicBezTo>
                    <a:cubicBezTo>
                      <a:pt x="209" y="552"/>
                      <a:pt x="208" y="555"/>
                      <a:pt x="207" y="552"/>
                    </a:cubicBezTo>
                    <a:cubicBezTo>
                      <a:pt x="208" y="556"/>
                      <a:pt x="208" y="558"/>
                      <a:pt x="209" y="560"/>
                    </a:cubicBezTo>
                    <a:cubicBezTo>
                      <a:pt x="209" y="560"/>
                      <a:pt x="209" y="559"/>
                      <a:pt x="209" y="558"/>
                    </a:cubicBezTo>
                    <a:cubicBezTo>
                      <a:pt x="211" y="560"/>
                      <a:pt x="211" y="563"/>
                      <a:pt x="213" y="562"/>
                    </a:cubicBezTo>
                    <a:cubicBezTo>
                      <a:pt x="212" y="561"/>
                      <a:pt x="212" y="560"/>
                      <a:pt x="212" y="558"/>
                    </a:cubicBezTo>
                    <a:cubicBezTo>
                      <a:pt x="213" y="559"/>
                      <a:pt x="214" y="565"/>
                      <a:pt x="213" y="567"/>
                    </a:cubicBezTo>
                    <a:cubicBezTo>
                      <a:pt x="212" y="569"/>
                      <a:pt x="210" y="563"/>
                      <a:pt x="210" y="566"/>
                    </a:cubicBezTo>
                    <a:cubicBezTo>
                      <a:pt x="213" y="575"/>
                      <a:pt x="213" y="575"/>
                      <a:pt x="213" y="575"/>
                    </a:cubicBezTo>
                    <a:cubicBezTo>
                      <a:pt x="213" y="573"/>
                      <a:pt x="214" y="570"/>
                      <a:pt x="215" y="571"/>
                    </a:cubicBezTo>
                    <a:cubicBezTo>
                      <a:pt x="214" y="567"/>
                      <a:pt x="214" y="567"/>
                      <a:pt x="214" y="567"/>
                    </a:cubicBezTo>
                    <a:cubicBezTo>
                      <a:pt x="215" y="567"/>
                      <a:pt x="215" y="567"/>
                      <a:pt x="215" y="567"/>
                    </a:cubicBezTo>
                    <a:cubicBezTo>
                      <a:pt x="214" y="560"/>
                      <a:pt x="215" y="555"/>
                      <a:pt x="214" y="548"/>
                    </a:cubicBezTo>
                    <a:cubicBezTo>
                      <a:pt x="212" y="551"/>
                      <a:pt x="212" y="551"/>
                      <a:pt x="212" y="551"/>
                    </a:cubicBezTo>
                    <a:cubicBezTo>
                      <a:pt x="212" y="547"/>
                      <a:pt x="209" y="543"/>
                      <a:pt x="210" y="539"/>
                    </a:cubicBezTo>
                    <a:cubicBezTo>
                      <a:pt x="211" y="541"/>
                      <a:pt x="211" y="539"/>
                      <a:pt x="212" y="539"/>
                    </a:cubicBezTo>
                    <a:cubicBezTo>
                      <a:pt x="212" y="538"/>
                      <a:pt x="211" y="537"/>
                      <a:pt x="211" y="536"/>
                    </a:cubicBezTo>
                    <a:cubicBezTo>
                      <a:pt x="214" y="538"/>
                      <a:pt x="214" y="538"/>
                      <a:pt x="214" y="538"/>
                    </a:cubicBezTo>
                    <a:cubicBezTo>
                      <a:pt x="210" y="536"/>
                      <a:pt x="210" y="526"/>
                      <a:pt x="210" y="525"/>
                    </a:cubicBezTo>
                    <a:cubicBezTo>
                      <a:pt x="210" y="525"/>
                      <a:pt x="210" y="525"/>
                      <a:pt x="210" y="525"/>
                    </a:cubicBezTo>
                    <a:cubicBezTo>
                      <a:pt x="209" y="519"/>
                      <a:pt x="209" y="527"/>
                      <a:pt x="208" y="523"/>
                    </a:cubicBezTo>
                    <a:cubicBezTo>
                      <a:pt x="207" y="519"/>
                      <a:pt x="210" y="520"/>
                      <a:pt x="210" y="517"/>
                    </a:cubicBezTo>
                    <a:cubicBezTo>
                      <a:pt x="207" y="511"/>
                      <a:pt x="202" y="501"/>
                      <a:pt x="199" y="494"/>
                    </a:cubicBezTo>
                    <a:cubicBezTo>
                      <a:pt x="196" y="489"/>
                      <a:pt x="191" y="484"/>
                      <a:pt x="186" y="481"/>
                    </a:cubicBezTo>
                    <a:cubicBezTo>
                      <a:pt x="183" y="477"/>
                      <a:pt x="189" y="480"/>
                      <a:pt x="184" y="476"/>
                    </a:cubicBezTo>
                    <a:cubicBezTo>
                      <a:pt x="186" y="476"/>
                      <a:pt x="186" y="475"/>
                      <a:pt x="186" y="474"/>
                    </a:cubicBezTo>
                    <a:cubicBezTo>
                      <a:pt x="185" y="474"/>
                      <a:pt x="179" y="467"/>
                      <a:pt x="181" y="471"/>
                    </a:cubicBezTo>
                    <a:cubicBezTo>
                      <a:pt x="176" y="466"/>
                      <a:pt x="169" y="460"/>
                      <a:pt x="163" y="455"/>
                    </a:cubicBezTo>
                    <a:cubicBezTo>
                      <a:pt x="165" y="457"/>
                      <a:pt x="167" y="456"/>
                      <a:pt x="165" y="454"/>
                    </a:cubicBezTo>
                    <a:cubicBezTo>
                      <a:pt x="162" y="453"/>
                      <a:pt x="156" y="450"/>
                      <a:pt x="151" y="445"/>
                    </a:cubicBezTo>
                    <a:cubicBezTo>
                      <a:pt x="150" y="447"/>
                      <a:pt x="152" y="448"/>
                      <a:pt x="150" y="449"/>
                    </a:cubicBezTo>
                    <a:cubicBezTo>
                      <a:pt x="149" y="449"/>
                      <a:pt x="147" y="449"/>
                      <a:pt x="146" y="447"/>
                    </a:cubicBezTo>
                    <a:cubicBezTo>
                      <a:pt x="147" y="445"/>
                      <a:pt x="148" y="443"/>
                      <a:pt x="144" y="440"/>
                    </a:cubicBezTo>
                    <a:cubicBezTo>
                      <a:pt x="146" y="438"/>
                      <a:pt x="152" y="446"/>
                      <a:pt x="151" y="442"/>
                    </a:cubicBezTo>
                    <a:cubicBezTo>
                      <a:pt x="154" y="442"/>
                      <a:pt x="163" y="448"/>
                      <a:pt x="164" y="451"/>
                    </a:cubicBezTo>
                    <a:cubicBezTo>
                      <a:pt x="170" y="452"/>
                      <a:pt x="161" y="448"/>
                      <a:pt x="163" y="447"/>
                    </a:cubicBezTo>
                    <a:cubicBezTo>
                      <a:pt x="159" y="444"/>
                      <a:pt x="157" y="444"/>
                      <a:pt x="151" y="440"/>
                    </a:cubicBezTo>
                    <a:cubicBezTo>
                      <a:pt x="150" y="440"/>
                      <a:pt x="152" y="442"/>
                      <a:pt x="148" y="441"/>
                    </a:cubicBezTo>
                    <a:cubicBezTo>
                      <a:pt x="142" y="439"/>
                      <a:pt x="143" y="435"/>
                      <a:pt x="141" y="434"/>
                    </a:cubicBezTo>
                    <a:cubicBezTo>
                      <a:pt x="144" y="435"/>
                      <a:pt x="144" y="435"/>
                      <a:pt x="144" y="435"/>
                    </a:cubicBezTo>
                    <a:cubicBezTo>
                      <a:pt x="141" y="432"/>
                      <a:pt x="139" y="432"/>
                      <a:pt x="135" y="430"/>
                    </a:cubicBezTo>
                    <a:cubicBezTo>
                      <a:pt x="136" y="426"/>
                      <a:pt x="142" y="434"/>
                      <a:pt x="144" y="433"/>
                    </a:cubicBezTo>
                    <a:cubicBezTo>
                      <a:pt x="143" y="429"/>
                      <a:pt x="143" y="429"/>
                      <a:pt x="143" y="429"/>
                    </a:cubicBezTo>
                    <a:cubicBezTo>
                      <a:pt x="137" y="425"/>
                      <a:pt x="140" y="430"/>
                      <a:pt x="134" y="425"/>
                    </a:cubicBezTo>
                    <a:cubicBezTo>
                      <a:pt x="135" y="425"/>
                      <a:pt x="135" y="425"/>
                      <a:pt x="135" y="425"/>
                    </a:cubicBezTo>
                    <a:cubicBezTo>
                      <a:pt x="131" y="423"/>
                      <a:pt x="131" y="423"/>
                      <a:pt x="131" y="423"/>
                    </a:cubicBezTo>
                    <a:cubicBezTo>
                      <a:pt x="131" y="424"/>
                      <a:pt x="130" y="426"/>
                      <a:pt x="134" y="428"/>
                    </a:cubicBezTo>
                    <a:cubicBezTo>
                      <a:pt x="130" y="429"/>
                      <a:pt x="131" y="427"/>
                      <a:pt x="125" y="424"/>
                    </a:cubicBezTo>
                    <a:cubicBezTo>
                      <a:pt x="122" y="424"/>
                      <a:pt x="127" y="425"/>
                      <a:pt x="126" y="427"/>
                    </a:cubicBezTo>
                    <a:cubicBezTo>
                      <a:pt x="126" y="428"/>
                      <a:pt x="123" y="426"/>
                      <a:pt x="120" y="425"/>
                    </a:cubicBezTo>
                    <a:cubicBezTo>
                      <a:pt x="116" y="422"/>
                      <a:pt x="119" y="421"/>
                      <a:pt x="118" y="419"/>
                    </a:cubicBezTo>
                    <a:cubicBezTo>
                      <a:pt x="119" y="420"/>
                      <a:pt x="122" y="422"/>
                      <a:pt x="121" y="422"/>
                    </a:cubicBezTo>
                    <a:cubicBezTo>
                      <a:pt x="127" y="424"/>
                      <a:pt x="121" y="418"/>
                      <a:pt x="125" y="419"/>
                    </a:cubicBezTo>
                    <a:cubicBezTo>
                      <a:pt x="122" y="415"/>
                      <a:pt x="121" y="417"/>
                      <a:pt x="118" y="416"/>
                    </a:cubicBezTo>
                    <a:cubicBezTo>
                      <a:pt x="119" y="417"/>
                      <a:pt x="117" y="418"/>
                      <a:pt x="117" y="419"/>
                    </a:cubicBezTo>
                    <a:cubicBezTo>
                      <a:pt x="108" y="418"/>
                      <a:pt x="115" y="413"/>
                      <a:pt x="108" y="409"/>
                    </a:cubicBezTo>
                    <a:cubicBezTo>
                      <a:pt x="108" y="413"/>
                      <a:pt x="98" y="407"/>
                      <a:pt x="100" y="413"/>
                    </a:cubicBezTo>
                    <a:cubicBezTo>
                      <a:pt x="98" y="412"/>
                      <a:pt x="96" y="411"/>
                      <a:pt x="95" y="410"/>
                    </a:cubicBezTo>
                    <a:cubicBezTo>
                      <a:pt x="98" y="409"/>
                      <a:pt x="93" y="407"/>
                      <a:pt x="97" y="407"/>
                    </a:cubicBezTo>
                    <a:cubicBezTo>
                      <a:pt x="95" y="405"/>
                      <a:pt x="95" y="405"/>
                      <a:pt x="95" y="405"/>
                    </a:cubicBezTo>
                    <a:cubicBezTo>
                      <a:pt x="100" y="406"/>
                      <a:pt x="100" y="406"/>
                      <a:pt x="100" y="406"/>
                    </a:cubicBezTo>
                    <a:cubicBezTo>
                      <a:pt x="98" y="403"/>
                      <a:pt x="95" y="399"/>
                      <a:pt x="94" y="397"/>
                    </a:cubicBezTo>
                    <a:cubicBezTo>
                      <a:pt x="91" y="395"/>
                      <a:pt x="94" y="399"/>
                      <a:pt x="90" y="397"/>
                    </a:cubicBezTo>
                    <a:cubicBezTo>
                      <a:pt x="92" y="397"/>
                      <a:pt x="91" y="394"/>
                      <a:pt x="89" y="393"/>
                    </a:cubicBezTo>
                    <a:cubicBezTo>
                      <a:pt x="92" y="396"/>
                      <a:pt x="87" y="395"/>
                      <a:pt x="85" y="394"/>
                    </a:cubicBezTo>
                    <a:cubicBezTo>
                      <a:pt x="82" y="392"/>
                      <a:pt x="81" y="388"/>
                      <a:pt x="81" y="388"/>
                    </a:cubicBezTo>
                    <a:cubicBezTo>
                      <a:pt x="86" y="389"/>
                      <a:pt x="86" y="389"/>
                      <a:pt x="86" y="389"/>
                    </a:cubicBezTo>
                    <a:cubicBezTo>
                      <a:pt x="82" y="388"/>
                      <a:pt x="85" y="388"/>
                      <a:pt x="82" y="386"/>
                    </a:cubicBezTo>
                    <a:cubicBezTo>
                      <a:pt x="81" y="386"/>
                      <a:pt x="78" y="386"/>
                      <a:pt x="77" y="387"/>
                    </a:cubicBezTo>
                    <a:cubicBezTo>
                      <a:pt x="75" y="385"/>
                      <a:pt x="74" y="383"/>
                      <a:pt x="73" y="383"/>
                    </a:cubicBezTo>
                    <a:cubicBezTo>
                      <a:pt x="77" y="384"/>
                      <a:pt x="77" y="384"/>
                      <a:pt x="77" y="384"/>
                    </a:cubicBezTo>
                    <a:cubicBezTo>
                      <a:pt x="73" y="381"/>
                      <a:pt x="79" y="381"/>
                      <a:pt x="74" y="378"/>
                    </a:cubicBezTo>
                    <a:cubicBezTo>
                      <a:pt x="72" y="378"/>
                      <a:pt x="72" y="378"/>
                      <a:pt x="72" y="378"/>
                    </a:cubicBezTo>
                    <a:cubicBezTo>
                      <a:pt x="72" y="377"/>
                      <a:pt x="72" y="376"/>
                      <a:pt x="73" y="377"/>
                    </a:cubicBezTo>
                    <a:cubicBezTo>
                      <a:pt x="71" y="377"/>
                      <a:pt x="69" y="375"/>
                      <a:pt x="68" y="374"/>
                    </a:cubicBezTo>
                    <a:cubicBezTo>
                      <a:pt x="69" y="373"/>
                      <a:pt x="69" y="373"/>
                      <a:pt x="69" y="373"/>
                    </a:cubicBezTo>
                    <a:cubicBezTo>
                      <a:pt x="67" y="372"/>
                      <a:pt x="63" y="371"/>
                      <a:pt x="63" y="368"/>
                    </a:cubicBezTo>
                    <a:cubicBezTo>
                      <a:pt x="62" y="371"/>
                      <a:pt x="65" y="370"/>
                      <a:pt x="66" y="373"/>
                    </a:cubicBezTo>
                    <a:cubicBezTo>
                      <a:pt x="66" y="377"/>
                      <a:pt x="62" y="372"/>
                      <a:pt x="62" y="371"/>
                    </a:cubicBezTo>
                    <a:cubicBezTo>
                      <a:pt x="64" y="370"/>
                      <a:pt x="58" y="367"/>
                      <a:pt x="56" y="364"/>
                    </a:cubicBezTo>
                    <a:cubicBezTo>
                      <a:pt x="56" y="363"/>
                      <a:pt x="55" y="361"/>
                      <a:pt x="55" y="360"/>
                    </a:cubicBezTo>
                    <a:cubicBezTo>
                      <a:pt x="53" y="360"/>
                      <a:pt x="53" y="360"/>
                      <a:pt x="53" y="360"/>
                    </a:cubicBezTo>
                    <a:cubicBezTo>
                      <a:pt x="56" y="357"/>
                      <a:pt x="49" y="356"/>
                      <a:pt x="49" y="353"/>
                    </a:cubicBezTo>
                    <a:cubicBezTo>
                      <a:pt x="50" y="354"/>
                      <a:pt x="51" y="353"/>
                      <a:pt x="51" y="351"/>
                    </a:cubicBezTo>
                    <a:cubicBezTo>
                      <a:pt x="50" y="355"/>
                      <a:pt x="45" y="349"/>
                      <a:pt x="44" y="350"/>
                    </a:cubicBezTo>
                    <a:cubicBezTo>
                      <a:pt x="42" y="345"/>
                      <a:pt x="48" y="349"/>
                      <a:pt x="48" y="347"/>
                    </a:cubicBezTo>
                    <a:cubicBezTo>
                      <a:pt x="45" y="346"/>
                      <a:pt x="46" y="341"/>
                      <a:pt x="43" y="341"/>
                    </a:cubicBezTo>
                    <a:cubicBezTo>
                      <a:pt x="44" y="345"/>
                      <a:pt x="41" y="341"/>
                      <a:pt x="40" y="341"/>
                    </a:cubicBezTo>
                    <a:cubicBezTo>
                      <a:pt x="38" y="337"/>
                      <a:pt x="41" y="341"/>
                      <a:pt x="40" y="338"/>
                    </a:cubicBezTo>
                    <a:cubicBezTo>
                      <a:pt x="39" y="336"/>
                      <a:pt x="36" y="335"/>
                      <a:pt x="37" y="338"/>
                    </a:cubicBezTo>
                    <a:cubicBezTo>
                      <a:pt x="36" y="335"/>
                      <a:pt x="32" y="333"/>
                      <a:pt x="32" y="330"/>
                    </a:cubicBezTo>
                    <a:cubicBezTo>
                      <a:pt x="33" y="328"/>
                      <a:pt x="36" y="335"/>
                      <a:pt x="36" y="333"/>
                    </a:cubicBezTo>
                    <a:cubicBezTo>
                      <a:pt x="32" y="326"/>
                      <a:pt x="30" y="331"/>
                      <a:pt x="27" y="325"/>
                    </a:cubicBezTo>
                    <a:cubicBezTo>
                      <a:pt x="27" y="328"/>
                      <a:pt x="24" y="327"/>
                      <a:pt x="22" y="324"/>
                    </a:cubicBezTo>
                    <a:cubicBezTo>
                      <a:pt x="19" y="317"/>
                      <a:pt x="24" y="327"/>
                      <a:pt x="25" y="323"/>
                    </a:cubicBezTo>
                    <a:cubicBezTo>
                      <a:pt x="23" y="321"/>
                      <a:pt x="23" y="321"/>
                      <a:pt x="23" y="321"/>
                    </a:cubicBezTo>
                    <a:cubicBezTo>
                      <a:pt x="25" y="316"/>
                      <a:pt x="31" y="327"/>
                      <a:pt x="32" y="322"/>
                    </a:cubicBezTo>
                    <a:cubicBezTo>
                      <a:pt x="30" y="320"/>
                      <a:pt x="30" y="320"/>
                      <a:pt x="30" y="320"/>
                    </a:cubicBezTo>
                    <a:cubicBezTo>
                      <a:pt x="31" y="320"/>
                      <a:pt x="32" y="321"/>
                      <a:pt x="33" y="319"/>
                    </a:cubicBezTo>
                    <a:cubicBezTo>
                      <a:pt x="30" y="319"/>
                      <a:pt x="30" y="313"/>
                      <a:pt x="29" y="312"/>
                    </a:cubicBezTo>
                    <a:cubicBezTo>
                      <a:pt x="27" y="312"/>
                      <a:pt x="30" y="315"/>
                      <a:pt x="29" y="315"/>
                    </a:cubicBezTo>
                    <a:cubicBezTo>
                      <a:pt x="27" y="312"/>
                      <a:pt x="24" y="311"/>
                      <a:pt x="24" y="306"/>
                    </a:cubicBezTo>
                    <a:cubicBezTo>
                      <a:pt x="26" y="308"/>
                      <a:pt x="26" y="304"/>
                      <a:pt x="27" y="305"/>
                    </a:cubicBezTo>
                    <a:cubicBezTo>
                      <a:pt x="27" y="303"/>
                      <a:pt x="25" y="305"/>
                      <a:pt x="25" y="301"/>
                    </a:cubicBezTo>
                    <a:cubicBezTo>
                      <a:pt x="26" y="301"/>
                      <a:pt x="26" y="301"/>
                      <a:pt x="26" y="301"/>
                    </a:cubicBezTo>
                    <a:cubicBezTo>
                      <a:pt x="23" y="289"/>
                      <a:pt x="22" y="272"/>
                      <a:pt x="18" y="260"/>
                    </a:cubicBezTo>
                    <a:cubicBezTo>
                      <a:pt x="20" y="258"/>
                      <a:pt x="20" y="254"/>
                      <a:pt x="21" y="247"/>
                    </a:cubicBezTo>
                    <a:cubicBezTo>
                      <a:pt x="21" y="250"/>
                      <a:pt x="19" y="247"/>
                      <a:pt x="19" y="246"/>
                    </a:cubicBezTo>
                    <a:cubicBezTo>
                      <a:pt x="21" y="242"/>
                      <a:pt x="21" y="242"/>
                      <a:pt x="21" y="242"/>
                    </a:cubicBezTo>
                    <a:cubicBezTo>
                      <a:pt x="23" y="239"/>
                      <a:pt x="22" y="233"/>
                      <a:pt x="21" y="230"/>
                    </a:cubicBezTo>
                    <a:cubicBezTo>
                      <a:pt x="22" y="229"/>
                      <a:pt x="22" y="229"/>
                      <a:pt x="23" y="229"/>
                    </a:cubicBezTo>
                    <a:cubicBezTo>
                      <a:pt x="24" y="225"/>
                      <a:pt x="22" y="225"/>
                      <a:pt x="22" y="224"/>
                    </a:cubicBezTo>
                    <a:cubicBezTo>
                      <a:pt x="23" y="221"/>
                      <a:pt x="23" y="221"/>
                      <a:pt x="23" y="221"/>
                    </a:cubicBezTo>
                    <a:cubicBezTo>
                      <a:pt x="22" y="221"/>
                      <a:pt x="22" y="221"/>
                      <a:pt x="22" y="221"/>
                    </a:cubicBezTo>
                    <a:cubicBezTo>
                      <a:pt x="22" y="217"/>
                      <a:pt x="23" y="213"/>
                      <a:pt x="25" y="213"/>
                    </a:cubicBezTo>
                    <a:cubicBezTo>
                      <a:pt x="25" y="212"/>
                      <a:pt x="25" y="211"/>
                      <a:pt x="24" y="212"/>
                    </a:cubicBezTo>
                    <a:cubicBezTo>
                      <a:pt x="26" y="209"/>
                      <a:pt x="28" y="200"/>
                      <a:pt x="29" y="193"/>
                    </a:cubicBezTo>
                    <a:cubicBezTo>
                      <a:pt x="28" y="196"/>
                      <a:pt x="27" y="196"/>
                      <a:pt x="26" y="196"/>
                    </a:cubicBezTo>
                    <a:cubicBezTo>
                      <a:pt x="24" y="194"/>
                      <a:pt x="27" y="194"/>
                      <a:pt x="26" y="191"/>
                    </a:cubicBezTo>
                    <a:cubicBezTo>
                      <a:pt x="27" y="192"/>
                      <a:pt x="28" y="189"/>
                      <a:pt x="28" y="192"/>
                    </a:cubicBezTo>
                    <a:cubicBezTo>
                      <a:pt x="33" y="185"/>
                      <a:pt x="36" y="173"/>
                      <a:pt x="40" y="164"/>
                    </a:cubicBezTo>
                    <a:cubicBezTo>
                      <a:pt x="40" y="162"/>
                      <a:pt x="40" y="162"/>
                      <a:pt x="39" y="161"/>
                    </a:cubicBezTo>
                    <a:cubicBezTo>
                      <a:pt x="45" y="156"/>
                      <a:pt x="47" y="148"/>
                      <a:pt x="51" y="142"/>
                    </a:cubicBezTo>
                    <a:cubicBezTo>
                      <a:pt x="49" y="143"/>
                      <a:pt x="48" y="139"/>
                      <a:pt x="50" y="136"/>
                    </a:cubicBezTo>
                    <a:cubicBezTo>
                      <a:pt x="51" y="131"/>
                      <a:pt x="53" y="136"/>
                      <a:pt x="56" y="133"/>
                    </a:cubicBezTo>
                    <a:cubicBezTo>
                      <a:pt x="57" y="131"/>
                      <a:pt x="59" y="128"/>
                      <a:pt x="60" y="127"/>
                    </a:cubicBezTo>
                    <a:cubicBezTo>
                      <a:pt x="60" y="127"/>
                      <a:pt x="60" y="127"/>
                      <a:pt x="60" y="127"/>
                    </a:cubicBezTo>
                    <a:cubicBezTo>
                      <a:pt x="61" y="125"/>
                      <a:pt x="63" y="121"/>
                      <a:pt x="65" y="120"/>
                    </a:cubicBezTo>
                    <a:cubicBezTo>
                      <a:pt x="65" y="120"/>
                      <a:pt x="65" y="120"/>
                      <a:pt x="65" y="120"/>
                    </a:cubicBezTo>
                    <a:cubicBezTo>
                      <a:pt x="67" y="118"/>
                      <a:pt x="69" y="117"/>
                      <a:pt x="71" y="115"/>
                    </a:cubicBezTo>
                    <a:cubicBezTo>
                      <a:pt x="70" y="113"/>
                      <a:pt x="75" y="109"/>
                      <a:pt x="74" y="107"/>
                    </a:cubicBezTo>
                    <a:cubicBezTo>
                      <a:pt x="75" y="107"/>
                      <a:pt x="74" y="107"/>
                      <a:pt x="75" y="107"/>
                    </a:cubicBezTo>
                    <a:cubicBezTo>
                      <a:pt x="74" y="106"/>
                      <a:pt x="74" y="106"/>
                      <a:pt x="74" y="106"/>
                    </a:cubicBezTo>
                    <a:cubicBezTo>
                      <a:pt x="78" y="103"/>
                      <a:pt x="78" y="103"/>
                      <a:pt x="78" y="103"/>
                    </a:cubicBezTo>
                    <a:cubicBezTo>
                      <a:pt x="78" y="104"/>
                      <a:pt x="78" y="105"/>
                      <a:pt x="78" y="106"/>
                    </a:cubicBezTo>
                    <a:cubicBezTo>
                      <a:pt x="82" y="103"/>
                      <a:pt x="78" y="104"/>
                      <a:pt x="79" y="101"/>
                    </a:cubicBezTo>
                    <a:cubicBezTo>
                      <a:pt x="81" y="98"/>
                      <a:pt x="82" y="99"/>
                      <a:pt x="84" y="99"/>
                    </a:cubicBezTo>
                    <a:cubicBezTo>
                      <a:pt x="84" y="100"/>
                      <a:pt x="82" y="100"/>
                      <a:pt x="81" y="101"/>
                    </a:cubicBezTo>
                    <a:cubicBezTo>
                      <a:pt x="81" y="103"/>
                      <a:pt x="83" y="100"/>
                      <a:pt x="84" y="101"/>
                    </a:cubicBezTo>
                    <a:cubicBezTo>
                      <a:pt x="85" y="100"/>
                      <a:pt x="84" y="98"/>
                      <a:pt x="86" y="97"/>
                    </a:cubicBezTo>
                    <a:cubicBezTo>
                      <a:pt x="88" y="96"/>
                      <a:pt x="92" y="92"/>
                      <a:pt x="92" y="93"/>
                    </a:cubicBezTo>
                    <a:cubicBezTo>
                      <a:pt x="93" y="91"/>
                      <a:pt x="95" y="90"/>
                      <a:pt x="96" y="88"/>
                    </a:cubicBezTo>
                    <a:cubicBezTo>
                      <a:pt x="94" y="89"/>
                      <a:pt x="91" y="91"/>
                      <a:pt x="90" y="91"/>
                    </a:cubicBezTo>
                    <a:cubicBezTo>
                      <a:pt x="91" y="90"/>
                      <a:pt x="94" y="87"/>
                      <a:pt x="94" y="87"/>
                    </a:cubicBezTo>
                    <a:cubicBezTo>
                      <a:pt x="94" y="88"/>
                      <a:pt x="94" y="88"/>
                      <a:pt x="94" y="88"/>
                    </a:cubicBezTo>
                    <a:cubicBezTo>
                      <a:pt x="94" y="87"/>
                      <a:pt x="99" y="84"/>
                      <a:pt x="96" y="85"/>
                    </a:cubicBezTo>
                    <a:cubicBezTo>
                      <a:pt x="100" y="84"/>
                      <a:pt x="100" y="84"/>
                      <a:pt x="100" y="84"/>
                    </a:cubicBezTo>
                    <a:cubicBezTo>
                      <a:pt x="100" y="82"/>
                      <a:pt x="103" y="80"/>
                      <a:pt x="105" y="78"/>
                    </a:cubicBezTo>
                    <a:cubicBezTo>
                      <a:pt x="106" y="80"/>
                      <a:pt x="106" y="82"/>
                      <a:pt x="110" y="80"/>
                    </a:cubicBezTo>
                    <a:cubicBezTo>
                      <a:pt x="113" y="76"/>
                      <a:pt x="113" y="76"/>
                      <a:pt x="113" y="76"/>
                    </a:cubicBezTo>
                    <a:cubicBezTo>
                      <a:pt x="115" y="74"/>
                      <a:pt x="116" y="74"/>
                      <a:pt x="116" y="75"/>
                    </a:cubicBezTo>
                    <a:cubicBezTo>
                      <a:pt x="124" y="71"/>
                      <a:pt x="121" y="66"/>
                      <a:pt x="128" y="64"/>
                    </a:cubicBezTo>
                    <a:cubicBezTo>
                      <a:pt x="126" y="67"/>
                      <a:pt x="129" y="66"/>
                      <a:pt x="132" y="65"/>
                    </a:cubicBezTo>
                    <a:cubicBezTo>
                      <a:pt x="131" y="65"/>
                      <a:pt x="131" y="64"/>
                      <a:pt x="132" y="63"/>
                    </a:cubicBezTo>
                    <a:cubicBezTo>
                      <a:pt x="131" y="63"/>
                      <a:pt x="132" y="65"/>
                      <a:pt x="129" y="65"/>
                    </a:cubicBezTo>
                    <a:cubicBezTo>
                      <a:pt x="128" y="65"/>
                      <a:pt x="131" y="63"/>
                      <a:pt x="132" y="62"/>
                    </a:cubicBezTo>
                    <a:cubicBezTo>
                      <a:pt x="139" y="63"/>
                      <a:pt x="150" y="53"/>
                      <a:pt x="160" y="50"/>
                    </a:cubicBezTo>
                    <a:cubicBezTo>
                      <a:pt x="158" y="48"/>
                      <a:pt x="163" y="48"/>
                      <a:pt x="164" y="46"/>
                    </a:cubicBezTo>
                    <a:cubicBezTo>
                      <a:pt x="165" y="49"/>
                      <a:pt x="169" y="43"/>
                      <a:pt x="172" y="44"/>
                    </a:cubicBezTo>
                    <a:cubicBezTo>
                      <a:pt x="170" y="42"/>
                      <a:pt x="170" y="42"/>
                      <a:pt x="170" y="42"/>
                    </a:cubicBezTo>
                    <a:cubicBezTo>
                      <a:pt x="176" y="41"/>
                      <a:pt x="177" y="34"/>
                      <a:pt x="182" y="36"/>
                    </a:cubicBezTo>
                    <a:cubicBezTo>
                      <a:pt x="185" y="35"/>
                      <a:pt x="182" y="38"/>
                      <a:pt x="181" y="39"/>
                    </a:cubicBezTo>
                    <a:cubicBezTo>
                      <a:pt x="186" y="40"/>
                      <a:pt x="191" y="32"/>
                      <a:pt x="196" y="34"/>
                    </a:cubicBezTo>
                    <a:cubicBezTo>
                      <a:pt x="196" y="33"/>
                      <a:pt x="194" y="32"/>
                      <a:pt x="197" y="30"/>
                    </a:cubicBezTo>
                    <a:cubicBezTo>
                      <a:pt x="201" y="30"/>
                      <a:pt x="207" y="29"/>
                      <a:pt x="207" y="29"/>
                    </a:cubicBezTo>
                    <a:cubicBezTo>
                      <a:pt x="209" y="28"/>
                      <a:pt x="210" y="27"/>
                      <a:pt x="213" y="27"/>
                    </a:cubicBezTo>
                    <a:cubicBezTo>
                      <a:pt x="213" y="28"/>
                      <a:pt x="212" y="28"/>
                      <a:pt x="211" y="29"/>
                    </a:cubicBezTo>
                    <a:cubicBezTo>
                      <a:pt x="215" y="28"/>
                      <a:pt x="219" y="26"/>
                      <a:pt x="222" y="24"/>
                    </a:cubicBezTo>
                    <a:cubicBezTo>
                      <a:pt x="225" y="26"/>
                      <a:pt x="233" y="23"/>
                      <a:pt x="238" y="23"/>
                    </a:cubicBezTo>
                    <a:cubicBezTo>
                      <a:pt x="241" y="20"/>
                      <a:pt x="247" y="23"/>
                      <a:pt x="247" y="20"/>
                    </a:cubicBezTo>
                    <a:cubicBezTo>
                      <a:pt x="247" y="20"/>
                      <a:pt x="247" y="20"/>
                      <a:pt x="248" y="21"/>
                    </a:cubicBezTo>
                    <a:cubicBezTo>
                      <a:pt x="249" y="19"/>
                      <a:pt x="251" y="17"/>
                      <a:pt x="253" y="17"/>
                    </a:cubicBezTo>
                    <a:cubicBezTo>
                      <a:pt x="253" y="19"/>
                      <a:pt x="253" y="19"/>
                      <a:pt x="253" y="19"/>
                    </a:cubicBezTo>
                    <a:cubicBezTo>
                      <a:pt x="252" y="22"/>
                      <a:pt x="260" y="19"/>
                      <a:pt x="261" y="20"/>
                    </a:cubicBezTo>
                    <a:cubicBezTo>
                      <a:pt x="258" y="19"/>
                      <a:pt x="263" y="20"/>
                      <a:pt x="263" y="18"/>
                    </a:cubicBezTo>
                    <a:cubicBezTo>
                      <a:pt x="266" y="18"/>
                      <a:pt x="266" y="18"/>
                      <a:pt x="266" y="18"/>
                    </a:cubicBezTo>
                    <a:cubicBezTo>
                      <a:pt x="271" y="17"/>
                      <a:pt x="267" y="17"/>
                      <a:pt x="273" y="16"/>
                    </a:cubicBezTo>
                    <a:cubicBezTo>
                      <a:pt x="276" y="16"/>
                      <a:pt x="274" y="19"/>
                      <a:pt x="273" y="19"/>
                    </a:cubicBezTo>
                    <a:cubicBezTo>
                      <a:pt x="275" y="20"/>
                      <a:pt x="278" y="19"/>
                      <a:pt x="281" y="19"/>
                    </a:cubicBezTo>
                    <a:cubicBezTo>
                      <a:pt x="280" y="18"/>
                      <a:pt x="280" y="18"/>
                      <a:pt x="281" y="18"/>
                    </a:cubicBezTo>
                    <a:cubicBezTo>
                      <a:pt x="281" y="18"/>
                      <a:pt x="281" y="18"/>
                      <a:pt x="281" y="19"/>
                    </a:cubicBezTo>
                    <a:cubicBezTo>
                      <a:pt x="282" y="18"/>
                      <a:pt x="283" y="18"/>
                      <a:pt x="285" y="18"/>
                    </a:cubicBezTo>
                    <a:cubicBezTo>
                      <a:pt x="285" y="19"/>
                      <a:pt x="285" y="19"/>
                      <a:pt x="285" y="19"/>
                    </a:cubicBezTo>
                    <a:cubicBezTo>
                      <a:pt x="283" y="19"/>
                      <a:pt x="282" y="19"/>
                      <a:pt x="281" y="19"/>
                    </a:cubicBezTo>
                    <a:cubicBezTo>
                      <a:pt x="282" y="19"/>
                      <a:pt x="283" y="19"/>
                      <a:pt x="284" y="19"/>
                    </a:cubicBezTo>
                    <a:cubicBezTo>
                      <a:pt x="285" y="19"/>
                      <a:pt x="285" y="19"/>
                      <a:pt x="285" y="19"/>
                    </a:cubicBezTo>
                    <a:cubicBezTo>
                      <a:pt x="286" y="19"/>
                      <a:pt x="287" y="19"/>
                      <a:pt x="288" y="20"/>
                    </a:cubicBezTo>
                    <a:cubicBezTo>
                      <a:pt x="287" y="21"/>
                      <a:pt x="287" y="21"/>
                      <a:pt x="287" y="21"/>
                    </a:cubicBezTo>
                    <a:cubicBezTo>
                      <a:pt x="289" y="22"/>
                      <a:pt x="294" y="20"/>
                      <a:pt x="294" y="20"/>
                    </a:cubicBezTo>
                    <a:cubicBezTo>
                      <a:pt x="303" y="22"/>
                      <a:pt x="318" y="23"/>
                      <a:pt x="322" y="24"/>
                    </a:cubicBezTo>
                    <a:cubicBezTo>
                      <a:pt x="319" y="23"/>
                      <a:pt x="318" y="24"/>
                      <a:pt x="320" y="24"/>
                    </a:cubicBezTo>
                    <a:cubicBezTo>
                      <a:pt x="323" y="25"/>
                      <a:pt x="326" y="24"/>
                      <a:pt x="326" y="25"/>
                    </a:cubicBezTo>
                    <a:cubicBezTo>
                      <a:pt x="329" y="25"/>
                      <a:pt x="328" y="27"/>
                      <a:pt x="332" y="28"/>
                    </a:cubicBezTo>
                    <a:cubicBezTo>
                      <a:pt x="332" y="29"/>
                      <a:pt x="333" y="27"/>
                      <a:pt x="332" y="27"/>
                    </a:cubicBezTo>
                    <a:cubicBezTo>
                      <a:pt x="337" y="31"/>
                      <a:pt x="347" y="31"/>
                      <a:pt x="354" y="36"/>
                    </a:cubicBezTo>
                    <a:cubicBezTo>
                      <a:pt x="353" y="36"/>
                      <a:pt x="352" y="36"/>
                      <a:pt x="351" y="37"/>
                    </a:cubicBezTo>
                    <a:cubicBezTo>
                      <a:pt x="357" y="38"/>
                      <a:pt x="363" y="41"/>
                      <a:pt x="369" y="42"/>
                    </a:cubicBezTo>
                    <a:cubicBezTo>
                      <a:pt x="368" y="42"/>
                      <a:pt x="368" y="43"/>
                      <a:pt x="366" y="43"/>
                    </a:cubicBezTo>
                    <a:cubicBezTo>
                      <a:pt x="369" y="44"/>
                      <a:pt x="372" y="46"/>
                      <a:pt x="375" y="47"/>
                    </a:cubicBezTo>
                    <a:cubicBezTo>
                      <a:pt x="375" y="47"/>
                      <a:pt x="375" y="47"/>
                      <a:pt x="375" y="47"/>
                    </a:cubicBezTo>
                    <a:cubicBezTo>
                      <a:pt x="373" y="44"/>
                      <a:pt x="378" y="46"/>
                      <a:pt x="381" y="48"/>
                    </a:cubicBezTo>
                    <a:cubicBezTo>
                      <a:pt x="380" y="48"/>
                      <a:pt x="380" y="48"/>
                      <a:pt x="380" y="48"/>
                    </a:cubicBezTo>
                    <a:cubicBezTo>
                      <a:pt x="384" y="51"/>
                      <a:pt x="385" y="50"/>
                      <a:pt x="388" y="53"/>
                    </a:cubicBezTo>
                    <a:cubicBezTo>
                      <a:pt x="390" y="55"/>
                      <a:pt x="386" y="52"/>
                      <a:pt x="386" y="53"/>
                    </a:cubicBezTo>
                    <a:cubicBezTo>
                      <a:pt x="386" y="56"/>
                      <a:pt x="393" y="61"/>
                      <a:pt x="394" y="62"/>
                    </a:cubicBezTo>
                    <a:cubicBezTo>
                      <a:pt x="395" y="62"/>
                      <a:pt x="396" y="63"/>
                      <a:pt x="397" y="62"/>
                    </a:cubicBezTo>
                    <a:cubicBezTo>
                      <a:pt x="400" y="64"/>
                      <a:pt x="397" y="64"/>
                      <a:pt x="399" y="66"/>
                    </a:cubicBezTo>
                    <a:cubicBezTo>
                      <a:pt x="409" y="69"/>
                      <a:pt x="409" y="69"/>
                      <a:pt x="409" y="69"/>
                    </a:cubicBezTo>
                    <a:cubicBezTo>
                      <a:pt x="408" y="69"/>
                      <a:pt x="410" y="73"/>
                      <a:pt x="407" y="71"/>
                    </a:cubicBezTo>
                    <a:cubicBezTo>
                      <a:pt x="412" y="76"/>
                      <a:pt x="417" y="77"/>
                      <a:pt x="422" y="80"/>
                    </a:cubicBezTo>
                    <a:cubicBezTo>
                      <a:pt x="423" y="82"/>
                      <a:pt x="428" y="87"/>
                      <a:pt x="430" y="89"/>
                    </a:cubicBezTo>
                    <a:cubicBezTo>
                      <a:pt x="429" y="90"/>
                      <a:pt x="428" y="87"/>
                      <a:pt x="427" y="87"/>
                    </a:cubicBezTo>
                    <a:cubicBezTo>
                      <a:pt x="428" y="91"/>
                      <a:pt x="428" y="91"/>
                      <a:pt x="428" y="91"/>
                    </a:cubicBezTo>
                    <a:cubicBezTo>
                      <a:pt x="425" y="87"/>
                      <a:pt x="427" y="93"/>
                      <a:pt x="424" y="91"/>
                    </a:cubicBezTo>
                    <a:cubicBezTo>
                      <a:pt x="428" y="94"/>
                      <a:pt x="432" y="102"/>
                      <a:pt x="435" y="107"/>
                    </a:cubicBezTo>
                    <a:cubicBezTo>
                      <a:pt x="435" y="102"/>
                      <a:pt x="440" y="113"/>
                      <a:pt x="443" y="111"/>
                    </a:cubicBezTo>
                    <a:cubicBezTo>
                      <a:pt x="447" y="117"/>
                      <a:pt x="443" y="115"/>
                      <a:pt x="443" y="118"/>
                    </a:cubicBezTo>
                    <a:cubicBezTo>
                      <a:pt x="448" y="124"/>
                      <a:pt x="451" y="130"/>
                      <a:pt x="453" y="136"/>
                    </a:cubicBezTo>
                    <a:cubicBezTo>
                      <a:pt x="453" y="136"/>
                      <a:pt x="453" y="136"/>
                      <a:pt x="453" y="136"/>
                    </a:cubicBezTo>
                    <a:cubicBezTo>
                      <a:pt x="456" y="141"/>
                      <a:pt x="459" y="150"/>
                      <a:pt x="464" y="155"/>
                    </a:cubicBezTo>
                    <a:cubicBezTo>
                      <a:pt x="463" y="154"/>
                      <a:pt x="463" y="155"/>
                      <a:pt x="462" y="154"/>
                    </a:cubicBezTo>
                    <a:cubicBezTo>
                      <a:pt x="463" y="160"/>
                      <a:pt x="465" y="154"/>
                      <a:pt x="466" y="161"/>
                    </a:cubicBezTo>
                    <a:cubicBezTo>
                      <a:pt x="465" y="160"/>
                      <a:pt x="465" y="160"/>
                      <a:pt x="465" y="160"/>
                    </a:cubicBezTo>
                    <a:cubicBezTo>
                      <a:pt x="467" y="164"/>
                      <a:pt x="467" y="169"/>
                      <a:pt x="470" y="173"/>
                    </a:cubicBezTo>
                    <a:cubicBezTo>
                      <a:pt x="469" y="174"/>
                      <a:pt x="469" y="173"/>
                      <a:pt x="468" y="172"/>
                    </a:cubicBezTo>
                    <a:cubicBezTo>
                      <a:pt x="470" y="177"/>
                      <a:pt x="471" y="182"/>
                      <a:pt x="474" y="186"/>
                    </a:cubicBezTo>
                    <a:cubicBezTo>
                      <a:pt x="473" y="186"/>
                      <a:pt x="472" y="186"/>
                      <a:pt x="471" y="184"/>
                    </a:cubicBezTo>
                    <a:cubicBezTo>
                      <a:pt x="471" y="189"/>
                      <a:pt x="474" y="189"/>
                      <a:pt x="474" y="193"/>
                    </a:cubicBezTo>
                    <a:cubicBezTo>
                      <a:pt x="475" y="194"/>
                      <a:pt x="474" y="197"/>
                      <a:pt x="474" y="196"/>
                    </a:cubicBezTo>
                    <a:cubicBezTo>
                      <a:pt x="475" y="198"/>
                      <a:pt x="476" y="205"/>
                      <a:pt x="477" y="207"/>
                    </a:cubicBezTo>
                    <a:cubicBezTo>
                      <a:pt x="476" y="208"/>
                      <a:pt x="476" y="209"/>
                      <a:pt x="475" y="212"/>
                    </a:cubicBezTo>
                    <a:cubicBezTo>
                      <a:pt x="478" y="236"/>
                      <a:pt x="473" y="260"/>
                      <a:pt x="467" y="283"/>
                    </a:cubicBezTo>
                    <a:cubicBezTo>
                      <a:pt x="463" y="286"/>
                      <a:pt x="467" y="277"/>
                      <a:pt x="464" y="279"/>
                    </a:cubicBezTo>
                    <a:cubicBezTo>
                      <a:pt x="467" y="280"/>
                      <a:pt x="464" y="283"/>
                      <a:pt x="461" y="290"/>
                    </a:cubicBezTo>
                    <a:cubicBezTo>
                      <a:pt x="461" y="290"/>
                      <a:pt x="461" y="290"/>
                      <a:pt x="461" y="290"/>
                    </a:cubicBezTo>
                    <a:cubicBezTo>
                      <a:pt x="460" y="293"/>
                      <a:pt x="458" y="294"/>
                      <a:pt x="457" y="297"/>
                    </a:cubicBezTo>
                    <a:cubicBezTo>
                      <a:pt x="458" y="297"/>
                      <a:pt x="458" y="297"/>
                      <a:pt x="458" y="297"/>
                    </a:cubicBezTo>
                    <a:cubicBezTo>
                      <a:pt x="458" y="301"/>
                      <a:pt x="452" y="303"/>
                      <a:pt x="453" y="306"/>
                    </a:cubicBezTo>
                    <a:cubicBezTo>
                      <a:pt x="451" y="307"/>
                      <a:pt x="451" y="307"/>
                      <a:pt x="451" y="307"/>
                    </a:cubicBezTo>
                    <a:cubicBezTo>
                      <a:pt x="451" y="312"/>
                      <a:pt x="447" y="312"/>
                      <a:pt x="447" y="316"/>
                    </a:cubicBezTo>
                    <a:cubicBezTo>
                      <a:pt x="447" y="316"/>
                      <a:pt x="447" y="316"/>
                      <a:pt x="447" y="316"/>
                    </a:cubicBezTo>
                    <a:cubicBezTo>
                      <a:pt x="443" y="320"/>
                      <a:pt x="442" y="327"/>
                      <a:pt x="439" y="328"/>
                    </a:cubicBezTo>
                    <a:cubicBezTo>
                      <a:pt x="437" y="332"/>
                      <a:pt x="434" y="337"/>
                      <a:pt x="435" y="339"/>
                    </a:cubicBezTo>
                    <a:cubicBezTo>
                      <a:pt x="433" y="339"/>
                      <a:pt x="433" y="338"/>
                      <a:pt x="433" y="337"/>
                    </a:cubicBezTo>
                    <a:cubicBezTo>
                      <a:pt x="422" y="352"/>
                      <a:pt x="406" y="365"/>
                      <a:pt x="395" y="377"/>
                    </a:cubicBezTo>
                    <a:cubicBezTo>
                      <a:pt x="394" y="378"/>
                      <a:pt x="395" y="377"/>
                      <a:pt x="395" y="376"/>
                    </a:cubicBezTo>
                    <a:cubicBezTo>
                      <a:pt x="389" y="385"/>
                      <a:pt x="378" y="390"/>
                      <a:pt x="378" y="398"/>
                    </a:cubicBezTo>
                    <a:cubicBezTo>
                      <a:pt x="377" y="402"/>
                      <a:pt x="377" y="402"/>
                      <a:pt x="377" y="402"/>
                    </a:cubicBezTo>
                    <a:cubicBezTo>
                      <a:pt x="375" y="403"/>
                      <a:pt x="375" y="402"/>
                      <a:pt x="373" y="403"/>
                    </a:cubicBezTo>
                    <a:cubicBezTo>
                      <a:pt x="373" y="406"/>
                      <a:pt x="368" y="411"/>
                      <a:pt x="369" y="413"/>
                    </a:cubicBezTo>
                    <a:cubicBezTo>
                      <a:pt x="368" y="414"/>
                      <a:pt x="369" y="412"/>
                      <a:pt x="368" y="412"/>
                    </a:cubicBezTo>
                    <a:cubicBezTo>
                      <a:pt x="365" y="416"/>
                      <a:pt x="365" y="422"/>
                      <a:pt x="363" y="426"/>
                    </a:cubicBezTo>
                    <a:cubicBezTo>
                      <a:pt x="363" y="424"/>
                      <a:pt x="363" y="424"/>
                      <a:pt x="363" y="424"/>
                    </a:cubicBezTo>
                    <a:cubicBezTo>
                      <a:pt x="349" y="443"/>
                      <a:pt x="340" y="473"/>
                      <a:pt x="342" y="493"/>
                    </a:cubicBezTo>
                    <a:cubicBezTo>
                      <a:pt x="343" y="498"/>
                      <a:pt x="340" y="495"/>
                      <a:pt x="340" y="497"/>
                    </a:cubicBezTo>
                    <a:cubicBezTo>
                      <a:pt x="342" y="517"/>
                      <a:pt x="338" y="542"/>
                      <a:pt x="349" y="558"/>
                    </a:cubicBezTo>
                    <a:cubicBezTo>
                      <a:pt x="355" y="570"/>
                      <a:pt x="363" y="573"/>
                      <a:pt x="363" y="573"/>
                    </a:cubicBezTo>
                    <a:cubicBezTo>
                      <a:pt x="346" y="542"/>
                      <a:pt x="349" y="513"/>
                      <a:pt x="356" y="481"/>
                    </a:cubicBezTo>
                    <a:cubicBezTo>
                      <a:pt x="356" y="470"/>
                      <a:pt x="359" y="457"/>
                      <a:pt x="363" y="448"/>
                    </a:cubicBezTo>
                    <a:cubicBezTo>
                      <a:pt x="376" y="404"/>
                      <a:pt x="410" y="388"/>
                      <a:pt x="444" y="349"/>
                    </a:cubicBezTo>
                    <a:cubicBezTo>
                      <a:pt x="442" y="350"/>
                      <a:pt x="443" y="348"/>
                      <a:pt x="444" y="346"/>
                    </a:cubicBezTo>
                    <a:cubicBezTo>
                      <a:pt x="445" y="345"/>
                      <a:pt x="445" y="345"/>
                      <a:pt x="445" y="345"/>
                    </a:cubicBezTo>
                    <a:cubicBezTo>
                      <a:pt x="446" y="342"/>
                      <a:pt x="446" y="342"/>
                      <a:pt x="446" y="342"/>
                    </a:cubicBezTo>
                    <a:cubicBezTo>
                      <a:pt x="448" y="339"/>
                      <a:pt x="449" y="341"/>
                      <a:pt x="447" y="344"/>
                    </a:cubicBezTo>
                    <a:cubicBezTo>
                      <a:pt x="459" y="329"/>
                      <a:pt x="467" y="314"/>
                      <a:pt x="475" y="297"/>
                    </a:cubicBezTo>
                    <a:cubicBezTo>
                      <a:pt x="474" y="295"/>
                      <a:pt x="479" y="288"/>
                      <a:pt x="477" y="286"/>
                    </a:cubicBezTo>
                    <a:cubicBezTo>
                      <a:pt x="478" y="286"/>
                      <a:pt x="478" y="286"/>
                      <a:pt x="478" y="287"/>
                    </a:cubicBezTo>
                    <a:cubicBezTo>
                      <a:pt x="481" y="274"/>
                      <a:pt x="482" y="274"/>
                      <a:pt x="487" y="263"/>
                    </a:cubicBezTo>
                    <a:cubicBezTo>
                      <a:pt x="501" y="211"/>
                      <a:pt x="485" y="161"/>
                      <a:pt x="463" y="1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5" name="Rectangle 77"/>
              <p:cNvSpPr>
                <a:spLocks noChangeArrowheads="1"/>
              </p:cNvSpPr>
              <p:nvPr/>
            </p:nvSpPr>
            <p:spPr bwMode="auto">
              <a:xfrm>
                <a:off x="4586" y="1893"/>
                <a:ext cx="1" cy="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6" name="chenying0907 78"/>
              <p:cNvSpPr/>
              <p:nvPr/>
            </p:nvSpPr>
            <p:spPr bwMode="auto">
              <a:xfrm>
                <a:off x="3937" y="2817"/>
                <a:ext cx="2" cy="0"/>
              </a:xfrm>
              <a:custGeom>
                <a:avLst/>
                <a:gdLst>
                  <a:gd name="T0" fmla="*/ 0 w 1"/>
                  <a:gd name="T1" fmla="*/ 1 w 1"/>
                  <a:gd name="T2" fmla="*/ 1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7" name="chenying0907 79"/>
              <p:cNvSpPr/>
              <p:nvPr/>
            </p:nvSpPr>
            <p:spPr bwMode="auto">
              <a:xfrm>
                <a:off x="4629" y="1859"/>
                <a:ext cx="2" cy="2"/>
              </a:xfrm>
              <a:custGeom>
                <a:avLst/>
                <a:gdLst>
                  <a:gd name="T0" fmla="*/ 2 w 2"/>
                  <a:gd name="T1" fmla="*/ 2 h 2"/>
                  <a:gd name="T2" fmla="*/ 2 w 2"/>
                  <a:gd name="T3" fmla="*/ 2 h 2"/>
                  <a:gd name="T4" fmla="*/ 0 w 2"/>
                  <a:gd name="T5" fmla="*/ 0 h 2"/>
                  <a:gd name="T6" fmla="*/ 2 w 2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2" y="2"/>
                    </a:moveTo>
                    <a:lnTo>
                      <a:pt x="2" y="2"/>
                    </a:lnTo>
                    <a:lnTo>
                      <a:pt x="0" y="0"/>
                    </a:lnTo>
                    <a:lnTo>
                      <a:pt x="2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8" name="chenying0907 80"/>
              <p:cNvSpPr/>
              <p:nvPr/>
            </p:nvSpPr>
            <p:spPr bwMode="auto">
              <a:xfrm>
                <a:off x="3967" y="2813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9" name="chenying0907 81"/>
              <p:cNvSpPr/>
              <p:nvPr/>
            </p:nvSpPr>
            <p:spPr bwMode="auto">
              <a:xfrm>
                <a:off x="4618" y="1878"/>
                <a:ext cx="2" cy="4"/>
              </a:xfrm>
              <a:custGeom>
                <a:avLst/>
                <a:gdLst>
                  <a:gd name="T0" fmla="*/ 0 w 1"/>
                  <a:gd name="T1" fmla="*/ 1 h 2"/>
                  <a:gd name="T2" fmla="*/ 1 w 1"/>
                  <a:gd name="T3" fmla="*/ 2 h 2"/>
                  <a:gd name="T4" fmla="*/ 0 w 1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1"/>
                    </a:moveTo>
                    <a:cubicBezTo>
                      <a:pt x="0" y="0"/>
                      <a:pt x="1" y="2"/>
                      <a:pt x="1" y="2"/>
                    </a:cubicBezTo>
                    <a:cubicBezTo>
                      <a:pt x="1" y="1"/>
                      <a:pt x="0" y="0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0" name="chenying0907 82"/>
              <p:cNvSpPr/>
              <p:nvPr/>
            </p:nvSpPr>
            <p:spPr bwMode="auto">
              <a:xfrm>
                <a:off x="3814" y="2266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1" name="chenying0907 83"/>
              <p:cNvSpPr/>
              <p:nvPr/>
            </p:nvSpPr>
            <p:spPr bwMode="auto">
              <a:xfrm>
                <a:off x="3876" y="2438"/>
                <a:ext cx="2" cy="0"/>
              </a:xfrm>
              <a:custGeom>
                <a:avLst/>
                <a:gdLst>
                  <a:gd name="T0" fmla="*/ 0 w 1"/>
                  <a:gd name="T1" fmla="*/ 0 w 1"/>
                  <a:gd name="T2" fmla="*/ 1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2" name="chenying0907 84"/>
              <p:cNvSpPr/>
              <p:nvPr/>
            </p:nvSpPr>
            <p:spPr bwMode="auto">
              <a:xfrm>
                <a:off x="4618" y="18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3" name="chenying0907 85"/>
              <p:cNvSpPr/>
              <p:nvPr/>
            </p:nvSpPr>
            <p:spPr bwMode="auto">
              <a:xfrm>
                <a:off x="3801" y="2272"/>
                <a:ext cx="2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4" name="chenying0907 86"/>
              <p:cNvSpPr/>
              <p:nvPr/>
            </p:nvSpPr>
            <p:spPr bwMode="auto">
              <a:xfrm>
                <a:off x="3808" y="2266"/>
                <a:ext cx="2" cy="2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0 h 1"/>
                  <a:gd name="T4" fmla="*/ 1 w 1"/>
                  <a:gd name="T5" fmla="*/ 1 h 1"/>
                  <a:gd name="T6" fmla="*/ 1 w 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1" y="0"/>
                      <a:pt x="1" y="1"/>
                      <a:pt x="1" y="1"/>
                    </a:cubicBezTo>
                    <a:lnTo>
                      <a:pt x="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5" name="chenying0907 87"/>
              <p:cNvSpPr/>
              <p:nvPr/>
            </p:nvSpPr>
            <p:spPr bwMode="auto">
              <a:xfrm>
                <a:off x="3878" y="2393"/>
                <a:ext cx="2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6" name="chenying0907 88"/>
              <p:cNvSpPr/>
              <p:nvPr/>
            </p:nvSpPr>
            <p:spPr bwMode="auto">
              <a:xfrm>
                <a:off x="3810" y="2266"/>
                <a:ext cx="6" cy="0"/>
              </a:xfrm>
              <a:custGeom>
                <a:avLst/>
                <a:gdLst>
                  <a:gd name="T0" fmla="*/ 1 w 3"/>
                  <a:gd name="T1" fmla="*/ 0 w 3"/>
                  <a:gd name="T2" fmla="*/ 1 w 3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3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3" y="0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7" name="chenying0907 89"/>
              <p:cNvSpPr/>
              <p:nvPr/>
            </p:nvSpPr>
            <p:spPr bwMode="auto">
              <a:xfrm>
                <a:off x="3935" y="2247"/>
                <a:ext cx="2" cy="0"/>
              </a:xfrm>
              <a:custGeom>
                <a:avLst/>
                <a:gdLst>
                  <a:gd name="T0" fmla="*/ 0 w 1"/>
                  <a:gd name="T1" fmla="*/ 0 w 1"/>
                  <a:gd name="T2" fmla="*/ 1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8" name="chenying0907 90"/>
              <p:cNvSpPr/>
              <p:nvPr/>
            </p:nvSpPr>
            <p:spPr bwMode="auto">
              <a:xfrm>
                <a:off x="3876" y="2213"/>
                <a:ext cx="2" cy="0"/>
              </a:xfrm>
              <a:custGeom>
                <a:avLst/>
                <a:gdLst>
                  <a:gd name="T0" fmla="*/ 0 w 1"/>
                  <a:gd name="T1" fmla="*/ 0 w 1"/>
                  <a:gd name="T2" fmla="*/ 1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9" name="Oval 91"/>
              <p:cNvSpPr>
                <a:spLocks noChangeArrowheads="1"/>
              </p:cNvSpPr>
              <p:nvPr/>
            </p:nvSpPr>
            <p:spPr bwMode="auto">
              <a:xfrm>
                <a:off x="3814" y="2266"/>
                <a:ext cx="1" cy="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0" name="chenying0907 92"/>
              <p:cNvSpPr/>
              <p:nvPr/>
            </p:nvSpPr>
            <p:spPr bwMode="auto">
              <a:xfrm>
                <a:off x="3801" y="2007"/>
                <a:ext cx="5" cy="7"/>
              </a:xfrm>
              <a:custGeom>
                <a:avLst/>
                <a:gdLst>
                  <a:gd name="T0" fmla="*/ 1 w 2"/>
                  <a:gd name="T1" fmla="*/ 0 h 3"/>
                  <a:gd name="T2" fmla="*/ 2 w 2"/>
                  <a:gd name="T3" fmla="*/ 3 h 3"/>
                  <a:gd name="T4" fmla="*/ 1 w 2"/>
                  <a:gd name="T5" fmla="*/ 2 h 3"/>
                  <a:gd name="T6" fmla="*/ 1 w 2"/>
                  <a:gd name="T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3">
                    <a:moveTo>
                      <a:pt x="1" y="0"/>
                    </a:moveTo>
                    <a:cubicBezTo>
                      <a:pt x="0" y="0"/>
                      <a:pt x="0" y="1"/>
                      <a:pt x="2" y="3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1"/>
                      <a:pt x="1" y="1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1" name="chenying0907 93"/>
              <p:cNvSpPr/>
              <p:nvPr/>
            </p:nvSpPr>
            <p:spPr bwMode="auto">
              <a:xfrm>
                <a:off x="3837" y="2457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2" name="chenying0907 94"/>
              <p:cNvSpPr/>
              <p:nvPr/>
            </p:nvSpPr>
            <p:spPr bwMode="auto">
              <a:xfrm>
                <a:off x="4398" y="2296"/>
                <a:ext cx="2" cy="2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1 h 1"/>
                  <a:gd name="T4" fmla="*/ 1 w 1"/>
                  <a:gd name="T5" fmla="*/ 0 h 1"/>
                  <a:gd name="T6" fmla="*/ 0 w 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0"/>
                      <a:pt x="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3" name="chenying0907 95"/>
              <p:cNvSpPr/>
              <p:nvPr/>
            </p:nvSpPr>
            <p:spPr bwMode="auto">
              <a:xfrm>
                <a:off x="4376" y="2249"/>
                <a:ext cx="227" cy="119"/>
              </a:xfrm>
              <a:custGeom>
                <a:avLst/>
                <a:gdLst>
                  <a:gd name="T0" fmla="*/ 90 w 107"/>
                  <a:gd name="T1" fmla="*/ 34 h 56"/>
                  <a:gd name="T2" fmla="*/ 75 w 107"/>
                  <a:gd name="T3" fmla="*/ 23 h 56"/>
                  <a:gd name="T4" fmla="*/ 59 w 107"/>
                  <a:gd name="T5" fmla="*/ 22 h 56"/>
                  <a:gd name="T6" fmla="*/ 54 w 107"/>
                  <a:gd name="T7" fmla="*/ 18 h 56"/>
                  <a:gd name="T8" fmla="*/ 44 w 107"/>
                  <a:gd name="T9" fmla="*/ 13 h 56"/>
                  <a:gd name="T10" fmla="*/ 37 w 107"/>
                  <a:gd name="T11" fmla="*/ 9 h 56"/>
                  <a:gd name="T12" fmla="*/ 30 w 107"/>
                  <a:gd name="T13" fmla="*/ 11 h 56"/>
                  <a:gd name="T14" fmla="*/ 20 w 107"/>
                  <a:gd name="T15" fmla="*/ 8 h 56"/>
                  <a:gd name="T16" fmla="*/ 15 w 107"/>
                  <a:gd name="T17" fmla="*/ 6 h 56"/>
                  <a:gd name="T18" fmla="*/ 9 w 107"/>
                  <a:gd name="T19" fmla="*/ 1 h 56"/>
                  <a:gd name="T20" fmla="*/ 6 w 107"/>
                  <a:gd name="T21" fmla="*/ 1 h 56"/>
                  <a:gd name="T22" fmla="*/ 3 w 107"/>
                  <a:gd name="T23" fmla="*/ 3 h 56"/>
                  <a:gd name="T24" fmla="*/ 0 w 107"/>
                  <a:gd name="T25" fmla="*/ 5 h 56"/>
                  <a:gd name="T26" fmla="*/ 1 w 107"/>
                  <a:gd name="T27" fmla="*/ 8 h 56"/>
                  <a:gd name="T28" fmla="*/ 6 w 107"/>
                  <a:gd name="T29" fmla="*/ 9 h 56"/>
                  <a:gd name="T30" fmla="*/ 8 w 107"/>
                  <a:gd name="T31" fmla="*/ 14 h 56"/>
                  <a:gd name="T32" fmla="*/ 3 w 107"/>
                  <a:gd name="T33" fmla="*/ 19 h 56"/>
                  <a:gd name="T34" fmla="*/ 5 w 107"/>
                  <a:gd name="T35" fmla="*/ 20 h 56"/>
                  <a:gd name="T36" fmla="*/ 8 w 107"/>
                  <a:gd name="T37" fmla="*/ 18 h 56"/>
                  <a:gd name="T38" fmla="*/ 8 w 107"/>
                  <a:gd name="T39" fmla="*/ 20 h 56"/>
                  <a:gd name="T40" fmla="*/ 12 w 107"/>
                  <a:gd name="T41" fmla="*/ 17 h 56"/>
                  <a:gd name="T42" fmla="*/ 11 w 107"/>
                  <a:gd name="T43" fmla="*/ 22 h 56"/>
                  <a:gd name="T44" fmla="*/ 11 w 107"/>
                  <a:gd name="T45" fmla="*/ 25 h 56"/>
                  <a:gd name="T46" fmla="*/ 13 w 107"/>
                  <a:gd name="T47" fmla="*/ 23 h 56"/>
                  <a:gd name="T48" fmla="*/ 14 w 107"/>
                  <a:gd name="T49" fmla="*/ 25 h 56"/>
                  <a:gd name="T50" fmla="*/ 17 w 107"/>
                  <a:gd name="T51" fmla="*/ 22 h 56"/>
                  <a:gd name="T52" fmla="*/ 21 w 107"/>
                  <a:gd name="T53" fmla="*/ 18 h 56"/>
                  <a:gd name="T54" fmla="*/ 20 w 107"/>
                  <a:gd name="T55" fmla="*/ 23 h 56"/>
                  <a:gd name="T56" fmla="*/ 24 w 107"/>
                  <a:gd name="T57" fmla="*/ 26 h 56"/>
                  <a:gd name="T58" fmla="*/ 26 w 107"/>
                  <a:gd name="T59" fmla="*/ 27 h 56"/>
                  <a:gd name="T60" fmla="*/ 28 w 107"/>
                  <a:gd name="T61" fmla="*/ 27 h 56"/>
                  <a:gd name="T62" fmla="*/ 33 w 107"/>
                  <a:gd name="T63" fmla="*/ 29 h 56"/>
                  <a:gd name="T64" fmla="*/ 35 w 107"/>
                  <a:gd name="T65" fmla="*/ 30 h 56"/>
                  <a:gd name="T66" fmla="*/ 36 w 107"/>
                  <a:gd name="T67" fmla="*/ 30 h 56"/>
                  <a:gd name="T68" fmla="*/ 38 w 107"/>
                  <a:gd name="T69" fmla="*/ 28 h 56"/>
                  <a:gd name="T70" fmla="*/ 39 w 107"/>
                  <a:gd name="T71" fmla="*/ 31 h 56"/>
                  <a:gd name="T72" fmla="*/ 41 w 107"/>
                  <a:gd name="T73" fmla="*/ 30 h 56"/>
                  <a:gd name="T74" fmla="*/ 44 w 107"/>
                  <a:gd name="T75" fmla="*/ 33 h 56"/>
                  <a:gd name="T76" fmla="*/ 48 w 107"/>
                  <a:gd name="T77" fmla="*/ 34 h 56"/>
                  <a:gd name="T78" fmla="*/ 50 w 107"/>
                  <a:gd name="T79" fmla="*/ 37 h 56"/>
                  <a:gd name="T80" fmla="*/ 52 w 107"/>
                  <a:gd name="T81" fmla="*/ 36 h 56"/>
                  <a:gd name="T82" fmla="*/ 52 w 107"/>
                  <a:gd name="T83" fmla="*/ 37 h 56"/>
                  <a:gd name="T84" fmla="*/ 55 w 107"/>
                  <a:gd name="T85" fmla="*/ 37 h 56"/>
                  <a:gd name="T86" fmla="*/ 58 w 107"/>
                  <a:gd name="T87" fmla="*/ 38 h 56"/>
                  <a:gd name="T88" fmla="*/ 61 w 107"/>
                  <a:gd name="T89" fmla="*/ 38 h 56"/>
                  <a:gd name="T90" fmla="*/ 67 w 107"/>
                  <a:gd name="T91" fmla="*/ 33 h 56"/>
                  <a:gd name="T92" fmla="*/ 67 w 107"/>
                  <a:gd name="T93" fmla="*/ 38 h 56"/>
                  <a:gd name="T94" fmla="*/ 71 w 107"/>
                  <a:gd name="T95" fmla="*/ 39 h 56"/>
                  <a:gd name="T96" fmla="*/ 73 w 107"/>
                  <a:gd name="T97" fmla="*/ 40 h 56"/>
                  <a:gd name="T98" fmla="*/ 79 w 107"/>
                  <a:gd name="T99" fmla="*/ 44 h 56"/>
                  <a:gd name="T100" fmla="*/ 81 w 107"/>
                  <a:gd name="T101" fmla="*/ 46 h 56"/>
                  <a:gd name="T102" fmla="*/ 90 w 107"/>
                  <a:gd name="T103" fmla="*/ 46 h 56"/>
                  <a:gd name="T104" fmla="*/ 93 w 107"/>
                  <a:gd name="T105" fmla="*/ 47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07" h="56">
                    <a:moveTo>
                      <a:pt x="102" y="41"/>
                    </a:moveTo>
                    <a:cubicBezTo>
                      <a:pt x="101" y="41"/>
                      <a:pt x="100" y="41"/>
                      <a:pt x="100" y="40"/>
                    </a:cubicBezTo>
                    <a:cubicBezTo>
                      <a:pt x="96" y="38"/>
                      <a:pt x="96" y="32"/>
                      <a:pt x="92" y="32"/>
                    </a:cubicBezTo>
                    <a:cubicBezTo>
                      <a:pt x="91" y="33"/>
                      <a:pt x="91" y="34"/>
                      <a:pt x="90" y="34"/>
                    </a:cubicBezTo>
                    <a:cubicBezTo>
                      <a:pt x="91" y="33"/>
                      <a:pt x="91" y="33"/>
                      <a:pt x="91" y="33"/>
                    </a:cubicBezTo>
                    <a:cubicBezTo>
                      <a:pt x="90" y="34"/>
                      <a:pt x="90" y="34"/>
                      <a:pt x="90" y="34"/>
                    </a:cubicBezTo>
                    <a:cubicBezTo>
                      <a:pt x="89" y="34"/>
                      <a:pt x="90" y="33"/>
                      <a:pt x="91" y="33"/>
                    </a:cubicBezTo>
                    <a:cubicBezTo>
                      <a:pt x="89" y="32"/>
                      <a:pt x="88" y="32"/>
                      <a:pt x="87" y="31"/>
                    </a:cubicBezTo>
                    <a:cubicBezTo>
                      <a:pt x="86" y="32"/>
                      <a:pt x="86" y="30"/>
                      <a:pt x="85" y="32"/>
                    </a:cubicBezTo>
                    <a:cubicBezTo>
                      <a:pt x="86" y="31"/>
                      <a:pt x="86" y="31"/>
                      <a:pt x="86" y="31"/>
                    </a:cubicBezTo>
                    <a:cubicBezTo>
                      <a:pt x="84" y="32"/>
                      <a:pt x="84" y="32"/>
                      <a:pt x="85" y="29"/>
                    </a:cubicBezTo>
                    <a:cubicBezTo>
                      <a:pt x="82" y="25"/>
                      <a:pt x="78" y="26"/>
                      <a:pt x="75" y="23"/>
                    </a:cubicBezTo>
                    <a:cubicBezTo>
                      <a:pt x="72" y="22"/>
                      <a:pt x="68" y="22"/>
                      <a:pt x="64" y="21"/>
                    </a:cubicBezTo>
                    <a:cubicBezTo>
                      <a:pt x="62" y="24"/>
                      <a:pt x="62" y="23"/>
                      <a:pt x="60" y="25"/>
                    </a:cubicBezTo>
                    <a:cubicBezTo>
                      <a:pt x="61" y="24"/>
                      <a:pt x="61" y="24"/>
                      <a:pt x="61" y="24"/>
                    </a:cubicBezTo>
                    <a:cubicBezTo>
                      <a:pt x="60" y="25"/>
                      <a:pt x="60" y="24"/>
                      <a:pt x="60" y="22"/>
                    </a:cubicBezTo>
                    <a:cubicBezTo>
                      <a:pt x="60" y="23"/>
                      <a:pt x="60" y="22"/>
                      <a:pt x="59" y="24"/>
                    </a:cubicBezTo>
                    <a:cubicBezTo>
                      <a:pt x="58" y="26"/>
                      <a:pt x="60" y="21"/>
                      <a:pt x="59" y="22"/>
                    </a:cubicBezTo>
                    <a:cubicBezTo>
                      <a:pt x="60" y="21"/>
                      <a:pt x="59" y="23"/>
                      <a:pt x="59" y="22"/>
                    </a:cubicBezTo>
                    <a:cubicBezTo>
                      <a:pt x="57" y="24"/>
                      <a:pt x="60" y="22"/>
                      <a:pt x="59" y="19"/>
                    </a:cubicBezTo>
                    <a:cubicBezTo>
                      <a:pt x="57" y="19"/>
                      <a:pt x="55" y="20"/>
                      <a:pt x="54" y="19"/>
                    </a:cubicBezTo>
                    <a:cubicBezTo>
                      <a:pt x="54" y="19"/>
                      <a:pt x="54" y="20"/>
                      <a:pt x="54" y="20"/>
                    </a:cubicBezTo>
                    <a:cubicBezTo>
                      <a:pt x="55" y="17"/>
                      <a:pt x="53" y="21"/>
                      <a:pt x="53" y="19"/>
                    </a:cubicBezTo>
                    <a:cubicBezTo>
                      <a:pt x="53" y="19"/>
                      <a:pt x="53" y="19"/>
                      <a:pt x="54" y="18"/>
                    </a:cubicBezTo>
                    <a:cubicBezTo>
                      <a:pt x="54" y="17"/>
                      <a:pt x="52" y="18"/>
                      <a:pt x="52" y="17"/>
                    </a:cubicBezTo>
                    <a:cubicBezTo>
                      <a:pt x="51" y="18"/>
                      <a:pt x="52" y="15"/>
                      <a:pt x="51" y="16"/>
                    </a:cubicBezTo>
                    <a:cubicBezTo>
                      <a:pt x="51" y="15"/>
                      <a:pt x="51" y="15"/>
                      <a:pt x="51" y="15"/>
                    </a:cubicBezTo>
                    <a:cubicBezTo>
                      <a:pt x="49" y="18"/>
                      <a:pt x="50" y="13"/>
                      <a:pt x="49" y="15"/>
                    </a:cubicBezTo>
                    <a:cubicBezTo>
                      <a:pt x="49" y="14"/>
                      <a:pt x="49" y="14"/>
                      <a:pt x="49" y="14"/>
                    </a:cubicBezTo>
                    <a:cubicBezTo>
                      <a:pt x="47" y="14"/>
                      <a:pt x="46" y="12"/>
                      <a:pt x="44" y="13"/>
                    </a:cubicBezTo>
                    <a:cubicBezTo>
                      <a:pt x="43" y="13"/>
                      <a:pt x="43" y="10"/>
                      <a:pt x="41" y="11"/>
                    </a:cubicBezTo>
                    <a:cubicBezTo>
                      <a:pt x="40" y="12"/>
                      <a:pt x="40" y="12"/>
                      <a:pt x="40" y="12"/>
                    </a:cubicBezTo>
                    <a:cubicBezTo>
                      <a:pt x="40" y="12"/>
                      <a:pt x="41" y="11"/>
                      <a:pt x="41" y="11"/>
                    </a:cubicBezTo>
                    <a:cubicBezTo>
                      <a:pt x="40" y="12"/>
                      <a:pt x="40" y="10"/>
                      <a:pt x="39" y="10"/>
                    </a:cubicBezTo>
                    <a:cubicBezTo>
                      <a:pt x="39" y="10"/>
                      <a:pt x="39" y="10"/>
                      <a:pt x="39" y="11"/>
                    </a:cubicBezTo>
                    <a:cubicBezTo>
                      <a:pt x="39" y="9"/>
                      <a:pt x="37" y="11"/>
                      <a:pt x="37" y="9"/>
                    </a:cubicBezTo>
                    <a:cubicBezTo>
                      <a:pt x="35" y="12"/>
                      <a:pt x="35" y="11"/>
                      <a:pt x="35" y="11"/>
                    </a:cubicBezTo>
                    <a:cubicBezTo>
                      <a:pt x="35" y="11"/>
                      <a:pt x="35" y="10"/>
                      <a:pt x="35" y="10"/>
                    </a:cubicBezTo>
                    <a:cubicBezTo>
                      <a:pt x="35" y="10"/>
                      <a:pt x="34" y="10"/>
                      <a:pt x="34" y="9"/>
                    </a:cubicBezTo>
                    <a:cubicBezTo>
                      <a:pt x="34" y="9"/>
                      <a:pt x="33" y="11"/>
                      <a:pt x="33" y="10"/>
                    </a:cubicBezTo>
                    <a:cubicBezTo>
                      <a:pt x="34" y="8"/>
                      <a:pt x="32" y="10"/>
                      <a:pt x="32" y="9"/>
                    </a:cubicBezTo>
                    <a:cubicBezTo>
                      <a:pt x="31" y="10"/>
                      <a:pt x="30" y="12"/>
                      <a:pt x="30" y="11"/>
                    </a:cubicBezTo>
                    <a:cubicBezTo>
                      <a:pt x="32" y="8"/>
                      <a:pt x="32" y="8"/>
                      <a:pt x="32" y="8"/>
                    </a:cubicBezTo>
                    <a:cubicBezTo>
                      <a:pt x="30" y="9"/>
                      <a:pt x="30" y="6"/>
                      <a:pt x="27" y="8"/>
                    </a:cubicBezTo>
                    <a:cubicBezTo>
                      <a:pt x="28" y="7"/>
                      <a:pt x="28" y="7"/>
                      <a:pt x="28" y="7"/>
                    </a:cubicBezTo>
                    <a:cubicBezTo>
                      <a:pt x="26" y="8"/>
                      <a:pt x="25" y="5"/>
                      <a:pt x="23" y="7"/>
                    </a:cubicBezTo>
                    <a:cubicBezTo>
                      <a:pt x="23" y="6"/>
                      <a:pt x="23" y="6"/>
                      <a:pt x="22" y="5"/>
                    </a:cubicBezTo>
                    <a:cubicBezTo>
                      <a:pt x="21" y="7"/>
                      <a:pt x="21" y="6"/>
                      <a:pt x="20" y="8"/>
                    </a:cubicBezTo>
                    <a:cubicBezTo>
                      <a:pt x="19" y="8"/>
                      <a:pt x="20" y="7"/>
                      <a:pt x="20" y="6"/>
                    </a:cubicBezTo>
                    <a:cubicBezTo>
                      <a:pt x="20" y="6"/>
                      <a:pt x="21" y="3"/>
                      <a:pt x="19" y="5"/>
                    </a:cubicBezTo>
                    <a:cubicBezTo>
                      <a:pt x="20" y="4"/>
                      <a:pt x="20" y="4"/>
                      <a:pt x="20" y="4"/>
                    </a:cubicBezTo>
                    <a:cubicBezTo>
                      <a:pt x="18" y="5"/>
                      <a:pt x="17" y="6"/>
                      <a:pt x="17" y="5"/>
                    </a:cubicBezTo>
                    <a:cubicBezTo>
                      <a:pt x="16" y="6"/>
                      <a:pt x="16" y="6"/>
                      <a:pt x="15" y="7"/>
                    </a:cubicBezTo>
                    <a:cubicBezTo>
                      <a:pt x="15" y="7"/>
                      <a:pt x="16" y="5"/>
                      <a:pt x="15" y="6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6" y="4"/>
                      <a:pt x="14" y="4"/>
                      <a:pt x="13" y="4"/>
                    </a:cubicBezTo>
                    <a:cubicBezTo>
                      <a:pt x="14" y="2"/>
                      <a:pt x="11" y="4"/>
                      <a:pt x="12" y="2"/>
                    </a:cubicBezTo>
                    <a:cubicBezTo>
                      <a:pt x="11" y="3"/>
                      <a:pt x="11" y="1"/>
                      <a:pt x="9" y="4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9" y="2"/>
                      <a:pt x="9" y="2"/>
                      <a:pt x="9" y="1"/>
                    </a:cubicBezTo>
                    <a:cubicBezTo>
                      <a:pt x="8" y="0"/>
                      <a:pt x="7" y="2"/>
                      <a:pt x="7" y="3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7" y="2"/>
                      <a:pt x="5" y="4"/>
                      <a:pt x="4" y="5"/>
                    </a:cubicBezTo>
                    <a:cubicBezTo>
                      <a:pt x="5" y="4"/>
                      <a:pt x="4" y="5"/>
                      <a:pt x="4" y="4"/>
                    </a:cubicBezTo>
                    <a:cubicBezTo>
                      <a:pt x="5" y="3"/>
                      <a:pt x="6" y="2"/>
                      <a:pt x="7" y="1"/>
                    </a:cubicBezTo>
                    <a:cubicBezTo>
                      <a:pt x="7" y="0"/>
                      <a:pt x="5" y="3"/>
                      <a:pt x="6" y="1"/>
                    </a:cubicBezTo>
                    <a:cubicBezTo>
                      <a:pt x="6" y="0"/>
                      <a:pt x="5" y="0"/>
                      <a:pt x="4" y="2"/>
                    </a:cubicBezTo>
                    <a:cubicBezTo>
                      <a:pt x="5" y="1"/>
                      <a:pt x="5" y="1"/>
                      <a:pt x="5" y="0"/>
                    </a:cubicBezTo>
                    <a:cubicBezTo>
                      <a:pt x="5" y="0"/>
                      <a:pt x="5" y="0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3" y="2"/>
                      <a:pt x="3" y="2"/>
                      <a:pt x="2" y="4"/>
                    </a:cubicBezTo>
                    <a:cubicBezTo>
                      <a:pt x="2" y="3"/>
                      <a:pt x="3" y="3"/>
                      <a:pt x="3" y="3"/>
                    </a:cubicBezTo>
                    <a:cubicBezTo>
                      <a:pt x="2" y="4"/>
                      <a:pt x="1" y="5"/>
                      <a:pt x="2" y="3"/>
                    </a:cubicBezTo>
                    <a:cubicBezTo>
                      <a:pt x="2" y="2"/>
                      <a:pt x="3" y="2"/>
                      <a:pt x="4" y="1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2" y="2"/>
                      <a:pt x="1" y="3"/>
                      <a:pt x="0" y="5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1" y="5"/>
                      <a:pt x="0" y="6"/>
                      <a:pt x="2" y="6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3" y="4"/>
                      <a:pt x="4" y="3"/>
                      <a:pt x="3" y="4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6"/>
                      <a:pt x="3" y="6"/>
                      <a:pt x="3" y="6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3" y="5"/>
                      <a:pt x="3" y="7"/>
                      <a:pt x="3" y="7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2" y="9"/>
                      <a:pt x="3" y="6"/>
                      <a:pt x="4" y="6"/>
                    </a:cubicBezTo>
                    <a:cubicBezTo>
                      <a:pt x="4" y="7"/>
                      <a:pt x="2" y="9"/>
                      <a:pt x="2" y="10"/>
                    </a:cubicBezTo>
                    <a:cubicBezTo>
                      <a:pt x="2" y="10"/>
                      <a:pt x="4" y="9"/>
                      <a:pt x="3" y="11"/>
                    </a:cubicBezTo>
                    <a:cubicBezTo>
                      <a:pt x="4" y="10"/>
                      <a:pt x="5" y="10"/>
                      <a:pt x="6" y="9"/>
                    </a:cubicBezTo>
                    <a:cubicBezTo>
                      <a:pt x="6" y="9"/>
                      <a:pt x="4" y="11"/>
                      <a:pt x="5" y="11"/>
                    </a:cubicBezTo>
                    <a:cubicBezTo>
                      <a:pt x="5" y="11"/>
                      <a:pt x="4" y="12"/>
                      <a:pt x="4" y="13"/>
                    </a:cubicBezTo>
                    <a:cubicBezTo>
                      <a:pt x="5" y="12"/>
                      <a:pt x="4" y="13"/>
                      <a:pt x="5" y="11"/>
                    </a:cubicBezTo>
                    <a:cubicBezTo>
                      <a:pt x="6" y="12"/>
                      <a:pt x="6" y="13"/>
                      <a:pt x="7" y="12"/>
                    </a:cubicBezTo>
                    <a:cubicBezTo>
                      <a:pt x="7" y="12"/>
                      <a:pt x="6" y="14"/>
                      <a:pt x="5" y="15"/>
                    </a:cubicBezTo>
                    <a:cubicBezTo>
                      <a:pt x="6" y="13"/>
                      <a:pt x="7" y="13"/>
                      <a:pt x="8" y="14"/>
                    </a:cubicBezTo>
                    <a:cubicBezTo>
                      <a:pt x="9" y="12"/>
                      <a:pt x="8" y="12"/>
                      <a:pt x="9" y="11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9" y="11"/>
                      <a:pt x="8" y="14"/>
                      <a:pt x="8" y="14"/>
                    </a:cubicBezTo>
                    <a:cubicBezTo>
                      <a:pt x="6" y="16"/>
                      <a:pt x="8" y="13"/>
                      <a:pt x="6" y="16"/>
                    </a:cubicBezTo>
                    <a:cubicBezTo>
                      <a:pt x="5" y="18"/>
                      <a:pt x="4" y="17"/>
                      <a:pt x="5" y="16"/>
                    </a:cubicBezTo>
                    <a:cubicBezTo>
                      <a:pt x="3" y="18"/>
                      <a:pt x="5" y="17"/>
                      <a:pt x="3" y="19"/>
                    </a:cubicBezTo>
                    <a:cubicBezTo>
                      <a:pt x="4" y="19"/>
                      <a:pt x="5" y="18"/>
                      <a:pt x="5" y="18"/>
                    </a:cubicBezTo>
                    <a:cubicBezTo>
                      <a:pt x="6" y="17"/>
                      <a:pt x="6" y="16"/>
                      <a:pt x="7" y="16"/>
                    </a:cubicBezTo>
                    <a:cubicBezTo>
                      <a:pt x="8" y="14"/>
                      <a:pt x="6" y="17"/>
                      <a:pt x="6" y="18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6" y="19"/>
                      <a:pt x="7" y="18"/>
                      <a:pt x="7" y="18"/>
                    </a:cubicBezTo>
                    <a:cubicBezTo>
                      <a:pt x="5" y="21"/>
                      <a:pt x="6" y="18"/>
                      <a:pt x="5" y="20"/>
                    </a:cubicBezTo>
                    <a:cubicBezTo>
                      <a:pt x="4" y="22"/>
                      <a:pt x="4" y="22"/>
                      <a:pt x="4" y="22"/>
                    </a:cubicBezTo>
                    <a:cubicBezTo>
                      <a:pt x="4" y="22"/>
                      <a:pt x="6" y="19"/>
                      <a:pt x="6" y="20"/>
                    </a:cubicBezTo>
                    <a:cubicBezTo>
                      <a:pt x="5" y="21"/>
                      <a:pt x="5" y="21"/>
                      <a:pt x="5" y="21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6" y="20"/>
                      <a:pt x="7" y="18"/>
                      <a:pt x="7" y="18"/>
                    </a:cubicBezTo>
                    <a:cubicBezTo>
                      <a:pt x="9" y="16"/>
                      <a:pt x="7" y="18"/>
                      <a:pt x="8" y="18"/>
                    </a:cubicBezTo>
                    <a:cubicBezTo>
                      <a:pt x="9" y="16"/>
                      <a:pt x="8" y="18"/>
                      <a:pt x="9" y="16"/>
                    </a:cubicBezTo>
                    <a:cubicBezTo>
                      <a:pt x="9" y="15"/>
                      <a:pt x="10" y="15"/>
                      <a:pt x="10" y="15"/>
                    </a:cubicBezTo>
                    <a:cubicBezTo>
                      <a:pt x="10" y="15"/>
                      <a:pt x="9" y="17"/>
                      <a:pt x="9" y="18"/>
                    </a:cubicBezTo>
                    <a:cubicBezTo>
                      <a:pt x="9" y="18"/>
                      <a:pt x="8" y="18"/>
                      <a:pt x="9" y="17"/>
                    </a:cubicBezTo>
                    <a:cubicBezTo>
                      <a:pt x="7" y="19"/>
                      <a:pt x="7" y="21"/>
                      <a:pt x="6" y="21"/>
                    </a:cubicBezTo>
                    <a:cubicBezTo>
                      <a:pt x="6" y="23"/>
                      <a:pt x="7" y="20"/>
                      <a:pt x="8" y="20"/>
                    </a:cubicBezTo>
                    <a:cubicBezTo>
                      <a:pt x="7" y="21"/>
                      <a:pt x="8" y="19"/>
                      <a:pt x="9" y="18"/>
                    </a:cubicBezTo>
                    <a:cubicBezTo>
                      <a:pt x="12" y="14"/>
                      <a:pt x="7" y="21"/>
                      <a:pt x="8" y="21"/>
                    </a:cubicBezTo>
                    <a:cubicBezTo>
                      <a:pt x="10" y="18"/>
                      <a:pt x="11" y="18"/>
                      <a:pt x="12" y="15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2" y="16"/>
                      <a:pt x="13" y="16"/>
                      <a:pt x="11" y="17"/>
                    </a:cubicBezTo>
                    <a:cubicBezTo>
                      <a:pt x="12" y="17"/>
                      <a:pt x="12" y="17"/>
                      <a:pt x="12" y="17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10" y="21"/>
                      <a:pt x="9" y="22"/>
                      <a:pt x="9" y="23"/>
                    </a:cubicBezTo>
                    <a:cubicBezTo>
                      <a:pt x="10" y="22"/>
                      <a:pt x="10" y="21"/>
                      <a:pt x="10" y="21"/>
                    </a:cubicBezTo>
                    <a:cubicBezTo>
                      <a:pt x="10" y="22"/>
                      <a:pt x="9" y="23"/>
                      <a:pt x="10" y="23"/>
                    </a:cubicBezTo>
                    <a:cubicBezTo>
                      <a:pt x="10" y="22"/>
                      <a:pt x="11" y="20"/>
                      <a:pt x="11" y="20"/>
                    </a:cubicBezTo>
                    <a:cubicBezTo>
                      <a:pt x="12" y="20"/>
                      <a:pt x="11" y="22"/>
                      <a:pt x="11" y="22"/>
                    </a:cubicBezTo>
                    <a:cubicBezTo>
                      <a:pt x="10" y="24"/>
                      <a:pt x="10" y="24"/>
                      <a:pt x="10" y="24"/>
                    </a:cubicBezTo>
                    <a:cubicBezTo>
                      <a:pt x="11" y="23"/>
                      <a:pt x="9" y="24"/>
                      <a:pt x="10" y="24"/>
                    </a:cubicBezTo>
                    <a:cubicBezTo>
                      <a:pt x="12" y="20"/>
                      <a:pt x="12" y="20"/>
                      <a:pt x="12" y="20"/>
                    </a:cubicBezTo>
                    <a:cubicBezTo>
                      <a:pt x="13" y="20"/>
                      <a:pt x="12" y="21"/>
                      <a:pt x="12" y="21"/>
                    </a:cubicBezTo>
                    <a:cubicBezTo>
                      <a:pt x="11" y="22"/>
                      <a:pt x="11" y="22"/>
                      <a:pt x="11" y="22"/>
                    </a:cubicBezTo>
                    <a:cubicBezTo>
                      <a:pt x="12" y="22"/>
                      <a:pt x="10" y="25"/>
                      <a:pt x="11" y="25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1" y="25"/>
                      <a:pt x="11" y="25"/>
                      <a:pt x="11" y="25"/>
                    </a:cubicBezTo>
                    <a:cubicBezTo>
                      <a:pt x="11" y="24"/>
                      <a:pt x="12" y="24"/>
                      <a:pt x="12" y="24"/>
                    </a:cubicBezTo>
                    <a:cubicBezTo>
                      <a:pt x="11" y="25"/>
                      <a:pt x="11" y="25"/>
                      <a:pt x="11" y="25"/>
                    </a:cubicBezTo>
                    <a:cubicBezTo>
                      <a:pt x="12" y="24"/>
                      <a:pt x="13" y="22"/>
                      <a:pt x="12" y="24"/>
                    </a:cubicBezTo>
                    <a:cubicBezTo>
                      <a:pt x="14" y="22"/>
                      <a:pt x="12" y="24"/>
                      <a:pt x="13" y="23"/>
                    </a:cubicBezTo>
                    <a:cubicBezTo>
                      <a:pt x="13" y="21"/>
                      <a:pt x="14" y="21"/>
                      <a:pt x="14" y="21"/>
                    </a:cubicBezTo>
                    <a:cubicBezTo>
                      <a:pt x="13" y="24"/>
                      <a:pt x="14" y="22"/>
                      <a:pt x="14" y="22"/>
                    </a:cubicBezTo>
                    <a:cubicBezTo>
                      <a:pt x="14" y="23"/>
                      <a:pt x="14" y="23"/>
                      <a:pt x="14" y="24"/>
                    </a:cubicBezTo>
                    <a:cubicBezTo>
                      <a:pt x="15" y="22"/>
                      <a:pt x="15" y="22"/>
                      <a:pt x="15" y="22"/>
                    </a:cubicBezTo>
                    <a:cubicBezTo>
                      <a:pt x="13" y="25"/>
                      <a:pt x="15" y="22"/>
                      <a:pt x="15" y="23"/>
                    </a:cubicBezTo>
                    <a:cubicBezTo>
                      <a:pt x="14" y="24"/>
                      <a:pt x="14" y="25"/>
                      <a:pt x="14" y="25"/>
                    </a:cubicBezTo>
                    <a:cubicBezTo>
                      <a:pt x="15" y="23"/>
                      <a:pt x="16" y="23"/>
                      <a:pt x="16" y="21"/>
                    </a:cubicBezTo>
                    <a:cubicBezTo>
                      <a:pt x="16" y="22"/>
                      <a:pt x="15" y="24"/>
                      <a:pt x="14" y="26"/>
                    </a:cubicBezTo>
                    <a:cubicBezTo>
                      <a:pt x="15" y="24"/>
                      <a:pt x="14" y="27"/>
                      <a:pt x="15" y="25"/>
                    </a:cubicBezTo>
                    <a:cubicBezTo>
                      <a:pt x="15" y="24"/>
                      <a:pt x="16" y="23"/>
                      <a:pt x="17" y="22"/>
                    </a:cubicBezTo>
                    <a:cubicBezTo>
                      <a:pt x="17" y="23"/>
                      <a:pt x="16" y="23"/>
                      <a:pt x="16" y="24"/>
                    </a:cubicBezTo>
                    <a:cubicBezTo>
                      <a:pt x="16" y="24"/>
                      <a:pt x="17" y="23"/>
                      <a:pt x="17" y="22"/>
                    </a:cubicBezTo>
                    <a:cubicBezTo>
                      <a:pt x="17" y="22"/>
                      <a:pt x="19" y="20"/>
                      <a:pt x="18" y="22"/>
                    </a:cubicBezTo>
                    <a:cubicBezTo>
                      <a:pt x="18" y="23"/>
                      <a:pt x="17" y="22"/>
                      <a:pt x="17" y="23"/>
                    </a:cubicBezTo>
                    <a:cubicBezTo>
                      <a:pt x="17" y="24"/>
                      <a:pt x="19" y="20"/>
                      <a:pt x="20" y="20"/>
                    </a:cubicBezTo>
                    <a:cubicBezTo>
                      <a:pt x="20" y="19"/>
                      <a:pt x="22" y="16"/>
                      <a:pt x="22" y="15"/>
                    </a:cubicBezTo>
                    <a:cubicBezTo>
                      <a:pt x="23" y="16"/>
                      <a:pt x="22" y="16"/>
                      <a:pt x="21" y="18"/>
                    </a:cubicBezTo>
                    <a:cubicBezTo>
                      <a:pt x="21" y="18"/>
                      <a:pt x="21" y="18"/>
                      <a:pt x="21" y="18"/>
                    </a:cubicBezTo>
                    <a:cubicBezTo>
                      <a:pt x="20" y="21"/>
                      <a:pt x="18" y="22"/>
                      <a:pt x="18" y="24"/>
                    </a:cubicBezTo>
                    <a:cubicBezTo>
                      <a:pt x="18" y="23"/>
                      <a:pt x="18" y="23"/>
                      <a:pt x="18" y="23"/>
                    </a:cubicBezTo>
                    <a:cubicBezTo>
                      <a:pt x="17" y="26"/>
                      <a:pt x="17" y="26"/>
                      <a:pt x="17" y="26"/>
                    </a:cubicBezTo>
                    <a:cubicBezTo>
                      <a:pt x="18" y="24"/>
                      <a:pt x="18" y="26"/>
                      <a:pt x="18" y="26"/>
                    </a:cubicBezTo>
                    <a:cubicBezTo>
                      <a:pt x="19" y="24"/>
                      <a:pt x="17" y="26"/>
                      <a:pt x="18" y="25"/>
                    </a:cubicBezTo>
                    <a:cubicBezTo>
                      <a:pt x="19" y="25"/>
                      <a:pt x="20" y="22"/>
                      <a:pt x="20" y="23"/>
                    </a:cubicBezTo>
                    <a:cubicBezTo>
                      <a:pt x="18" y="26"/>
                      <a:pt x="18" y="26"/>
                      <a:pt x="18" y="26"/>
                    </a:cubicBezTo>
                    <a:cubicBezTo>
                      <a:pt x="18" y="27"/>
                      <a:pt x="19" y="24"/>
                      <a:pt x="19" y="25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27"/>
                      <a:pt x="21" y="28"/>
                      <a:pt x="23" y="24"/>
                    </a:cubicBezTo>
                    <a:cubicBezTo>
                      <a:pt x="23" y="26"/>
                      <a:pt x="23" y="26"/>
                      <a:pt x="23" y="27"/>
                    </a:cubicBezTo>
                    <a:cubicBezTo>
                      <a:pt x="23" y="27"/>
                      <a:pt x="24" y="26"/>
                      <a:pt x="24" y="26"/>
                    </a:cubicBezTo>
                    <a:cubicBezTo>
                      <a:pt x="23" y="28"/>
                      <a:pt x="23" y="28"/>
                      <a:pt x="23" y="28"/>
                    </a:cubicBezTo>
                    <a:cubicBezTo>
                      <a:pt x="23" y="29"/>
                      <a:pt x="24" y="27"/>
                      <a:pt x="25" y="26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24" y="29"/>
                      <a:pt x="25" y="27"/>
                      <a:pt x="26" y="26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26" y="27"/>
                      <a:pt x="26" y="27"/>
                      <a:pt x="26" y="27"/>
                    </a:cubicBezTo>
                    <a:cubicBezTo>
                      <a:pt x="26" y="26"/>
                      <a:pt x="27" y="26"/>
                      <a:pt x="26" y="28"/>
                    </a:cubicBezTo>
                    <a:cubicBezTo>
                      <a:pt x="26" y="27"/>
                      <a:pt x="26" y="27"/>
                      <a:pt x="26" y="27"/>
                    </a:cubicBezTo>
                    <a:cubicBezTo>
                      <a:pt x="26" y="28"/>
                      <a:pt x="27" y="29"/>
                      <a:pt x="27" y="28"/>
                    </a:cubicBezTo>
                    <a:cubicBezTo>
                      <a:pt x="28" y="28"/>
                      <a:pt x="28" y="27"/>
                      <a:pt x="28" y="26"/>
                    </a:cubicBezTo>
                    <a:cubicBezTo>
                      <a:pt x="29" y="24"/>
                      <a:pt x="28" y="26"/>
                      <a:pt x="29" y="25"/>
                    </a:cubicBezTo>
                    <a:cubicBezTo>
                      <a:pt x="28" y="27"/>
                      <a:pt x="28" y="27"/>
                      <a:pt x="28" y="27"/>
                    </a:cubicBezTo>
                    <a:cubicBezTo>
                      <a:pt x="27" y="30"/>
                      <a:pt x="29" y="28"/>
                      <a:pt x="30" y="29"/>
                    </a:cubicBezTo>
                    <a:cubicBezTo>
                      <a:pt x="31" y="28"/>
                      <a:pt x="31" y="28"/>
                      <a:pt x="31" y="28"/>
                    </a:cubicBezTo>
                    <a:cubicBezTo>
                      <a:pt x="30" y="30"/>
                      <a:pt x="32" y="28"/>
                      <a:pt x="32" y="30"/>
                    </a:cubicBezTo>
                    <a:cubicBezTo>
                      <a:pt x="32" y="29"/>
                      <a:pt x="33" y="26"/>
                      <a:pt x="34" y="26"/>
                    </a:cubicBezTo>
                    <a:cubicBezTo>
                      <a:pt x="35" y="25"/>
                      <a:pt x="33" y="29"/>
                      <a:pt x="32" y="30"/>
                    </a:cubicBezTo>
                    <a:cubicBezTo>
                      <a:pt x="33" y="29"/>
                      <a:pt x="33" y="29"/>
                      <a:pt x="33" y="29"/>
                    </a:cubicBezTo>
                    <a:cubicBezTo>
                      <a:pt x="33" y="30"/>
                      <a:pt x="33" y="30"/>
                      <a:pt x="33" y="30"/>
                    </a:cubicBezTo>
                    <a:cubicBezTo>
                      <a:pt x="34" y="29"/>
                      <a:pt x="34" y="28"/>
                      <a:pt x="34" y="29"/>
                    </a:cubicBezTo>
                    <a:cubicBezTo>
                      <a:pt x="34" y="29"/>
                      <a:pt x="34" y="29"/>
                      <a:pt x="34" y="29"/>
                    </a:cubicBezTo>
                    <a:cubicBezTo>
                      <a:pt x="34" y="30"/>
                      <a:pt x="34" y="31"/>
                      <a:pt x="34" y="31"/>
                    </a:cubicBezTo>
                    <a:cubicBezTo>
                      <a:pt x="35" y="29"/>
                      <a:pt x="35" y="30"/>
                      <a:pt x="36" y="29"/>
                    </a:cubicBezTo>
                    <a:cubicBezTo>
                      <a:pt x="35" y="30"/>
                      <a:pt x="35" y="30"/>
                      <a:pt x="35" y="30"/>
                    </a:cubicBezTo>
                    <a:cubicBezTo>
                      <a:pt x="36" y="28"/>
                      <a:pt x="36" y="28"/>
                      <a:pt x="36" y="28"/>
                    </a:cubicBezTo>
                    <a:cubicBezTo>
                      <a:pt x="36" y="29"/>
                      <a:pt x="36" y="29"/>
                      <a:pt x="36" y="29"/>
                    </a:cubicBezTo>
                    <a:cubicBezTo>
                      <a:pt x="35" y="31"/>
                      <a:pt x="35" y="31"/>
                      <a:pt x="35" y="31"/>
                    </a:cubicBezTo>
                    <a:cubicBezTo>
                      <a:pt x="35" y="32"/>
                      <a:pt x="36" y="29"/>
                      <a:pt x="36" y="29"/>
                    </a:cubicBezTo>
                    <a:cubicBezTo>
                      <a:pt x="37" y="28"/>
                      <a:pt x="37" y="29"/>
                      <a:pt x="36" y="30"/>
                    </a:cubicBezTo>
                    <a:cubicBezTo>
                      <a:pt x="36" y="30"/>
                      <a:pt x="36" y="29"/>
                      <a:pt x="36" y="30"/>
                    </a:cubicBezTo>
                    <a:cubicBezTo>
                      <a:pt x="35" y="31"/>
                      <a:pt x="36" y="30"/>
                      <a:pt x="36" y="31"/>
                    </a:cubicBezTo>
                    <a:cubicBezTo>
                      <a:pt x="36" y="31"/>
                      <a:pt x="37" y="29"/>
                      <a:pt x="37" y="30"/>
                    </a:cubicBezTo>
                    <a:cubicBezTo>
                      <a:pt x="37" y="30"/>
                      <a:pt x="37" y="30"/>
                      <a:pt x="37" y="31"/>
                    </a:cubicBezTo>
                    <a:cubicBezTo>
                      <a:pt x="37" y="30"/>
                      <a:pt x="37" y="31"/>
                      <a:pt x="38" y="30"/>
                    </a:cubicBezTo>
                    <a:cubicBezTo>
                      <a:pt x="38" y="30"/>
                      <a:pt x="38" y="29"/>
                      <a:pt x="38" y="28"/>
                    </a:cubicBezTo>
                    <a:cubicBezTo>
                      <a:pt x="38" y="28"/>
                      <a:pt x="39" y="28"/>
                      <a:pt x="38" y="28"/>
                    </a:cubicBezTo>
                    <a:cubicBezTo>
                      <a:pt x="38" y="29"/>
                      <a:pt x="38" y="29"/>
                      <a:pt x="38" y="29"/>
                    </a:cubicBezTo>
                    <a:cubicBezTo>
                      <a:pt x="38" y="28"/>
                      <a:pt x="38" y="29"/>
                      <a:pt x="39" y="28"/>
                    </a:cubicBezTo>
                    <a:cubicBezTo>
                      <a:pt x="38" y="30"/>
                      <a:pt x="38" y="30"/>
                      <a:pt x="38" y="30"/>
                    </a:cubicBezTo>
                    <a:cubicBezTo>
                      <a:pt x="39" y="29"/>
                      <a:pt x="39" y="29"/>
                      <a:pt x="39" y="29"/>
                    </a:cubicBezTo>
                    <a:cubicBezTo>
                      <a:pt x="39" y="30"/>
                      <a:pt x="38" y="32"/>
                      <a:pt x="38" y="32"/>
                    </a:cubicBezTo>
                    <a:cubicBezTo>
                      <a:pt x="39" y="31"/>
                      <a:pt x="39" y="31"/>
                      <a:pt x="39" y="31"/>
                    </a:cubicBezTo>
                    <a:cubicBezTo>
                      <a:pt x="39" y="31"/>
                      <a:pt x="39" y="31"/>
                      <a:pt x="39" y="32"/>
                    </a:cubicBezTo>
                    <a:cubicBezTo>
                      <a:pt x="39" y="33"/>
                      <a:pt x="41" y="28"/>
                      <a:pt x="41" y="30"/>
                    </a:cubicBezTo>
                    <a:cubicBezTo>
                      <a:pt x="40" y="31"/>
                      <a:pt x="40" y="32"/>
                      <a:pt x="40" y="32"/>
                    </a:cubicBezTo>
                    <a:cubicBezTo>
                      <a:pt x="40" y="32"/>
                      <a:pt x="41" y="31"/>
                      <a:pt x="41" y="31"/>
                    </a:cubicBezTo>
                    <a:cubicBezTo>
                      <a:pt x="41" y="31"/>
                      <a:pt x="40" y="33"/>
                      <a:pt x="40" y="31"/>
                    </a:cubicBezTo>
                    <a:cubicBezTo>
                      <a:pt x="41" y="30"/>
                      <a:pt x="41" y="31"/>
                      <a:pt x="41" y="30"/>
                    </a:cubicBezTo>
                    <a:cubicBezTo>
                      <a:pt x="40" y="35"/>
                      <a:pt x="42" y="32"/>
                      <a:pt x="42" y="34"/>
                    </a:cubicBezTo>
                    <a:cubicBezTo>
                      <a:pt x="43" y="32"/>
                      <a:pt x="43" y="34"/>
                      <a:pt x="43" y="33"/>
                    </a:cubicBezTo>
                    <a:cubicBezTo>
                      <a:pt x="42" y="35"/>
                      <a:pt x="44" y="33"/>
                      <a:pt x="43" y="34"/>
                    </a:cubicBezTo>
                    <a:cubicBezTo>
                      <a:pt x="44" y="32"/>
                      <a:pt x="44" y="32"/>
                      <a:pt x="44" y="32"/>
                    </a:cubicBezTo>
                    <a:cubicBezTo>
                      <a:pt x="44" y="33"/>
                      <a:pt x="46" y="29"/>
                      <a:pt x="45" y="31"/>
                    </a:cubicBezTo>
                    <a:cubicBezTo>
                      <a:pt x="45" y="32"/>
                      <a:pt x="45" y="33"/>
                      <a:pt x="44" y="33"/>
                    </a:cubicBezTo>
                    <a:cubicBezTo>
                      <a:pt x="44" y="36"/>
                      <a:pt x="46" y="32"/>
                      <a:pt x="45" y="35"/>
                    </a:cubicBezTo>
                    <a:cubicBezTo>
                      <a:pt x="46" y="34"/>
                      <a:pt x="46" y="32"/>
                      <a:pt x="47" y="31"/>
                    </a:cubicBezTo>
                    <a:cubicBezTo>
                      <a:pt x="47" y="33"/>
                      <a:pt x="47" y="34"/>
                      <a:pt x="46" y="34"/>
                    </a:cubicBezTo>
                    <a:cubicBezTo>
                      <a:pt x="47" y="34"/>
                      <a:pt x="47" y="33"/>
                      <a:pt x="47" y="34"/>
                    </a:cubicBezTo>
                    <a:cubicBezTo>
                      <a:pt x="47" y="35"/>
                      <a:pt x="47" y="35"/>
                      <a:pt x="46" y="35"/>
                    </a:cubicBezTo>
                    <a:cubicBezTo>
                      <a:pt x="46" y="36"/>
                      <a:pt x="47" y="35"/>
                      <a:pt x="48" y="34"/>
                    </a:cubicBezTo>
                    <a:cubicBezTo>
                      <a:pt x="47" y="36"/>
                      <a:pt x="48" y="35"/>
                      <a:pt x="48" y="37"/>
                    </a:cubicBezTo>
                    <a:cubicBezTo>
                      <a:pt x="49" y="35"/>
                      <a:pt x="48" y="38"/>
                      <a:pt x="49" y="35"/>
                    </a:cubicBezTo>
                    <a:cubicBezTo>
                      <a:pt x="49" y="36"/>
                      <a:pt x="49" y="36"/>
                      <a:pt x="49" y="36"/>
                    </a:cubicBezTo>
                    <a:cubicBezTo>
                      <a:pt x="50" y="35"/>
                      <a:pt x="51" y="33"/>
                      <a:pt x="51" y="33"/>
                    </a:cubicBezTo>
                    <a:cubicBezTo>
                      <a:pt x="50" y="35"/>
                      <a:pt x="50" y="35"/>
                      <a:pt x="50" y="35"/>
                    </a:cubicBezTo>
                    <a:cubicBezTo>
                      <a:pt x="49" y="37"/>
                      <a:pt x="50" y="36"/>
                      <a:pt x="50" y="37"/>
                    </a:cubicBezTo>
                    <a:cubicBezTo>
                      <a:pt x="50" y="35"/>
                      <a:pt x="50" y="37"/>
                      <a:pt x="51" y="36"/>
                    </a:cubicBezTo>
                    <a:cubicBezTo>
                      <a:pt x="51" y="35"/>
                      <a:pt x="51" y="35"/>
                      <a:pt x="51" y="35"/>
                    </a:cubicBezTo>
                    <a:cubicBezTo>
                      <a:pt x="52" y="35"/>
                      <a:pt x="52" y="34"/>
                      <a:pt x="52" y="34"/>
                    </a:cubicBezTo>
                    <a:cubicBezTo>
                      <a:pt x="52" y="34"/>
                      <a:pt x="51" y="36"/>
                      <a:pt x="51" y="36"/>
                    </a:cubicBezTo>
                    <a:cubicBezTo>
                      <a:pt x="51" y="37"/>
                      <a:pt x="51" y="37"/>
                      <a:pt x="52" y="36"/>
                    </a:cubicBezTo>
                    <a:cubicBezTo>
                      <a:pt x="52" y="36"/>
                      <a:pt x="52" y="36"/>
                      <a:pt x="52" y="36"/>
                    </a:cubicBezTo>
                    <a:cubicBezTo>
                      <a:pt x="52" y="36"/>
                      <a:pt x="52" y="36"/>
                      <a:pt x="52" y="36"/>
                    </a:cubicBezTo>
                    <a:cubicBezTo>
                      <a:pt x="52" y="36"/>
                      <a:pt x="52" y="36"/>
                      <a:pt x="52" y="36"/>
                    </a:cubicBezTo>
                    <a:cubicBezTo>
                      <a:pt x="52" y="36"/>
                      <a:pt x="52" y="36"/>
                      <a:pt x="52" y="36"/>
                    </a:cubicBezTo>
                    <a:cubicBezTo>
                      <a:pt x="52" y="36"/>
                      <a:pt x="52" y="36"/>
                      <a:pt x="52" y="36"/>
                    </a:cubicBezTo>
                    <a:cubicBezTo>
                      <a:pt x="52" y="37"/>
                      <a:pt x="52" y="37"/>
                      <a:pt x="52" y="37"/>
                    </a:cubicBezTo>
                    <a:cubicBezTo>
                      <a:pt x="52" y="37"/>
                      <a:pt x="52" y="37"/>
                      <a:pt x="52" y="37"/>
                    </a:cubicBezTo>
                    <a:cubicBezTo>
                      <a:pt x="52" y="37"/>
                      <a:pt x="52" y="37"/>
                      <a:pt x="52" y="37"/>
                    </a:cubicBezTo>
                    <a:cubicBezTo>
                      <a:pt x="51" y="39"/>
                      <a:pt x="51" y="39"/>
                      <a:pt x="51" y="39"/>
                    </a:cubicBezTo>
                    <a:cubicBezTo>
                      <a:pt x="51" y="39"/>
                      <a:pt x="52" y="37"/>
                      <a:pt x="53" y="37"/>
                    </a:cubicBezTo>
                    <a:cubicBezTo>
                      <a:pt x="53" y="38"/>
                      <a:pt x="54" y="37"/>
                      <a:pt x="55" y="37"/>
                    </a:cubicBezTo>
                    <a:cubicBezTo>
                      <a:pt x="55" y="37"/>
                      <a:pt x="54" y="38"/>
                      <a:pt x="55" y="37"/>
                    </a:cubicBezTo>
                    <a:cubicBezTo>
                      <a:pt x="55" y="37"/>
                      <a:pt x="56" y="36"/>
                      <a:pt x="55" y="37"/>
                    </a:cubicBezTo>
                    <a:cubicBezTo>
                      <a:pt x="56" y="36"/>
                      <a:pt x="55" y="38"/>
                      <a:pt x="55" y="38"/>
                    </a:cubicBezTo>
                    <a:cubicBezTo>
                      <a:pt x="55" y="38"/>
                      <a:pt x="56" y="37"/>
                      <a:pt x="56" y="37"/>
                    </a:cubicBezTo>
                    <a:cubicBezTo>
                      <a:pt x="55" y="39"/>
                      <a:pt x="58" y="36"/>
                      <a:pt x="57" y="38"/>
                    </a:cubicBezTo>
                    <a:cubicBezTo>
                      <a:pt x="58" y="37"/>
                      <a:pt x="57" y="38"/>
                      <a:pt x="57" y="39"/>
                    </a:cubicBezTo>
                    <a:cubicBezTo>
                      <a:pt x="57" y="38"/>
                      <a:pt x="58" y="38"/>
                      <a:pt x="59" y="36"/>
                    </a:cubicBezTo>
                    <a:cubicBezTo>
                      <a:pt x="58" y="38"/>
                      <a:pt x="58" y="38"/>
                      <a:pt x="58" y="38"/>
                    </a:cubicBezTo>
                    <a:cubicBezTo>
                      <a:pt x="59" y="38"/>
                      <a:pt x="59" y="38"/>
                      <a:pt x="60" y="37"/>
                    </a:cubicBezTo>
                    <a:cubicBezTo>
                      <a:pt x="60" y="36"/>
                      <a:pt x="61" y="35"/>
                      <a:pt x="61" y="35"/>
                    </a:cubicBezTo>
                    <a:cubicBezTo>
                      <a:pt x="61" y="35"/>
                      <a:pt x="61" y="35"/>
                      <a:pt x="61" y="35"/>
                    </a:cubicBezTo>
                    <a:cubicBezTo>
                      <a:pt x="61" y="36"/>
                      <a:pt x="62" y="35"/>
                      <a:pt x="62" y="35"/>
                    </a:cubicBezTo>
                    <a:cubicBezTo>
                      <a:pt x="62" y="36"/>
                      <a:pt x="62" y="35"/>
                      <a:pt x="61" y="36"/>
                    </a:cubicBezTo>
                    <a:cubicBezTo>
                      <a:pt x="60" y="39"/>
                      <a:pt x="61" y="38"/>
                      <a:pt x="61" y="38"/>
                    </a:cubicBezTo>
                    <a:cubicBezTo>
                      <a:pt x="62" y="37"/>
                      <a:pt x="62" y="37"/>
                      <a:pt x="62" y="37"/>
                    </a:cubicBezTo>
                    <a:cubicBezTo>
                      <a:pt x="63" y="36"/>
                      <a:pt x="61" y="38"/>
                      <a:pt x="62" y="38"/>
                    </a:cubicBezTo>
                    <a:cubicBezTo>
                      <a:pt x="64" y="34"/>
                      <a:pt x="64" y="34"/>
                      <a:pt x="64" y="34"/>
                    </a:cubicBezTo>
                    <a:cubicBezTo>
                      <a:pt x="64" y="34"/>
                      <a:pt x="64" y="36"/>
                      <a:pt x="63" y="37"/>
                    </a:cubicBezTo>
                    <a:cubicBezTo>
                      <a:pt x="64" y="37"/>
                      <a:pt x="65" y="34"/>
                      <a:pt x="66" y="33"/>
                    </a:cubicBezTo>
                    <a:cubicBezTo>
                      <a:pt x="66" y="34"/>
                      <a:pt x="67" y="33"/>
                      <a:pt x="67" y="33"/>
                    </a:cubicBezTo>
                    <a:cubicBezTo>
                      <a:pt x="67" y="34"/>
                      <a:pt x="67" y="33"/>
                      <a:pt x="67" y="34"/>
                    </a:cubicBezTo>
                    <a:cubicBezTo>
                      <a:pt x="66" y="35"/>
                      <a:pt x="66" y="35"/>
                      <a:pt x="66" y="35"/>
                    </a:cubicBezTo>
                    <a:cubicBezTo>
                      <a:pt x="66" y="35"/>
                      <a:pt x="65" y="37"/>
                      <a:pt x="65" y="38"/>
                    </a:cubicBezTo>
                    <a:cubicBezTo>
                      <a:pt x="65" y="37"/>
                      <a:pt x="66" y="39"/>
                      <a:pt x="66" y="39"/>
                    </a:cubicBezTo>
                    <a:cubicBezTo>
                      <a:pt x="67" y="36"/>
                      <a:pt x="67" y="38"/>
                      <a:pt x="68" y="36"/>
                    </a:cubicBezTo>
                    <a:cubicBezTo>
                      <a:pt x="69" y="36"/>
                      <a:pt x="67" y="38"/>
                      <a:pt x="67" y="38"/>
                    </a:cubicBezTo>
                    <a:cubicBezTo>
                      <a:pt x="68" y="38"/>
                      <a:pt x="68" y="39"/>
                      <a:pt x="69" y="39"/>
                    </a:cubicBezTo>
                    <a:cubicBezTo>
                      <a:pt x="69" y="39"/>
                      <a:pt x="69" y="39"/>
                      <a:pt x="69" y="39"/>
                    </a:cubicBezTo>
                    <a:cubicBezTo>
                      <a:pt x="69" y="38"/>
                      <a:pt x="70" y="39"/>
                      <a:pt x="71" y="38"/>
                    </a:cubicBezTo>
                    <a:cubicBezTo>
                      <a:pt x="70" y="39"/>
                      <a:pt x="70" y="39"/>
                      <a:pt x="70" y="39"/>
                    </a:cubicBezTo>
                    <a:cubicBezTo>
                      <a:pt x="70" y="40"/>
                      <a:pt x="72" y="36"/>
                      <a:pt x="72" y="37"/>
                    </a:cubicBezTo>
                    <a:cubicBezTo>
                      <a:pt x="71" y="39"/>
                      <a:pt x="71" y="39"/>
                      <a:pt x="71" y="39"/>
                    </a:cubicBezTo>
                    <a:cubicBezTo>
                      <a:pt x="72" y="38"/>
                      <a:pt x="71" y="40"/>
                      <a:pt x="72" y="38"/>
                    </a:cubicBezTo>
                    <a:cubicBezTo>
                      <a:pt x="72" y="39"/>
                      <a:pt x="72" y="39"/>
                      <a:pt x="72" y="39"/>
                    </a:cubicBezTo>
                    <a:cubicBezTo>
                      <a:pt x="72" y="39"/>
                      <a:pt x="73" y="39"/>
                      <a:pt x="74" y="38"/>
                    </a:cubicBezTo>
                    <a:cubicBezTo>
                      <a:pt x="73" y="40"/>
                      <a:pt x="73" y="40"/>
                      <a:pt x="73" y="40"/>
                    </a:cubicBezTo>
                    <a:cubicBezTo>
                      <a:pt x="72" y="41"/>
                      <a:pt x="74" y="38"/>
                      <a:pt x="74" y="39"/>
                    </a:cubicBezTo>
                    <a:cubicBezTo>
                      <a:pt x="74" y="39"/>
                      <a:pt x="74" y="40"/>
                      <a:pt x="73" y="40"/>
                    </a:cubicBezTo>
                    <a:cubicBezTo>
                      <a:pt x="74" y="39"/>
                      <a:pt x="75" y="39"/>
                      <a:pt x="75" y="39"/>
                    </a:cubicBezTo>
                    <a:cubicBezTo>
                      <a:pt x="74" y="41"/>
                      <a:pt x="74" y="41"/>
                      <a:pt x="74" y="41"/>
                    </a:cubicBezTo>
                    <a:cubicBezTo>
                      <a:pt x="76" y="42"/>
                      <a:pt x="77" y="43"/>
                      <a:pt x="80" y="42"/>
                    </a:cubicBezTo>
                    <a:cubicBezTo>
                      <a:pt x="79" y="44"/>
                      <a:pt x="79" y="43"/>
                      <a:pt x="78" y="45"/>
                    </a:cubicBezTo>
                    <a:cubicBezTo>
                      <a:pt x="79" y="43"/>
                      <a:pt x="79" y="44"/>
                      <a:pt x="79" y="44"/>
                    </a:cubicBezTo>
                    <a:cubicBezTo>
                      <a:pt x="79" y="44"/>
                      <a:pt x="79" y="44"/>
                      <a:pt x="79" y="44"/>
                    </a:cubicBezTo>
                    <a:cubicBezTo>
                      <a:pt x="80" y="44"/>
                      <a:pt x="79" y="45"/>
                      <a:pt x="80" y="45"/>
                    </a:cubicBezTo>
                    <a:cubicBezTo>
                      <a:pt x="80" y="44"/>
                      <a:pt x="80" y="44"/>
                      <a:pt x="80" y="44"/>
                    </a:cubicBezTo>
                    <a:cubicBezTo>
                      <a:pt x="81" y="43"/>
                      <a:pt x="79" y="47"/>
                      <a:pt x="81" y="45"/>
                    </a:cubicBezTo>
                    <a:cubicBezTo>
                      <a:pt x="80" y="46"/>
                      <a:pt x="80" y="46"/>
                      <a:pt x="80" y="46"/>
                    </a:cubicBezTo>
                    <a:cubicBezTo>
                      <a:pt x="81" y="44"/>
                      <a:pt x="80" y="47"/>
                      <a:pt x="81" y="46"/>
                    </a:cubicBezTo>
                    <a:cubicBezTo>
                      <a:pt x="81" y="46"/>
                      <a:pt x="81" y="46"/>
                      <a:pt x="81" y="46"/>
                    </a:cubicBezTo>
                    <a:cubicBezTo>
                      <a:pt x="81" y="47"/>
                      <a:pt x="83" y="44"/>
                      <a:pt x="82" y="46"/>
                    </a:cubicBezTo>
                    <a:cubicBezTo>
                      <a:pt x="83" y="46"/>
                      <a:pt x="83" y="46"/>
                      <a:pt x="84" y="44"/>
                    </a:cubicBezTo>
                    <a:cubicBezTo>
                      <a:pt x="83" y="46"/>
                      <a:pt x="83" y="46"/>
                      <a:pt x="83" y="46"/>
                    </a:cubicBezTo>
                    <a:cubicBezTo>
                      <a:pt x="85" y="46"/>
                      <a:pt x="86" y="47"/>
                      <a:pt x="88" y="46"/>
                    </a:cubicBezTo>
                    <a:cubicBezTo>
                      <a:pt x="87" y="47"/>
                      <a:pt x="87" y="47"/>
                      <a:pt x="87" y="47"/>
                    </a:cubicBezTo>
                    <a:cubicBezTo>
                      <a:pt x="89" y="45"/>
                      <a:pt x="87" y="49"/>
                      <a:pt x="90" y="46"/>
                    </a:cubicBezTo>
                    <a:cubicBezTo>
                      <a:pt x="92" y="45"/>
                      <a:pt x="92" y="45"/>
                      <a:pt x="92" y="45"/>
                    </a:cubicBezTo>
                    <a:cubicBezTo>
                      <a:pt x="90" y="47"/>
                      <a:pt x="90" y="47"/>
                      <a:pt x="90" y="47"/>
                    </a:cubicBezTo>
                    <a:cubicBezTo>
                      <a:pt x="91" y="46"/>
                      <a:pt x="91" y="47"/>
                      <a:pt x="92" y="46"/>
                    </a:cubicBezTo>
                    <a:cubicBezTo>
                      <a:pt x="91" y="47"/>
                      <a:pt x="91" y="47"/>
                      <a:pt x="91" y="47"/>
                    </a:cubicBezTo>
                    <a:cubicBezTo>
                      <a:pt x="91" y="47"/>
                      <a:pt x="93" y="45"/>
                      <a:pt x="93" y="46"/>
                    </a:cubicBezTo>
                    <a:cubicBezTo>
                      <a:pt x="93" y="47"/>
                      <a:pt x="93" y="47"/>
                      <a:pt x="93" y="47"/>
                    </a:cubicBezTo>
                    <a:cubicBezTo>
                      <a:pt x="92" y="50"/>
                      <a:pt x="93" y="54"/>
                      <a:pt x="96" y="51"/>
                    </a:cubicBezTo>
                    <a:cubicBezTo>
                      <a:pt x="97" y="51"/>
                      <a:pt x="95" y="53"/>
                      <a:pt x="95" y="53"/>
                    </a:cubicBezTo>
                    <a:cubicBezTo>
                      <a:pt x="99" y="51"/>
                      <a:pt x="97" y="56"/>
                      <a:pt x="101" y="53"/>
                    </a:cubicBezTo>
                    <a:cubicBezTo>
                      <a:pt x="103" y="52"/>
                      <a:pt x="107" y="48"/>
                      <a:pt x="107" y="48"/>
                    </a:cubicBezTo>
                    <a:cubicBezTo>
                      <a:pt x="103" y="48"/>
                      <a:pt x="103" y="45"/>
                      <a:pt x="102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4" name="chenying0907 96"/>
              <p:cNvSpPr/>
              <p:nvPr/>
            </p:nvSpPr>
            <p:spPr bwMode="auto">
              <a:xfrm>
                <a:off x="4117" y="223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5" name="chenying0907 97"/>
              <p:cNvSpPr/>
              <p:nvPr/>
            </p:nvSpPr>
            <p:spPr bwMode="auto">
              <a:xfrm>
                <a:off x="4487" y="232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6" name="chenying0907 98"/>
              <p:cNvSpPr/>
              <p:nvPr/>
            </p:nvSpPr>
            <p:spPr bwMode="auto">
              <a:xfrm>
                <a:off x="4387" y="2285"/>
                <a:ext cx="2" cy="4"/>
              </a:xfrm>
              <a:custGeom>
                <a:avLst/>
                <a:gdLst>
                  <a:gd name="T0" fmla="*/ 1 w 1"/>
                  <a:gd name="T1" fmla="*/ 0 h 2"/>
                  <a:gd name="T2" fmla="*/ 0 w 1"/>
                  <a:gd name="T3" fmla="*/ 1 h 2"/>
                  <a:gd name="T4" fmla="*/ 1 w 1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0"/>
                    </a:moveTo>
                    <a:cubicBezTo>
                      <a:pt x="0" y="2"/>
                      <a:pt x="1" y="1"/>
                      <a:pt x="0" y="1"/>
                    </a:cubicBezTo>
                    <a:cubicBezTo>
                      <a:pt x="1" y="1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7" name="chenying0907 99"/>
              <p:cNvSpPr/>
              <p:nvPr/>
            </p:nvSpPr>
            <p:spPr bwMode="auto">
              <a:xfrm>
                <a:off x="4508" y="1933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8" name="chenying0907 100"/>
              <p:cNvSpPr/>
              <p:nvPr/>
            </p:nvSpPr>
            <p:spPr bwMode="auto">
              <a:xfrm>
                <a:off x="4487" y="2285"/>
                <a:ext cx="2" cy="0"/>
              </a:xfrm>
              <a:custGeom>
                <a:avLst/>
                <a:gdLst>
                  <a:gd name="T0" fmla="*/ 0 w 1"/>
                  <a:gd name="T1" fmla="*/ 0 w 1"/>
                  <a:gd name="T2" fmla="*/ 1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9" name="chenying0907 101"/>
              <p:cNvSpPr/>
              <p:nvPr/>
            </p:nvSpPr>
            <p:spPr bwMode="auto">
              <a:xfrm>
                <a:off x="4514" y="1929"/>
                <a:ext cx="0" cy="4"/>
              </a:xfrm>
              <a:custGeom>
                <a:avLst/>
                <a:gdLst>
                  <a:gd name="T0" fmla="*/ 1 h 2"/>
                  <a:gd name="T1" fmla="*/ 1 h 2"/>
                  <a:gd name="T2" fmla="*/ 1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2">
                    <a:moveTo>
                      <a:pt x="0" y="1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2"/>
                      <a:pt x="0" y="0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0" name="chenying0907 102"/>
              <p:cNvSpPr/>
              <p:nvPr/>
            </p:nvSpPr>
            <p:spPr bwMode="auto">
              <a:xfrm>
                <a:off x="4506" y="1927"/>
                <a:ext cx="0" cy="4"/>
              </a:xfrm>
              <a:custGeom>
                <a:avLst/>
                <a:gdLst>
                  <a:gd name="T0" fmla="*/ 1 h 2"/>
                  <a:gd name="T1" fmla="*/ 0 h 2"/>
                  <a:gd name="T2" fmla="*/ 1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2">
                    <a:moveTo>
                      <a:pt x="0" y="1"/>
                    </a:moveTo>
                    <a:cubicBezTo>
                      <a:pt x="0" y="1"/>
                      <a:pt x="0" y="0"/>
                      <a:pt x="0" y="0"/>
                    </a:cubicBezTo>
                    <a:cubicBezTo>
                      <a:pt x="0" y="2"/>
                      <a:pt x="0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1" name="chenying0907 103"/>
              <p:cNvSpPr/>
              <p:nvPr/>
            </p:nvSpPr>
            <p:spPr bwMode="auto">
              <a:xfrm>
                <a:off x="4516" y="1927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  <a:gd name="T3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2" name="chenying0907 104"/>
              <p:cNvSpPr/>
              <p:nvPr/>
            </p:nvSpPr>
            <p:spPr bwMode="auto">
              <a:xfrm>
                <a:off x="4495" y="1925"/>
                <a:ext cx="2" cy="4"/>
              </a:xfrm>
              <a:custGeom>
                <a:avLst/>
                <a:gdLst>
                  <a:gd name="T0" fmla="*/ 1 w 1"/>
                  <a:gd name="T1" fmla="*/ 1 h 2"/>
                  <a:gd name="T2" fmla="*/ 0 w 1"/>
                  <a:gd name="T3" fmla="*/ 0 h 2"/>
                  <a:gd name="T4" fmla="*/ 1 w 1"/>
                  <a:gd name="T5" fmla="*/ 1 h 2"/>
                  <a:gd name="T6" fmla="*/ 1 w 1"/>
                  <a:gd name="T7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1" y="1"/>
                    </a:moveTo>
                    <a:cubicBezTo>
                      <a:pt x="1" y="1"/>
                      <a:pt x="0" y="0"/>
                      <a:pt x="0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2"/>
                      <a:pt x="1" y="1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3" name="chenying0907 105"/>
              <p:cNvSpPr/>
              <p:nvPr/>
            </p:nvSpPr>
            <p:spPr bwMode="auto">
              <a:xfrm>
                <a:off x="3201" y="2162"/>
                <a:ext cx="0" cy="4"/>
              </a:xfrm>
              <a:custGeom>
                <a:avLst/>
                <a:gdLst>
                  <a:gd name="T0" fmla="*/ 2 h 2"/>
                  <a:gd name="T1" fmla="*/ 1 h 2"/>
                  <a:gd name="T2" fmla="*/ 2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2">
                    <a:moveTo>
                      <a:pt x="0" y="2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2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4" name="chenying0907 106"/>
              <p:cNvSpPr/>
              <p:nvPr/>
            </p:nvSpPr>
            <p:spPr bwMode="auto">
              <a:xfrm>
                <a:off x="3544" y="1543"/>
                <a:ext cx="3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lnTo>
                      <a:pt x="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5" name="chenying0907 107"/>
              <p:cNvSpPr/>
              <p:nvPr/>
            </p:nvSpPr>
            <p:spPr bwMode="auto">
              <a:xfrm>
                <a:off x="3914" y="1418"/>
                <a:ext cx="2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6" name="chenying0907 108"/>
              <p:cNvSpPr/>
              <p:nvPr/>
            </p:nvSpPr>
            <p:spPr bwMode="auto">
              <a:xfrm>
                <a:off x="3916" y="1409"/>
                <a:ext cx="4" cy="2"/>
              </a:xfrm>
              <a:custGeom>
                <a:avLst/>
                <a:gdLst>
                  <a:gd name="T0" fmla="*/ 0 w 2"/>
                  <a:gd name="T1" fmla="*/ 1 h 1"/>
                  <a:gd name="T2" fmla="*/ 1 w 2"/>
                  <a:gd name="T3" fmla="*/ 0 h 1"/>
                  <a:gd name="T4" fmla="*/ 0 w 2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0" y="1"/>
                    </a:moveTo>
                    <a:cubicBezTo>
                      <a:pt x="2" y="1"/>
                      <a:pt x="0" y="1"/>
                      <a:pt x="1" y="0"/>
                    </a:cubicBezTo>
                    <a:cubicBezTo>
                      <a:pt x="1" y="1"/>
                      <a:pt x="0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7" name="chenying0907 109"/>
              <p:cNvSpPr/>
              <p:nvPr/>
            </p:nvSpPr>
            <p:spPr bwMode="auto">
              <a:xfrm>
                <a:off x="3893" y="1441"/>
                <a:ext cx="4" cy="4"/>
              </a:xfrm>
              <a:custGeom>
                <a:avLst/>
                <a:gdLst>
                  <a:gd name="T0" fmla="*/ 2 w 2"/>
                  <a:gd name="T1" fmla="*/ 1 h 2"/>
                  <a:gd name="T2" fmla="*/ 1 w 2"/>
                  <a:gd name="T3" fmla="*/ 1 h 2"/>
                  <a:gd name="T4" fmla="*/ 2 w 2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2" y="1"/>
                    </a:moveTo>
                    <a:cubicBezTo>
                      <a:pt x="2" y="0"/>
                      <a:pt x="1" y="1"/>
                      <a:pt x="1" y="1"/>
                    </a:cubicBezTo>
                    <a:cubicBezTo>
                      <a:pt x="0" y="2"/>
                      <a:pt x="1" y="1"/>
                      <a:pt x="2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8" name="chenying0907 110"/>
              <p:cNvSpPr/>
              <p:nvPr/>
            </p:nvSpPr>
            <p:spPr bwMode="auto">
              <a:xfrm>
                <a:off x="3893" y="1437"/>
                <a:ext cx="6" cy="6"/>
              </a:xfrm>
              <a:custGeom>
                <a:avLst/>
                <a:gdLst>
                  <a:gd name="T0" fmla="*/ 0 w 3"/>
                  <a:gd name="T1" fmla="*/ 3 h 3"/>
                  <a:gd name="T2" fmla="*/ 3 w 3"/>
                  <a:gd name="T3" fmla="*/ 0 h 3"/>
                  <a:gd name="T4" fmla="*/ 0 w 3"/>
                  <a:gd name="T5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3">
                    <a:moveTo>
                      <a:pt x="0" y="3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1"/>
                      <a:pt x="1" y="2"/>
                      <a:pt x="0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9" name="chenying0907 111"/>
              <p:cNvSpPr/>
              <p:nvPr/>
            </p:nvSpPr>
            <p:spPr bwMode="auto">
              <a:xfrm>
                <a:off x="3909" y="1418"/>
                <a:ext cx="5" cy="0"/>
              </a:xfrm>
              <a:custGeom>
                <a:avLst/>
                <a:gdLst>
                  <a:gd name="T0" fmla="*/ 0 w 2"/>
                  <a:gd name="T1" fmla="*/ 2 w 2"/>
                  <a:gd name="T2" fmla="*/ 1 w 2"/>
                  <a:gd name="T3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0" name="chenying0907 112"/>
              <p:cNvSpPr/>
              <p:nvPr/>
            </p:nvSpPr>
            <p:spPr bwMode="auto">
              <a:xfrm>
                <a:off x="3912" y="1416"/>
                <a:ext cx="4" cy="0"/>
              </a:xfrm>
              <a:custGeom>
                <a:avLst/>
                <a:gdLst>
                  <a:gd name="T0" fmla="*/ 2 w 2"/>
                  <a:gd name="T1" fmla="*/ 0 w 2"/>
                  <a:gd name="T2" fmla="*/ 2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2" y="0"/>
                    </a:moveTo>
                    <a:cubicBezTo>
                      <a:pt x="2" y="0"/>
                      <a:pt x="1" y="0"/>
                      <a:pt x="0" y="0"/>
                    </a:cubicBez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1" name="chenying0907 113"/>
              <p:cNvSpPr/>
              <p:nvPr/>
            </p:nvSpPr>
            <p:spPr bwMode="auto">
              <a:xfrm>
                <a:off x="4472" y="1804"/>
                <a:ext cx="233" cy="133"/>
              </a:xfrm>
              <a:custGeom>
                <a:avLst/>
                <a:gdLst>
                  <a:gd name="T0" fmla="*/ 86 w 110"/>
                  <a:gd name="T1" fmla="*/ 5 h 63"/>
                  <a:gd name="T2" fmla="*/ 79 w 110"/>
                  <a:gd name="T3" fmla="*/ 7 h 63"/>
                  <a:gd name="T4" fmla="*/ 58 w 110"/>
                  <a:gd name="T5" fmla="*/ 24 h 63"/>
                  <a:gd name="T6" fmla="*/ 50 w 110"/>
                  <a:gd name="T7" fmla="*/ 26 h 63"/>
                  <a:gd name="T8" fmla="*/ 44 w 110"/>
                  <a:gd name="T9" fmla="*/ 26 h 63"/>
                  <a:gd name="T10" fmla="*/ 34 w 110"/>
                  <a:gd name="T11" fmla="*/ 31 h 63"/>
                  <a:gd name="T12" fmla="*/ 28 w 110"/>
                  <a:gd name="T13" fmla="*/ 33 h 63"/>
                  <a:gd name="T14" fmla="*/ 17 w 110"/>
                  <a:gd name="T15" fmla="*/ 38 h 63"/>
                  <a:gd name="T16" fmla="*/ 13 w 110"/>
                  <a:gd name="T17" fmla="*/ 45 h 63"/>
                  <a:gd name="T18" fmla="*/ 5 w 110"/>
                  <a:gd name="T19" fmla="*/ 47 h 63"/>
                  <a:gd name="T20" fmla="*/ 1 w 110"/>
                  <a:gd name="T21" fmla="*/ 50 h 63"/>
                  <a:gd name="T22" fmla="*/ 3 w 110"/>
                  <a:gd name="T23" fmla="*/ 55 h 63"/>
                  <a:gd name="T24" fmla="*/ 3 w 110"/>
                  <a:gd name="T25" fmla="*/ 56 h 63"/>
                  <a:gd name="T26" fmla="*/ 5 w 110"/>
                  <a:gd name="T27" fmla="*/ 55 h 63"/>
                  <a:gd name="T28" fmla="*/ 9 w 110"/>
                  <a:gd name="T29" fmla="*/ 56 h 63"/>
                  <a:gd name="T30" fmla="*/ 12 w 110"/>
                  <a:gd name="T31" fmla="*/ 58 h 63"/>
                  <a:gd name="T32" fmla="*/ 12 w 110"/>
                  <a:gd name="T33" fmla="*/ 51 h 63"/>
                  <a:gd name="T34" fmla="*/ 15 w 110"/>
                  <a:gd name="T35" fmla="*/ 57 h 63"/>
                  <a:gd name="T36" fmla="*/ 18 w 110"/>
                  <a:gd name="T37" fmla="*/ 61 h 63"/>
                  <a:gd name="T38" fmla="*/ 16 w 110"/>
                  <a:gd name="T39" fmla="*/ 54 h 63"/>
                  <a:gd name="T40" fmla="*/ 19 w 110"/>
                  <a:gd name="T41" fmla="*/ 59 h 63"/>
                  <a:gd name="T42" fmla="*/ 21 w 110"/>
                  <a:gd name="T43" fmla="*/ 60 h 63"/>
                  <a:gd name="T44" fmla="*/ 22 w 110"/>
                  <a:gd name="T45" fmla="*/ 60 h 63"/>
                  <a:gd name="T46" fmla="*/ 23 w 110"/>
                  <a:gd name="T47" fmla="*/ 60 h 63"/>
                  <a:gd name="T48" fmla="*/ 23 w 110"/>
                  <a:gd name="T49" fmla="*/ 55 h 63"/>
                  <a:gd name="T50" fmla="*/ 26 w 110"/>
                  <a:gd name="T51" fmla="*/ 58 h 63"/>
                  <a:gd name="T52" fmla="*/ 26 w 110"/>
                  <a:gd name="T53" fmla="*/ 54 h 63"/>
                  <a:gd name="T54" fmla="*/ 27 w 110"/>
                  <a:gd name="T55" fmla="*/ 54 h 63"/>
                  <a:gd name="T56" fmla="*/ 29 w 110"/>
                  <a:gd name="T57" fmla="*/ 54 h 63"/>
                  <a:gd name="T58" fmla="*/ 34 w 110"/>
                  <a:gd name="T59" fmla="*/ 51 h 63"/>
                  <a:gd name="T60" fmla="*/ 36 w 110"/>
                  <a:gd name="T61" fmla="*/ 51 h 63"/>
                  <a:gd name="T62" fmla="*/ 40 w 110"/>
                  <a:gd name="T63" fmla="*/ 49 h 63"/>
                  <a:gd name="T64" fmla="*/ 44 w 110"/>
                  <a:gd name="T65" fmla="*/ 47 h 63"/>
                  <a:gd name="T66" fmla="*/ 45 w 110"/>
                  <a:gd name="T67" fmla="*/ 45 h 63"/>
                  <a:gd name="T68" fmla="*/ 46 w 110"/>
                  <a:gd name="T69" fmla="*/ 45 h 63"/>
                  <a:gd name="T70" fmla="*/ 46 w 110"/>
                  <a:gd name="T71" fmla="*/ 42 h 63"/>
                  <a:gd name="T72" fmla="*/ 49 w 110"/>
                  <a:gd name="T73" fmla="*/ 42 h 63"/>
                  <a:gd name="T74" fmla="*/ 53 w 110"/>
                  <a:gd name="T75" fmla="*/ 42 h 63"/>
                  <a:gd name="T76" fmla="*/ 55 w 110"/>
                  <a:gd name="T77" fmla="*/ 39 h 63"/>
                  <a:gd name="T78" fmla="*/ 60 w 110"/>
                  <a:gd name="T79" fmla="*/ 39 h 63"/>
                  <a:gd name="T80" fmla="*/ 61 w 110"/>
                  <a:gd name="T81" fmla="*/ 38 h 63"/>
                  <a:gd name="T82" fmla="*/ 62 w 110"/>
                  <a:gd name="T83" fmla="*/ 38 h 63"/>
                  <a:gd name="T84" fmla="*/ 64 w 110"/>
                  <a:gd name="T85" fmla="*/ 40 h 63"/>
                  <a:gd name="T86" fmla="*/ 66 w 110"/>
                  <a:gd name="T87" fmla="*/ 35 h 63"/>
                  <a:gd name="T88" fmla="*/ 68 w 110"/>
                  <a:gd name="T89" fmla="*/ 30 h 63"/>
                  <a:gd name="T90" fmla="*/ 71 w 110"/>
                  <a:gd name="T91" fmla="*/ 31 h 63"/>
                  <a:gd name="T92" fmla="*/ 72 w 110"/>
                  <a:gd name="T93" fmla="*/ 26 h 63"/>
                  <a:gd name="T94" fmla="*/ 76 w 110"/>
                  <a:gd name="T95" fmla="*/ 26 h 63"/>
                  <a:gd name="T96" fmla="*/ 79 w 110"/>
                  <a:gd name="T97" fmla="*/ 24 h 63"/>
                  <a:gd name="T98" fmla="*/ 82 w 110"/>
                  <a:gd name="T99" fmla="*/ 23 h 63"/>
                  <a:gd name="T100" fmla="*/ 88 w 110"/>
                  <a:gd name="T101" fmla="*/ 20 h 63"/>
                  <a:gd name="T102" fmla="*/ 91 w 110"/>
                  <a:gd name="T103" fmla="*/ 16 h 63"/>
                  <a:gd name="T104" fmla="*/ 97 w 110"/>
                  <a:gd name="T105" fmla="*/ 13 h 63"/>
                  <a:gd name="T106" fmla="*/ 105 w 110"/>
                  <a:gd name="T107" fmla="*/ 13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10" h="63">
                    <a:moveTo>
                      <a:pt x="108" y="1"/>
                    </a:moveTo>
                    <a:cubicBezTo>
                      <a:pt x="106" y="4"/>
                      <a:pt x="103" y="2"/>
                      <a:pt x="100" y="0"/>
                    </a:cubicBezTo>
                    <a:cubicBezTo>
                      <a:pt x="99" y="1"/>
                      <a:pt x="98" y="2"/>
                      <a:pt x="97" y="1"/>
                    </a:cubicBezTo>
                    <a:cubicBezTo>
                      <a:pt x="94" y="3"/>
                      <a:pt x="88" y="0"/>
                      <a:pt x="85" y="3"/>
                    </a:cubicBezTo>
                    <a:cubicBezTo>
                      <a:pt x="86" y="4"/>
                      <a:pt x="86" y="5"/>
                      <a:pt x="86" y="5"/>
                    </a:cubicBezTo>
                    <a:cubicBezTo>
                      <a:pt x="86" y="5"/>
                      <a:pt x="86" y="5"/>
                      <a:pt x="86" y="5"/>
                    </a:cubicBezTo>
                    <a:cubicBezTo>
                      <a:pt x="86" y="6"/>
                      <a:pt x="86" y="6"/>
                      <a:pt x="86" y="6"/>
                    </a:cubicBezTo>
                    <a:cubicBezTo>
                      <a:pt x="86" y="7"/>
                      <a:pt x="85" y="5"/>
                      <a:pt x="85" y="5"/>
                    </a:cubicBezTo>
                    <a:cubicBezTo>
                      <a:pt x="84" y="5"/>
                      <a:pt x="83" y="6"/>
                      <a:pt x="82" y="6"/>
                    </a:cubicBezTo>
                    <a:cubicBezTo>
                      <a:pt x="82" y="8"/>
                      <a:pt x="81" y="7"/>
                      <a:pt x="82" y="9"/>
                    </a:cubicBezTo>
                    <a:cubicBezTo>
                      <a:pt x="81" y="8"/>
                      <a:pt x="81" y="8"/>
                      <a:pt x="81" y="8"/>
                    </a:cubicBezTo>
                    <a:cubicBezTo>
                      <a:pt x="81" y="10"/>
                      <a:pt x="81" y="10"/>
                      <a:pt x="79" y="7"/>
                    </a:cubicBezTo>
                    <a:cubicBezTo>
                      <a:pt x="75" y="7"/>
                      <a:pt x="72" y="10"/>
                      <a:pt x="68" y="11"/>
                    </a:cubicBezTo>
                    <a:cubicBezTo>
                      <a:pt x="65" y="13"/>
                      <a:pt x="63" y="16"/>
                      <a:pt x="60" y="19"/>
                    </a:cubicBezTo>
                    <a:cubicBezTo>
                      <a:pt x="60" y="22"/>
                      <a:pt x="59" y="21"/>
                      <a:pt x="60" y="24"/>
                    </a:cubicBezTo>
                    <a:cubicBezTo>
                      <a:pt x="59" y="23"/>
                      <a:pt x="59" y="23"/>
                      <a:pt x="59" y="23"/>
                    </a:cubicBezTo>
                    <a:cubicBezTo>
                      <a:pt x="59" y="24"/>
                      <a:pt x="59" y="23"/>
                      <a:pt x="57" y="22"/>
                    </a:cubicBezTo>
                    <a:cubicBezTo>
                      <a:pt x="58" y="23"/>
                      <a:pt x="57" y="22"/>
                      <a:pt x="58" y="24"/>
                    </a:cubicBezTo>
                    <a:cubicBezTo>
                      <a:pt x="59" y="26"/>
                      <a:pt x="57" y="22"/>
                      <a:pt x="57" y="23"/>
                    </a:cubicBezTo>
                    <a:cubicBezTo>
                      <a:pt x="56" y="22"/>
                      <a:pt x="57" y="24"/>
                      <a:pt x="57" y="23"/>
                    </a:cubicBezTo>
                    <a:cubicBezTo>
                      <a:pt x="57" y="26"/>
                      <a:pt x="56" y="22"/>
                      <a:pt x="55" y="21"/>
                    </a:cubicBezTo>
                    <a:cubicBezTo>
                      <a:pt x="53" y="22"/>
                      <a:pt x="53" y="25"/>
                      <a:pt x="51" y="25"/>
                    </a:cubicBezTo>
                    <a:cubicBezTo>
                      <a:pt x="51" y="24"/>
                      <a:pt x="51" y="26"/>
                      <a:pt x="51" y="26"/>
                    </a:cubicBezTo>
                    <a:cubicBezTo>
                      <a:pt x="50" y="23"/>
                      <a:pt x="51" y="27"/>
                      <a:pt x="50" y="26"/>
                    </a:cubicBezTo>
                    <a:cubicBezTo>
                      <a:pt x="50" y="25"/>
                      <a:pt x="50" y="25"/>
                      <a:pt x="50" y="25"/>
                    </a:cubicBezTo>
                    <a:cubicBezTo>
                      <a:pt x="49" y="24"/>
                      <a:pt x="49" y="26"/>
                      <a:pt x="48" y="25"/>
                    </a:cubicBezTo>
                    <a:cubicBezTo>
                      <a:pt x="48" y="26"/>
                      <a:pt x="46" y="24"/>
                      <a:pt x="46" y="26"/>
                    </a:cubicBezTo>
                    <a:cubicBezTo>
                      <a:pt x="46" y="24"/>
                      <a:pt x="46" y="25"/>
                      <a:pt x="45" y="24"/>
                    </a:cubicBezTo>
                    <a:cubicBezTo>
                      <a:pt x="46" y="28"/>
                      <a:pt x="44" y="24"/>
                      <a:pt x="44" y="26"/>
                    </a:cubicBezTo>
                    <a:cubicBezTo>
                      <a:pt x="44" y="26"/>
                      <a:pt x="44" y="26"/>
                      <a:pt x="44" y="26"/>
                    </a:cubicBezTo>
                    <a:cubicBezTo>
                      <a:pt x="42" y="26"/>
                      <a:pt x="40" y="26"/>
                      <a:pt x="39" y="29"/>
                    </a:cubicBezTo>
                    <a:cubicBezTo>
                      <a:pt x="39" y="29"/>
                      <a:pt x="36" y="27"/>
                      <a:pt x="36" y="29"/>
                    </a:cubicBezTo>
                    <a:cubicBezTo>
                      <a:pt x="36" y="30"/>
                      <a:pt x="36" y="30"/>
                      <a:pt x="36" y="30"/>
                    </a:cubicBezTo>
                    <a:cubicBezTo>
                      <a:pt x="36" y="30"/>
                      <a:pt x="36" y="29"/>
                      <a:pt x="36" y="29"/>
                    </a:cubicBezTo>
                    <a:cubicBezTo>
                      <a:pt x="36" y="30"/>
                      <a:pt x="34" y="29"/>
                      <a:pt x="34" y="29"/>
                    </a:cubicBezTo>
                    <a:cubicBezTo>
                      <a:pt x="34" y="30"/>
                      <a:pt x="34" y="30"/>
                      <a:pt x="34" y="31"/>
                    </a:cubicBezTo>
                    <a:cubicBezTo>
                      <a:pt x="32" y="29"/>
                      <a:pt x="33" y="33"/>
                      <a:pt x="31" y="31"/>
                    </a:cubicBezTo>
                    <a:cubicBezTo>
                      <a:pt x="32" y="34"/>
                      <a:pt x="32" y="33"/>
                      <a:pt x="32" y="34"/>
                    </a:cubicBezTo>
                    <a:cubicBezTo>
                      <a:pt x="32" y="33"/>
                      <a:pt x="31" y="33"/>
                      <a:pt x="31" y="32"/>
                    </a:cubicBezTo>
                    <a:cubicBezTo>
                      <a:pt x="31" y="32"/>
                      <a:pt x="30" y="33"/>
                      <a:pt x="30" y="32"/>
                    </a:cubicBezTo>
                    <a:cubicBezTo>
                      <a:pt x="29" y="32"/>
                      <a:pt x="30" y="34"/>
                      <a:pt x="29" y="34"/>
                    </a:cubicBezTo>
                    <a:cubicBezTo>
                      <a:pt x="28" y="32"/>
                      <a:pt x="28" y="34"/>
                      <a:pt x="28" y="33"/>
                    </a:cubicBezTo>
                    <a:cubicBezTo>
                      <a:pt x="28" y="35"/>
                      <a:pt x="28" y="37"/>
                      <a:pt x="28" y="36"/>
                    </a:cubicBezTo>
                    <a:cubicBezTo>
                      <a:pt x="27" y="33"/>
                      <a:pt x="27" y="33"/>
                      <a:pt x="27" y="33"/>
                    </a:cubicBezTo>
                    <a:cubicBezTo>
                      <a:pt x="26" y="35"/>
                      <a:pt x="24" y="32"/>
                      <a:pt x="23" y="36"/>
                    </a:cubicBezTo>
                    <a:cubicBezTo>
                      <a:pt x="23" y="35"/>
                      <a:pt x="23" y="35"/>
                      <a:pt x="23" y="35"/>
                    </a:cubicBezTo>
                    <a:cubicBezTo>
                      <a:pt x="22" y="37"/>
                      <a:pt x="20" y="36"/>
                      <a:pt x="19" y="39"/>
                    </a:cubicBezTo>
                    <a:cubicBezTo>
                      <a:pt x="18" y="38"/>
                      <a:pt x="18" y="38"/>
                      <a:pt x="17" y="38"/>
                    </a:cubicBezTo>
                    <a:cubicBezTo>
                      <a:pt x="17" y="40"/>
                      <a:pt x="17" y="40"/>
                      <a:pt x="17" y="42"/>
                    </a:cubicBezTo>
                    <a:cubicBezTo>
                      <a:pt x="17" y="42"/>
                      <a:pt x="16" y="41"/>
                      <a:pt x="16" y="40"/>
                    </a:cubicBezTo>
                    <a:cubicBezTo>
                      <a:pt x="15" y="40"/>
                      <a:pt x="14" y="38"/>
                      <a:pt x="14" y="41"/>
                    </a:cubicBezTo>
                    <a:cubicBezTo>
                      <a:pt x="14" y="39"/>
                      <a:pt x="14" y="39"/>
                      <a:pt x="14" y="39"/>
                    </a:cubicBezTo>
                    <a:cubicBezTo>
                      <a:pt x="14" y="41"/>
                      <a:pt x="13" y="43"/>
                      <a:pt x="12" y="42"/>
                    </a:cubicBezTo>
                    <a:cubicBezTo>
                      <a:pt x="13" y="43"/>
                      <a:pt x="12" y="44"/>
                      <a:pt x="13" y="45"/>
                    </a:cubicBezTo>
                    <a:cubicBezTo>
                      <a:pt x="13" y="45"/>
                      <a:pt x="12" y="43"/>
                      <a:pt x="12" y="44"/>
                    </a:cubicBezTo>
                    <a:cubicBezTo>
                      <a:pt x="12" y="42"/>
                      <a:pt x="12" y="42"/>
                      <a:pt x="12" y="42"/>
                    </a:cubicBezTo>
                    <a:cubicBezTo>
                      <a:pt x="10" y="43"/>
                      <a:pt x="9" y="44"/>
                      <a:pt x="8" y="46"/>
                    </a:cubicBezTo>
                    <a:cubicBezTo>
                      <a:pt x="7" y="44"/>
                      <a:pt x="7" y="46"/>
                      <a:pt x="6" y="45"/>
                    </a:cubicBezTo>
                    <a:cubicBezTo>
                      <a:pt x="6" y="47"/>
                      <a:pt x="4" y="46"/>
                      <a:pt x="6" y="48"/>
                    </a:cubicBezTo>
                    <a:cubicBezTo>
                      <a:pt x="5" y="47"/>
                      <a:pt x="5" y="47"/>
                      <a:pt x="5" y="47"/>
                    </a:cubicBezTo>
                    <a:cubicBezTo>
                      <a:pt x="4" y="47"/>
                      <a:pt x="4" y="48"/>
                      <a:pt x="2" y="48"/>
                    </a:cubicBezTo>
                    <a:cubicBezTo>
                      <a:pt x="2" y="48"/>
                      <a:pt x="3" y="50"/>
                      <a:pt x="3" y="51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2" y="51"/>
                      <a:pt x="4" y="52"/>
                      <a:pt x="5" y="53"/>
                    </a:cubicBezTo>
                    <a:cubicBezTo>
                      <a:pt x="4" y="53"/>
                      <a:pt x="4" y="54"/>
                      <a:pt x="4" y="53"/>
                    </a:cubicBezTo>
                    <a:cubicBezTo>
                      <a:pt x="3" y="52"/>
                      <a:pt x="2" y="51"/>
                      <a:pt x="1" y="50"/>
                    </a:cubicBezTo>
                    <a:cubicBezTo>
                      <a:pt x="0" y="50"/>
                      <a:pt x="2" y="53"/>
                      <a:pt x="1" y="51"/>
                    </a:cubicBezTo>
                    <a:cubicBezTo>
                      <a:pt x="0" y="51"/>
                      <a:pt x="0" y="52"/>
                      <a:pt x="1" y="53"/>
                    </a:cubicBezTo>
                    <a:cubicBezTo>
                      <a:pt x="1" y="53"/>
                      <a:pt x="0" y="53"/>
                      <a:pt x="0" y="52"/>
                    </a:cubicBezTo>
                    <a:cubicBezTo>
                      <a:pt x="0" y="52"/>
                      <a:pt x="0" y="53"/>
                      <a:pt x="0" y="53"/>
                    </a:cubicBezTo>
                    <a:cubicBezTo>
                      <a:pt x="0" y="53"/>
                      <a:pt x="0" y="53"/>
                      <a:pt x="0" y="53"/>
                    </a:cubicBezTo>
                    <a:cubicBezTo>
                      <a:pt x="1" y="54"/>
                      <a:pt x="1" y="54"/>
                      <a:pt x="3" y="55"/>
                    </a:cubicBezTo>
                    <a:cubicBezTo>
                      <a:pt x="3" y="55"/>
                      <a:pt x="2" y="55"/>
                      <a:pt x="3" y="55"/>
                    </a:cubicBezTo>
                    <a:cubicBezTo>
                      <a:pt x="4" y="56"/>
                      <a:pt x="4" y="56"/>
                      <a:pt x="3" y="56"/>
                    </a:cubicBezTo>
                    <a:cubicBezTo>
                      <a:pt x="1" y="55"/>
                      <a:pt x="1" y="54"/>
                      <a:pt x="0" y="54"/>
                    </a:cubicBezTo>
                    <a:cubicBezTo>
                      <a:pt x="2" y="56"/>
                      <a:pt x="2" y="56"/>
                      <a:pt x="2" y="56"/>
                    </a:cubicBezTo>
                    <a:cubicBezTo>
                      <a:pt x="2" y="56"/>
                      <a:pt x="3" y="56"/>
                      <a:pt x="4" y="57"/>
                    </a:cubicBezTo>
                    <a:cubicBezTo>
                      <a:pt x="3" y="56"/>
                      <a:pt x="3" y="56"/>
                      <a:pt x="3" y="56"/>
                    </a:cubicBezTo>
                    <a:cubicBezTo>
                      <a:pt x="4" y="57"/>
                      <a:pt x="4" y="57"/>
                      <a:pt x="4" y="57"/>
                    </a:cubicBezTo>
                    <a:cubicBezTo>
                      <a:pt x="4" y="56"/>
                      <a:pt x="6" y="57"/>
                      <a:pt x="5" y="56"/>
                    </a:cubicBezTo>
                    <a:cubicBezTo>
                      <a:pt x="4" y="55"/>
                      <a:pt x="4" y="55"/>
                      <a:pt x="4" y="55"/>
                    </a:cubicBezTo>
                    <a:cubicBezTo>
                      <a:pt x="4" y="55"/>
                      <a:pt x="3" y="53"/>
                      <a:pt x="4" y="54"/>
                    </a:cubicBezTo>
                    <a:cubicBezTo>
                      <a:pt x="6" y="56"/>
                      <a:pt x="6" y="56"/>
                      <a:pt x="6" y="56"/>
                    </a:cubicBezTo>
                    <a:cubicBezTo>
                      <a:pt x="6" y="56"/>
                      <a:pt x="5" y="55"/>
                      <a:pt x="5" y="55"/>
                    </a:cubicBezTo>
                    <a:cubicBezTo>
                      <a:pt x="7" y="57"/>
                      <a:pt x="7" y="57"/>
                      <a:pt x="7" y="57"/>
                    </a:cubicBezTo>
                    <a:cubicBezTo>
                      <a:pt x="5" y="55"/>
                      <a:pt x="7" y="56"/>
                      <a:pt x="7" y="55"/>
                    </a:cubicBezTo>
                    <a:cubicBezTo>
                      <a:pt x="7" y="56"/>
                      <a:pt x="7" y="56"/>
                      <a:pt x="7" y="56"/>
                    </a:cubicBezTo>
                    <a:cubicBezTo>
                      <a:pt x="8" y="56"/>
                      <a:pt x="6" y="55"/>
                      <a:pt x="6" y="54"/>
                    </a:cubicBezTo>
                    <a:cubicBezTo>
                      <a:pt x="6" y="55"/>
                      <a:pt x="8" y="56"/>
                      <a:pt x="9" y="57"/>
                    </a:cubicBezTo>
                    <a:cubicBezTo>
                      <a:pt x="9" y="57"/>
                      <a:pt x="8" y="55"/>
                      <a:pt x="9" y="56"/>
                    </a:cubicBezTo>
                    <a:cubicBezTo>
                      <a:pt x="9" y="56"/>
                      <a:pt x="9" y="55"/>
                      <a:pt x="9" y="53"/>
                    </a:cubicBezTo>
                    <a:cubicBezTo>
                      <a:pt x="9" y="53"/>
                      <a:pt x="10" y="56"/>
                      <a:pt x="10" y="55"/>
                    </a:cubicBezTo>
                    <a:cubicBezTo>
                      <a:pt x="11" y="56"/>
                      <a:pt x="12" y="58"/>
                      <a:pt x="12" y="59"/>
                    </a:cubicBezTo>
                    <a:cubicBezTo>
                      <a:pt x="13" y="59"/>
                      <a:pt x="14" y="60"/>
                      <a:pt x="13" y="60"/>
                    </a:cubicBezTo>
                    <a:cubicBezTo>
                      <a:pt x="13" y="60"/>
                      <a:pt x="14" y="61"/>
                      <a:pt x="14" y="61"/>
                    </a:cubicBezTo>
                    <a:cubicBezTo>
                      <a:pt x="14" y="60"/>
                      <a:pt x="12" y="58"/>
                      <a:pt x="12" y="58"/>
                    </a:cubicBezTo>
                    <a:cubicBezTo>
                      <a:pt x="11" y="56"/>
                      <a:pt x="12" y="57"/>
                      <a:pt x="11" y="55"/>
                    </a:cubicBezTo>
                    <a:cubicBezTo>
                      <a:pt x="11" y="55"/>
                      <a:pt x="12" y="55"/>
                      <a:pt x="12" y="55"/>
                    </a:cubicBezTo>
                    <a:cubicBezTo>
                      <a:pt x="12" y="55"/>
                      <a:pt x="13" y="56"/>
                      <a:pt x="14" y="57"/>
                    </a:cubicBezTo>
                    <a:cubicBezTo>
                      <a:pt x="13" y="56"/>
                      <a:pt x="13" y="55"/>
                      <a:pt x="14" y="55"/>
                    </a:cubicBezTo>
                    <a:cubicBezTo>
                      <a:pt x="13" y="53"/>
                      <a:pt x="13" y="53"/>
                      <a:pt x="12" y="52"/>
                    </a:cubicBezTo>
                    <a:cubicBezTo>
                      <a:pt x="12" y="51"/>
                      <a:pt x="12" y="51"/>
                      <a:pt x="12" y="51"/>
                    </a:cubicBezTo>
                    <a:cubicBezTo>
                      <a:pt x="13" y="52"/>
                      <a:pt x="14" y="55"/>
                      <a:pt x="14" y="55"/>
                    </a:cubicBezTo>
                    <a:cubicBezTo>
                      <a:pt x="15" y="57"/>
                      <a:pt x="14" y="55"/>
                      <a:pt x="15" y="57"/>
                    </a:cubicBezTo>
                    <a:cubicBezTo>
                      <a:pt x="16" y="59"/>
                      <a:pt x="15" y="60"/>
                      <a:pt x="14" y="58"/>
                    </a:cubicBezTo>
                    <a:cubicBezTo>
                      <a:pt x="15" y="61"/>
                      <a:pt x="15" y="59"/>
                      <a:pt x="16" y="61"/>
                    </a:cubicBezTo>
                    <a:cubicBezTo>
                      <a:pt x="16" y="61"/>
                      <a:pt x="15" y="59"/>
                      <a:pt x="16" y="59"/>
                    </a:cubicBezTo>
                    <a:cubicBezTo>
                      <a:pt x="15" y="58"/>
                      <a:pt x="15" y="58"/>
                      <a:pt x="15" y="57"/>
                    </a:cubicBezTo>
                    <a:cubicBezTo>
                      <a:pt x="14" y="54"/>
                      <a:pt x="16" y="58"/>
                      <a:pt x="16" y="58"/>
                    </a:cubicBezTo>
                    <a:cubicBezTo>
                      <a:pt x="16" y="59"/>
                      <a:pt x="16" y="59"/>
                      <a:pt x="16" y="59"/>
                    </a:cubicBezTo>
                    <a:cubicBezTo>
                      <a:pt x="17" y="60"/>
                      <a:pt x="16" y="58"/>
                      <a:pt x="17" y="58"/>
                    </a:cubicBezTo>
                    <a:cubicBezTo>
                      <a:pt x="18" y="61"/>
                      <a:pt x="16" y="58"/>
                      <a:pt x="17" y="60"/>
                    </a:cubicBezTo>
                    <a:cubicBezTo>
                      <a:pt x="18" y="62"/>
                      <a:pt x="18" y="62"/>
                      <a:pt x="18" y="62"/>
                    </a:cubicBezTo>
                    <a:cubicBezTo>
                      <a:pt x="19" y="63"/>
                      <a:pt x="17" y="60"/>
                      <a:pt x="18" y="61"/>
                    </a:cubicBezTo>
                    <a:cubicBezTo>
                      <a:pt x="18" y="62"/>
                      <a:pt x="18" y="62"/>
                      <a:pt x="18" y="62"/>
                    </a:cubicBezTo>
                    <a:cubicBezTo>
                      <a:pt x="18" y="61"/>
                      <a:pt x="18" y="61"/>
                      <a:pt x="18" y="61"/>
                    </a:cubicBezTo>
                    <a:cubicBezTo>
                      <a:pt x="18" y="60"/>
                      <a:pt x="17" y="58"/>
                      <a:pt x="17" y="58"/>
                    </a:cubicBezTo>
                    <a:cubicBezTo>
                      <a:pt x="16" y="55"/>
                      <a:pt x="17" y="58"/>
                      <a:pt x="17" y="57"/>
                    </a:cubicBezTo>
                    <a:cubicBezTo>
                      <a:pt x="16" y="55"/>
                      <a:pt x="17" y="57"/>
                      <a:pt x="16" y="56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6" y="54"/>
                      <a:pt x="17" y="55"/>
                      <a:pt x="17" y="57"/>
                    </a:cubicBezTo>
                    <a:cubicBezTo>
                      <a:pt x="17" y="57"/>
                      <a:pt x="17" y="57"/>
                      <a:pt x="17" y="56"/>
                    </a:cubicBezTo>
                    <a:cubicBezTo>
                      <a:pt x="17" y="58"/>
                      <a:pt x="18" y="60"/>
                      <a:pt x="19" y="61"/>
                    </a:cubicBezTo>
                    <a:cubicBezTo>
                      <a:pt x="19" y="62"/>
                      <a:pt x="18" y="60"/>
                      <a:pt x="18" y="59"/>
                    </a:cubicBezTo>
                    <a:cubicBezTo>
                      <a:pt x="18" y="59"/>
                      <a:pt x="18" y="57"/>
                      <a:pt x="18" y="57"/>
                    </a:cubicBezTo>
                    <a:cubicBezTo>
                      <a:pt x="16" y="52"/>
                      <a:pt x="19" y="60"/>
                      <a:pt x="19" y="59"/>
                    </a:cubicBezTo>
                    <a:cubicBezTo>
                      <a:pt x="18" y="56"/>
                      <a:pt x="18" y="55"/>
                      <a:pt x="17" y="52"/>
                    </a:cubicBezTo>
                    <a:cubicBezTo>
                      <a:pt x="17" y="51"/>
                      <a:pt x="17" y="50"/>
                      <a:pt x="17" y="51"/>
                    </a:cubicBezTo>
                    <a:cubicBezTo>
                      <a:pt x="18" y="53"/>
                      <a:pt x="18" y="52"/>
                      <a:pt x="18" y="54"/>
                    </a:cubicBezTo>
                    <a:cubicBezTo>
                      <a:pt x="18" y="54"/>
                      <a:pt x="18" y="54"/>
                      <a:pt x="18" y="54"/>
                    </a:cubicBezTo>
                    <a:cubicBezTo>
                      <a:pt x="19" y="56"/>
                      <a:pt x="19" y="56"/>
                      <a:pt x="19" y="56"/>
                    </a:cubicBezTo>
                    <a:cubicBezTo>
                      <a:pt x="21" y="60"/>
                      <a:pt x="21" y="60"/>
                      <a:pt x="21" y="60"/>
                    </a:cubicBezTo>
                    <a:cubicBezTo>
                      <a:pt x="21" y="59"/>
                      <a:pt x="20" y="58"/>
                      <a:pt x="20" y="57"/>
                    </a:cubicBezTo>
                    <a:cubicBezTo>
                      <a:pt x="20" y="58"/>
                      <a:pt x="21" y="59"/>
                      <a:pt x="21" y="59"/>
                    </a:cubicBezTo>
                    <a:cubicBezTo>
                      <a:pt x="20" y="59"/>
                      <a:pt x="20" y="56"/>
                      <a:pt x="20" y="56"/>
                    </a:cubicBezTo>
                    <a:cubicBezTo>
                      <a:pt x="20" y="56"/>
                      <a:pt x="21" y="58"/>
                      <a:pt x="21" y="58"/>
                    </a:cubicBezTo>
                    <a:cubicBezTo>
                      <a:pt x="22" y="60"/>
                      <a:pt x="22" y="60"/>
                      <a:pt x="22" y="60"/>
                    </a:cubicBezTo>
                    <a:cubicBezTo>
                      <a:pt x="21" y="58"/>
                      <a:pt x="22" y="61"/>
                      <a:pt x="22" y="60"/>
                    </a:cubicBezTo>
                    <a:cubicBezTo>
                      <a:pt x="22" y="59"/>
                      <a:pt x="21" y="57"/>
                      <a:pt x="21" y="56"/>
                    </a:cubicBezTo>
                    <a:cubicBezTo>
                      <a:pt x="21" y="55"/>
                      <a:pt x="22" y="56"/>
                      <a:pt x="22" y="56"/>
                    </a:cubicBezTo>
                    <a:cubicBezTo>
                      <a:pt x="22" y="57"/>
                      <a:pt x="22" y="57"/>
                      <a:pt x="22" y="57"/>
                    </a:cubicBezTo>
                    <a:cubicBezTo>
                      <a:pt x="22" y="57"/>
                      <a:pt x="23" y="61"/>
                      <a:pt x="23" y="60"/>
                    </a:cubicBezTo>
                    <a:cubicBezTo>
                      <a:pt x="22" y="58"/>
                      <a:pt x="22" y="58"/>
                      <a:pt x="22" y="58"/>
                    </a:cubicBezTo>
                    <a:cubicBezTo>
                      <a:pt x="23" y="58"/>
                      <a:pt x="23" y="59"/>
                      <a:pt x="23" y="60"/>
                    </a:cubicBezTo>
                    <a:cubicBezTo>
                      <a:pt x="23" y="58"/>
                      <a:pt x="23" y="59"/>
                      <a:pt x="23" y="58"/>
                    </a:cubicBezTo>
                    <a:cubicBezTo>
                      <a:pt x="23" y="59"/>
                      <a:pt x="23" y="59"/>
                      <a:pt x="23" y="59"/>
                    </a:cubicBezTo>
                    <a:cubicBezTo>
                      <a:pt x="23" y="58"/>
                      <a:pt x="23" y="56"/>
                      <a:pt x="24" y="58"/>
                    </a:cubicBezTo>
                    <a:cubicBezTo>
                      <a:pt x="23" y="56"/>
                      <a:pt x="23" y="58"/>
                      <a:pt x="23" y="57"/>
                    </a:cubicBezTo>
                    <a:cubicBezTo>
                      <a:pt x="22" y="55"/>
                      <a:pt x="22" y="55"/>
                      <a:pt x="22" y="55"/>
                    </a:cubicBezTo>
                    <a:cubicBezTo>
                      <a:pt x="23" y="58"/>
                      <a:pt x="23" y="55"/>
                      <a:pt x="23" y="55"/>
                    </a:cubicBezTo>
                    <a:cubicBezTo>
                      <a:pt x="24" y="56"/>
                      <a:pt x="24" y="56"/>
                      <a:pt x="24" y="57"/>
                    </a:cubicBezTo>
                    <a:cubicBezTo>
                      <a:pt x="24" y="55"/>
                      <a:pt x="24" y="55"/>
                      <a:pt x="24" y="55"/>
                    </a:cubicBezTo>
                    <a:cubicBezTo>
                      <a:pt x="25" y="59"/>
                      <a:pt x="24" y="54"/>
                      <a:pt x="24" y="55"/>
                    </a:cubicBezTo>
                    <a:cubicBezTo>
                      <a:pt x="25" y="56"/>
                      <a:pt x="25" y="58"/>
                      <a:pt x="25" y="58"/>
                    </a:cubicBezTo>
                    <a:cubicBezTo>
                      <a:pt x="24" y="56"/>
                      <a:pt x="25" y="55"/>
                      <a:pt x="24" y="53"/>
                    </a:cubicBezTo>
                    <a:cubicBezTo>
                      <a:pt x="25" y="54"/>
                      <a:pt x="25" y="56"/>
                      <a:pt x="26" y="58"/>
                    </a:cubicBezTo>
                    <a:cubicBezTo>
                      <a:pt x="25" y="56"/>
                      <a:pt x="26" y="59"/>
                      <a:pt x="26" y="57"/>
                    </a:cubicBezTo>
                    <a:cubicBezTo>
                      <a:pt x="25" y="56"/>
                      <a:pt x="25" y="55"/>
                      <a:pt x="25" y="54"/>
                    </a:cubicBezTo>
                    <a:cubicBezTo>
                      <a:pt x="26" y="54"/>
                      <a:pt x="25" y="55"/>
                      <a:pt x="26" y="56"/>
                    </a:cubicBezTo>
                    <a:cubicBezTo>
                      <a:pt x="26" y="56"/>
                      <a:pt x="26" y="54"/>
                      <a:pt x="25" y="53"/>
                    </a:cubicBezTo>
                    <a:cubicBezTo>
                      <a:pt x="26" y="53"/>
                      <a:pt x="25" y="51"/>
                      <a:pt x="26" y="52"/>
                    </a:cubicBezTo>
                    <a:cubicBezTo>
                      <a:pt x="26" y="54"/>
                      <a:pt x="26" y="53"/>
                      <a:pt x="26" y="54"/>
                    </a:cubicBezTo>
                    <a:cubicBezTo>
                      <a:pt x="27" y="54"/>
                      <a:pt x="25" y="50"/>
                      <a:pt x="26" y="50"/>
                    </a:cubicBezTo>
                    <a:cubicBezTo>
                      <a:pt x="25" y="49"/>
                      <a:pt x="25" y="46"/>
                      <a:pt x="25" y="45"/>
                    </a:cubicBezTo>
                    <a:cubicBezTo>
                      <a:pt x="25" y="45"/>
                      <a:pt x="25" y="46"/>
                      <a:pt x="25" y="48"/>
                    </a:cubicBezTo>
                    <a:cubicBezTo>
                      <a:pt x="25" y="48"/>
                      <a:pt x="25" y="48"/>
                      <a:pt x="25" y="48"/>
                    </a:cubicBezTo>
                    <a:cubicBezTo>
                      <a:pt x="27" y="50"/>
                      <a:pt x="26" y="52"/>
                      <a:pt x="27" y="55"/>
                    </a:cubicBezTo>
                    <a:cubicBezTo>
                      <a:pt x="27" y="54"/>
                      <a:pt x="27" y="54"/>
                      <a:pt x="27" y="54"/>
                    </a:cubicBezTo>
                    <a:cubicBezTo>
                      <a:pt x="28" y="57"/>
                      <a:pt x="28" y="57"/>
                      <a:pt x="28" y="57"/>
                    </a:cubicBezTo>
                    <a:cubicBezTo>
                      <a:pt x="27" y="55"/>
                      <a:pt x="28" y="56"/>
                      <a:pt x="28" y="55"/>
                    </a:cubicBezTo>
                    <a:cubicBezTo>
                      <a:pt x="28" y="54"/>
                      <a:pt x="28" y="56"/>
                      <a:pt x="28" y="55"/>
                    </a:cubicBezTo>
                    <a:cubicBezTo>
                      <a:pt x="28" y="54"/>
                      <a:pt x="27" y="51"/>
                      <a:pt x="28" y="52"/>
                    </a:cubicBezTo>
                    <a:cubicBezTo>
                      <a:pt x="29" y="55"/>
                      <a:pt x="29" y="55"/>
                      <a:pt x="29" y="55"/>
                    </a:cubicBezTo>
                    <a:cubicBezTo>
                      <a:pt x="29" y="56"/>
                      <a:pt x="28" y="53"/>
                      <a:pt x="29" y="54"/>
                    </a:cubicBezTo>
                    <a:cubicBezTo>
                      <a:pt x="29" y="55"/>
                      <a:pt x="29" y="55"/>
                      <a:pt x="29" y="55"/>
                    </a:cubicBezTo>
                    <a:cubicBezTo>
                      <a:pt x="30" y="55"/>
                      <a:pt x="32" y="55"/>
                      <a:pt x="31" y="51"/>
                    </a:cubicBezTo>
                    <a:cubicBezTo>
                      <a:pt x="32" y="52"/>
                      <a:pt x="32" y="52"/>
                      <a:pt x="33" y="53"/>
                    </a:cubicBezTo>
                    <a:cubicBezTo>
                      <a:pt x="33" y="53"/>
                      <a:pt x="33" y="51"/>
                      <a:pt x="33" y="51"/>
                    </a:cubicBezTo>
                    <a:cubicBezTo>
                      <a:pt x="34" y="53"/>
                      <a:pt x="34" y="53"/>
                      <a:pt x="34" y="53"/>
                    </a:cubicBezTo>
                    <a:cubicBezTo>
                      <a:pt x="34" y="54"/>
                      <a:pt x="34" y="52"/>
                      <a:pt x="34" y="51"/>
                    </a:cubicBezTo>
                    <a:cubicBezTo>
                      <a:pt x="35" y="52"/>
                      <a:pt x="35" y="52"/>
                      <a:pt x="35" y="52"/>
                    </a:cubicBezTo>
                    <a:cubicBezTo>
                      <a:pt x="35" y="54"/>
                      <a:pt x="35" y="51"/>
                      <a:pt x="35" y="51"/>
                    </a:cubicBezTo>
                    <a:cubicBezTo>
                      <a:pt x="35" y="52"/>
                      <a:pt x="35" y="52"/>
                      <a:pt x="35" y="52"/>
                    </a:cubicBezTo>
                    <a:cubicBezTo>
                      <a:pt x="35" y="51"/>
                      <a:pt x="35" y="51"/>
                      <a:pt x="35" y="51"/>
                    </a:cubicBezTo>
                    <a:cubicBezTo>
                      <a:pt x="35" y="50"/>
                      <a:pt x="35" y="50"/>
                      <a:pt x="36" y="52"/>
                    </a:cubicBezTo>
                    <a:cubicBezTo>
                      <a:pt x="36" y="51"/>
                      <a:pt x="36" y="51"/>
                      <a:pt x="36" y="51"/>
                    </a:cubicBezTo>
                    <a:cubicBezTo>
                      <a:pt x="37" y="52"/>
                      <a:pt x="37" y="52"/>
                      <a:pt x="38" y="51"/>
                    </a:cubicBezTo>
                    <a:cubicBezTo>
                      <a:pt x="37" y="51"/>
                      <a:pt x="37" y="50"/>
                      <a:pt x="37" y="49"/>
                    </a:cubicBezTo>
                    <a:cubicBezTo>
                      <a:pt x="36" y="46"/>
                      <a:pt x="37" y="49"/>
                      <a:pt x="37" y="47"/>
                    </a:cubicBezTo>
                    <a:cubicBezTo>
                      <a:pt x="37" y="48"/>
                      <a:pt x="38" y="49"/>
                      <a:pt x="38" y="50"/>
                    </a:cubicBezTo>
                    <a:cubicBezTo>
                      <a:pt x="39" y="52"/>
                      <a:pt x="39" y="50"/>
                      <a:pt x="40" y="50"/>
                    </a:cubicBezTo>
                    <a:cubicBezTo>
                      <a:pt x="40" y="49"/>
                      <a:pt x="40" y="49"/>
                      <a:pt x="40" y="49"/>
                    </a:cubicBezTo>
                    <a:cubicBezTo>
                      <a:pt x="42" y="51"/>
                      <a:pt x="41" y="48"/>
                      <a:pt x="42" y="49"/>
                    </a:cubicBezTo>
                    <a:cubicBezTo>
                      <a:pt x="42" y="48"/>
                      <a:pt x="41" y="45"/>
                      <a:pt x="41" y="45"/>
                    </a:cubicBezTo>
                    <a:cubicBezTo>
                      <a:pt x="41" y="43"/>
                      <a:pt x="42" y="47"/>
                      <a:pt x="43" y="48"/>
                    </a:cubicBezTo>
                    <a:cubicBezTo>
                      <a:pt x="43" y="48"/>
                      <a:pt x="43" y="47"/>
                      <a:pt x="43" y="47"/>
                    </a:cubicBezTo>
                    <a:cubicBezTo>
                      <a:pt x="43" y="48"/>
                      <a:pt x="43" y="48"/>
                      <a:pt x="43" y="48"/>
                    </a:cubicBezTo>
                    <a:cubicBezTo>
                      <a:pt x="43" y="47"/>
                      <a:pt x="43" y="46"/>
                      <a:pt x="44" y="47"/>
                    </a:cubicBezTo>
                    <a:cubicBezTo>
                      <a:pt x="44" y="47"/>
                      <a:pt x="44" y="47"/>
                      <a:pt x="44" y="47"/>
                    </a:cubicBezTo>
                    <a:cubicBezTo>
                      <a:pt x="44" y="47"/>
                      <a:pt x="45" y="48"/>
                      <a:pt x="45" y="48"/>
                    </a:cubicBezTo>
                    <a:cubicBezTo>
                      <a:pt x="44" y="46"/>
                      <a:pt x="45" y="47"/>
                      <a:pt x="45" y="45"/>
                    </a:cubicBezTo>
                    <a:cubicBezTo>
                      <a:pt x="45" y="46"/>
                      <a:pt x="45" y="46"/>
                      <a:pt x="45" y="46"/>
                    </a:cubicBezTo>
                    <a:cubicBezTo>
                      <a:pt x="45" y="44"/>
                      <a:pt x="45" y="44"/>
                      <a:pt x="45" y="44"/>
                    </a:cubicBezTo>
                    <a:cubicBezTo>
                      <a:pt x="45" y="45"/>
                      <a:pt x="45" y="45"/>
                      <a:pt x="45" y="45"/>
                    </a:cubicBezTo>
                    <a:cubicBezTo>
                      <a:pt x="46" y="47"/>
                      <a:pt x="46" y="47"/>
                      <a:pt x="46" y="47"/>
                    </a:cubicBezTo>
                    <a:cubicBezTo>
                      <a:pt x="46" y="48"/>
                      <a:pt x="45" y="45"/>
                      <a:pt x="45" y="45"/>
                    </a:cubicBezTo>
                    <a:cubicBezTo>
                      <a:pt x="45" y="43"/>
                      <a:pt x="46" y="45"/>
                      <a:pt x="46" y="45"/>
                    </a:cubicBezTo>
                    <a:cubicBezTo>
                      <a:pt x="46" y="46"/>
                      <a:pt x="46" y="45"/>
                      <a:pt x="46" y="45"/>
                    </a:cubicBezTo>
                    <a:cubicBezTo>
                      <a:pt x="46" y="47"/>
                      <a:pt x="46" y="46"/>
                      <a:pt x="46" y="47"/>
                    </a:cubicBezTo>
                    <a:cubicBezTo>
                      <a:pt x="46" y="47"/>
                      <a:pt x="46" y="45"/>
                      <a:pt x="46" y="45"/>
                    </a:cubicBezTo>
                    <a:cubicBezTo>
                      <a:pt x="46" y="45"/>
                      <a:pt x="47" y="45"/>
                      <a:pt x="47" y="46"/>
                    </a:cubicBezTo>
                    <a:cubicBezTo>
                      <a:pt x="47" y="45"/>
                      <a:pt x="47" y="45"/>
                      <a:pt x="47" y="45"/>
                    </a:cubicBezTo>
                    <a:cubicBezTo>
                      <a:pt x="47" y="44"/>
                      <a:pt x="46" y="44"/>
                      <a:pt x="46" y="43"/>
                    </a:cubicBezTo>
                    <a:cubicBezTo>
                      <a:pt x="46" y="43"/>
                      <a:pt x="46" y="42"/>
                      <a:pt x="46" y="43"/>
                    </a:cubicBezTo>
                    <a:cubicBezTo>
                      <a:pt x="46" y="43"/>
                      <a:pt x="46" y="43"/>
                      <a:pt x="46" y="43"/>
                    </a:cubicBezTo>
                    <a:cubicBezTo>
                      <a:pt x="46" y="43"/>
                      <a:pt x="47" y="43"/>
                      <a:pt x="46" y="42"/>
                    </a:cubicBezTo>
                    <a:cubicBezTo>
                      <a:pt x="47" y="44"/>
                      <a:pt x="47" y="44"/>
                      <a:pt x="47" y="44"/>
                    </a:cubicBezTo>
                    <a:cubicBezTo>
                      <a:pt x="47" y="43"/>
                      <a:pt x="47" y="43"/>
                      <a:pt x="47" y="42"/>
                    </a:cubicBezTo>
                    <a:cubicBezTo>
                      <a:pt x="48" y="44"/>
                      <a:pt x="49" y="46"/>
                      <a:pt x="49" y="46"/>
                    </a:cubicBezTo>
                    <a:cubicBezTo>
                      <a:pt x="49" y="44"/>
                      <a:pt x="49" y="44"/>
                      <a:pt x="49" y="44"/>
                    </a:cubicBezTo>
                    <a:cubicBezTo>
                      <a:pt x="49" y="44"/>
                      <a:pt x="49" y="44"/>
                      <a:pt x="50" y="45"/>
                    </a:cubicBezTo>
                    <a:cubicBezTo>
                      <a:pt x="51" y="46"/>
                      <a:pt x="48" y="40"/>
                      <a:pt x="49" y="42"/>
                    </a:cubicBezTo>
                    <a:cubicBezTo>
                      <a:pt x="50" y="44"/>
                      <a:pt x="50" y="44"/>
                      <a:pt x="51" y="44"/>
                    </a:cubicBezTo>
                    <a:cubicBezTo>
                      <a:pt x="50" y="43"/>
                      <a:pt x="50" y="43"/>
                      <a:pt x="50" y="43"/>
                    </a:cubicBezTo>
                    <a:cubicBezTo>
                      <a:pt x="50" y="42"/>
                      <a:pt x="51" y="45"/>
                      <a:pt x="50" y="43"/>
                    </a:cubicBezTo>
                    <a:cubicBezTo>
                      <a:pt x="50" y="42"/>
                      <a:pt x="50" y="42"/>
                      <a:pt x="50" y="42"/>
                    </a:cubicBezTo>
                    <a:cubicBezTo>
                      <a:pt x="52" y="46"/>
                      <a:pt x="52" y="42"/>
                      <a:pt x="54" y="44"/>
                    </a:cubicBezTo>
                    <a:cubicBezTo>
                      <a:pt x="52" y="42"/>
                      <a:pt x="54" y="43"/>
                      <a:pt x="53" y="42"/>
                    </a:cubicBezTo>
                    <a:cubicBezTo>
                      <a:pt x="54" y="45"/>
                      <a:pt x="54" y="42"/>
                      <a:pt x="54" y="43"/>
                    </a:cubicBezTo>
                    <a:cubicBezTo>
                      <a:pt x="53" y="41"/>
                      <a:pt x="53" y="41"/>
                      <a:pt x="53" y="41"/>
                    </a:cubicBezTo>
                    <a:cubicBezTo>
                      <a:pt x="54" y="42"/>
                      <a:pt x="53" y="37"/>
                      <a:pt x="54" y="40"/>
                    </a:cubicBezTo>
                    <a:cubicBezTo>
                      <a:pt x="55" y="40"/>
                      <a:pt x="55" y="41"/>
                      <a:pt x="55" y="42"/>
                    </a:cubicBezTo>
                    <a:cubicBezTo>
                      <a:pt x="56" y="44"/>
                      <a:pt x="55" y="39"/>
                      <a:pt x="56" y="42"/>
                    </a:cubicBezTo>
                    <a:cubicBezTo>
                      <a:pt x="56" y="41"/>
                      <a:pt x="55" y="40"/>
                      <a:pt x="55" y="39"/>
                    </a:cubicBezTo>
                    <a:cubicBezTo>
                      <a:pt x="56" y="40"/>
                      <a:pt x="57" y="41"/>
                      <a:pt x="57" y="41"/>
                    </a:cubicBezTo>
                    <a:cubicBezTo>
                      <a:pt x="57" y="41"/>
                      <a:pt x="57" y="40"/>
                      <a:pt x="57" y="40"/>
                    </a:cubicBezTo>
                    <a:cubicBezTo>
                      <a:pt x="57" y="41"/>
                      <a:pt x="57" y="41"/>
                      <a:pt x="57" y="42"/>
                    </a:cubicBezTo>
                    <a:cubicBezTo>
                      <a:pt x="58" y="42"/>
                      <a:pt x="58" y="41"/>
                      <a:pt x="58" y="40"/>
                    </a:cubicBezTo>
                    <a:cubicBezTo>
                      <a:pt x="59" y="41"/>
                      <a:pt x="59" y="40"/>
                      <a:pt x="60" y="41"/>
                    </a:cubicBezTo>
                    <a:cubicBezTo>
                      <a:pt x="59" y="39"/>
                      <a:pt x="61" y="42"/>
                      <a:pt x="60" y="39"/>
                    </a:cubicBezTo>
                    <a:cubicBezTo>
                      <a:pt x="60" y="40"/>
                      <a:pt x="60" y="40"/>
                      <a:pt x="60" y="40"/>
                    </a:cubicBezTo>
                    <a:cubicBezTo>
                      <a:pt x="60" y="39"/>
                      <a:pt x="59" y="37"/>
                      <a:pt x="59" y="37"/>
                    </a:cubicBezTo>
                    <a:cubicBezTo>
                      <a:pt x="60" y="39"/>
                      <a:pt x="60" y="39"/>
                      <a:pt x="60" y="39"/>
                    </a:cubicBezTo>
                    <a:cubicBezTo>
                      <a:pt x="61" y="41"/>
                      <a:pt x="61" y="39"/>
                      <a:pt x="61" y="40"/>
                    </a:cubicBezTo>
                    <a:cubicBezTo>
                      <a:pt x="60" y="38"/>
                      <a:pt x="62" y="40"/>
                      <a:pt x="61" y="38"/>
                    </a:cubicBezTo>
                    <a:cubicBezTo>
                      <a:pt x="61" y="38"/>
                      <a:pt x="61" y="38"/>
                      <a:pt x="61" y="38"/>
                    </a:cubicBezTo>
                    <a:cubicBezTo>
                      <a:pt x="61" y="37"/>
                      <a:pt x="60" y="37"/>
                      <a:pt x="61" y="36"/>
                    </a:cubicBezTo>
                    <a:cubicBezTo>
                      <a:pt x="61" y="36"/>
                      <a:pt x="62" y="38"/>
                      <a:pt x="62" y="38"/>
                    </a:cubicBezTo>
                    <a:cubicBezTo>
                      <a:pt x="62" y="39"/>
                      <a:pt x="62" y="38"/>
                      <a:pt x="62" y="38"/>
                    </a:cubicBezTo>
                    <a:cubicBezTo>
                      <a:pt x="62" y="38"/>
                      <a:pt x="62" y="38"/>
                      <a:pt x="62" y="37"/>
                    </a:cubicBezTo>
                    <a:cubicBezTo>
                      <a:pt x="62" y="38"/>
                      <a:pt x="62" y="38"/>
                      <a:pt x="62" y="38"/>
                    </a:cubicBezTo>
                    <a:cubicBezTo>
                      <a:pt x="62" y="38"/>
                      <a:pt x="62" y="38"/>
                      <a:pt x="62" y="38"/>
                    </a:cubicBezTo>
                    <a:cubicBezTo>
                      <a:pt x="62" y="38"/>
                      <a:pt x="62" y="38"/>
                      <a:pt x="62" y="38"/>
                    </a:cubicBezTo>
                    <a:cubicBezTo>
                      <a:pt x="62" y="38"/>
                      <a:pt x="62" y="38"/>
                      <a:pt x="62" y="38"/>
                    </a:cubicBezTo>
                    <a:cubicBezTo>
                      <a:pt x="62" y="38"/>
                      <a:pt x="63" y="38"/>
                      <a:pt x="63" y="38"/>
                    </a:cubicBezTo>
                    <a:cubicBezTo>
                      <a:pt x="63" y="38"/>
                      <a:pt x="63" y="38"/>
                      <a:pt x="63" y="38"/>
                    </a:cubicBezTo>
                    <a:cubicBezTo>
                      <a:pt x="63" y="38"/>
                      <a:pt x="63" y="38"/>
                      <a:pt x="63" y="38"/>
                    </a:cubicBezTo>
                    <a:cubicBezTo>
                      <a:pt x="64" y="40"/>
                      <a:pt x="64" y="40"/>
                      <a:pt x="64" y="40"/>
                    </a:cubicBezTo>
                    <a:cubicBezTo>
                      <a:pt x="64" y="40"/>
                      <a:pt x="64" y="38"/>
                      <a:pt x="63" y="37"/>
                    </a:cubicBezTo>
                    <a:cubicBezTo>
                      <a:pt x="64" y="38"/>
                      <a:pt x="65" y="36"/>
                      <a:pt x="65" y="36"/>
                    </a:cubicBezTo>
                    <a:cubicBezTo>
                      <a:pt x="65" y="36"/>
                      <a:pt x="65" y="37"/>
                      <a:pt x="65" y="36"/>
                    </a:cubicBezTo>
                    <a:cubicBezTo>
                      <a:pt x="65" y="36"/>
                      <a:pt x="65" y="34"/>
                      <a:pt x="65" y="35"/>
                    </a:cubicBezTo>
                    <a:cubicBezTo>
                      <a:pt x="65" y="35"/>
                      <a:pt x="66" y="36"/>
                      <a:pt x="66" y="36"/>
                    </a:cubicBezTo>
                    <a:cubicBezTo>
                      <a:pt x="66" y="37"/>
                      <a:pt x="66" y="35"/>
                      <a:pt x="66" y="35"/>
                    </a:cubicBezTo>
                    <a:cubicBezTo>
                      <a:pt x="67" y="37"/>
                      <a:pt x="66" y="33"/>
                      <a:pt x="67" y="34"/>
                    </a:cubicBezTo>
                    <a:cubicBezTo>
                      <a:pt x="67" y="34"/>
                      <a:pt x="68" y="35"/>
                      <a:pt x="68" y="36"/>
                    </a:cubicBezTo>
                    <a:cubicBezTo>
                      <a:pt x="68" y="35"/>
                      <a:pt x="68" y="34"/>
                      <a:pt x="68" y="32"/>
                    </a:cubicBezTo>
                    <a:cubicBezTo>
                      <a:pt x="68" y="34"/>
                      <a:pt x="68" y="34"/>
                      <a:pt x="68" y="34"/>
                    </a:cubicBezTo>
                    <a:cubicBezTo>
                      <a:pt x="69" y="34"/>
                      <a:pt x="69" y="33"/>
                      <a:pt x="69" y="32"/>
                    </a:cubicBezTo>
                    <a:cubicBezTo>
                      <a:pt x="68" y="31"/>
                      <a:pt x="68" y="30"/>
                      <a:pt x="68" y="30"/>
                    </a:cubicBezTo>
                    <a:cubicBezTo>
                      <a:pt x="68" y="30"/>
                      <a:pt x="68" y="30"/>
                      <a:pt x="68" y="30"/>
                    </a:cubicBezTo>
                    <a:cubicBezTo>
                      <a:pt x="68" y="29"/>
                      <a:pt x="68" y="29"/>
                      <a:pt x="68" y="29"/>
                    </a:cubicBezTo>
                    <a:cubicBezTo>
                      <a:pt x="69" y="30"/>
                      <a:pt x="68" y="30"/>
                      <a:pt x="69" y="30"/>
                    </a:cubicBezTo>
                    <a:cubicBezTo>
                      <a:pt x="70" y="33"/>
                      <a:pt x="70" y="31"/>
                      <a:pt x="70" y="32"/>
                    </a:cubicBezTo>
                    <a:cubicBezTo>
                      <a:pt x="70" y="30"/>
                      <a:pt x="70" y="30"/>
                      <a:pt x="70" y="30"/>
                    </a:cubicBezTo>
                    <a:cubicBezTo>
                      <a:pt x="70" y="29"/>
                      <a:pt x="71" y="31"/>
                      <a:pt x="71" y="31"/>
                    </a:cubicBezTo>
                    <a:cubicBezTo>
                      <a:pt x="69" y="26"/>
                      <a:pt x="69" y="26"/>
                      <a:pt x="69" y="26"/>
                    </a:cubicBezTo>
                    <a:cubicBezTo>
                      <a:pt x="69" y="27"/>
                      <a:pt x="71" y="28"/>
                      <a:pt x="71" y="29"/>
                    </a:cubicBezTo>
                    <a:cubicBezTo>
                      <a:pt x="71" y="29"/>
                      <a:pt x="70" y="26"/>
                      <a:pt x="70" y="24"/>
                    </a:cubicBezTo>
                    <a:cubicBezTo>
                      <a:pt x="70" y="25"/>
                      <a:pt x="70" y="24"/>
                      <a:pt x="70" y="23"/>
                    </a:cubicBezTo>
                    <a:cubicBezTo>
                      <a:pt x="71" y="25"/>
                      <a:pt x="70" y="23"/>
                      <a:pt x="71" y="24"/>
                    </a:cubicBezTo>
                    <a:cubicBezTo>
                      <a:pt x="72" y="26"/>
                      <a:pt x="72" y="26"/>
                      <a:pt x="72" y="26"/>
                    </a:cubicBezTo>
                    <a:cubicBezTo>
                      <a:pt x="71" y="26"/>
                      <a:pt x="73" y="28"/>
                      <a:pt x="73" y="29"/>
                    </a:cubicBezTo>
                    <a:cubicBezTo>
                      <a:pt x="73" y="28"/>
                      <a:pt x="74" y="28"/>
                      <a:pt x="75" y="29"/>
                    </a:cubicBezTo>
                    <a:cubicBezTo>
                      <a:pt x="73" y="26"/>
                      <a:pt x="74" y="27"/>
                      <a:pt x="73" y="25"/>
                    </a:cubicBezTo>
                    <a:cubicBezTo>
                      <a:pt x="74" y="24"/>
                      <a:pt x="74" y="27"/>
                      <a:pt x="75" y="27"/>
                    </a:cubicBezTo>
                    <a:cubicBezTo>
                      <a:pt x="75" y="26"/>
                      <a:pt x="76" y="26"/>
                      <a:pt x="76" y="26"/>
                    </a:cubicBezTo>
                    <a:cubicBezTo>
                      <a:pt x="76" y="26"/>
                      <a:pt x="76" y="26"/>
                      <a:pt x="76" y="26"/>
                    </a:cubicBezTo>
                    <a:cubicBezTo>
                      <a:pt x="76" y="25"/>
                      <a:pt x="77" y="26"/>
                      <a:pt x="77" y="23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8" y="25"/>
                      <a:pt x="76" y="22"/>
                      <a:pt x="77" y="23"/>
                    </a:cubicBezTo>
                    <a:cubicBezTo>
                      <a:pt x="78" y="24"/>
                      <a:pt x="78" y="24"/>
                      <a:pt x="78" y="24"/>
                    </a:cubicBezTo>
                    <a:cubicBezTo>
                      <a:pt x="78" y="23"/>
                      <a:pt x="79" y="25"/>
                      <a:pt x="78" y="23"/>
                    </a:cubicBezTo>
                    <a:cubicBezTo>
                      <a:pt x="79" y="24"/>
                      <a:pt x="79" y="24"/>
                      <a:pt x="79" y="24"/>
                    </a:cubicBezTo>
                    <a:cubicBezTo>
                      <a:pt x="79" y="23"/>
                      <a:pt x="79" y="24"/>
                      <a:pt x="79" y="22"/>
                    </a:cubicBezTo>
                    <a:cubicBezTo>
                      <a:pt x="80" y="24"/>
                      <a:pt x="80" y="24"/>
                      <a:pt x="80" y="24"/>
                    </a:cubicBezTo>
                    <a:cubicBezTo>
                      <a:pt x="80" y="25"/>
                      <a:pt x="79" y="22"/>
                      <a:pt x="80" y="22"/>
                    </a:cubicBezTo>
                    <a:cubicBezTo>
                      <a:pt x="80" y="22"/>
                      <a:pt x="81" y="23"/>
                      <a:pt x="81" y="23"/>
                    </a:cubicBezTo>
                    <a:cubicBezTo>
                      <a:pt x="80" y="22"/>
                      <a:pt x="81" y="22"/>
                      <a:pt x="81" y="21"/>
                    </a:cubicBezTo>
                    <a:cubicBezTo>
                      <a:pt x="82" y="23"/>
                      <a:pt x="82" y="23"/>
                      <a:pt x="82" y="23"/>
                    </a:cubicBezTo>
                    <a:cubicBezTo>
                      <a:pt x="84" y="22"/>
                      <a:pt x="86" y="22"/>
                      <a:pt x="86" y="19"/>
                    </a:cubicBezTo>
                    <a:cubicBezTo>
                      <a:pt x="88" y="21"/>
                      <a:pt x="87" y="21"/>
                      <a:pt x="87" y="22"/>
                    </a:cubicBezTo>
                    <a:cubicBezTo>
                      <a:pt x="87" y="20"/>
                      <a:pt x="87" y="22"/>
                      <a:pt x="88" y="21"/>
                    </a:cubicBezTo>
                    <a:cubicBezTo>
                      <a:pt x="88" y="21"/>
                      <a:pt x="88" y="21"/>
                      <a:pt x="88" y="21"/>
                    </a:cubicBezTo>
                    <a:cubicBezTo>
                      <a:pt x="88" y="20"/>
                      <a:pt x="89" y="22"/>
                      <a:pt x="89" y="21"/>
                    </a:cubicBezTo>
                    <a:cubicBezTo>
                      <a:pt x="88" y="20"/>
                      <a:pt x="88" y="20"/>
                      <a:pt x="88" y="20"/>
                    </a:cubicBezTo>
                    <a:cubicBezTo>
                      <a:pt x="88" y="19"/>
                      <a:pt x="90" y="23"/>
                      <a:pt x="89" y="20"/>
                    </a:cubicBezTo>
                    <a:cubicBezTo>
                      <a:pt x="90" y="22"/>
                      <a:pt x="90" y="22"/>
                      <a:pt x="90" y="22"/>
                    </a:cubicBezTo>
                    <a:cubicBezTo>
                      <a:pt x="89" y="19"/>
                      <a:pt x="91" y="22"/>
                      <a:pt x="90" y="20"/>
                    </a:cubicBezTo>
                    <a:cubicBezTo>
                      <a:pt x="90" y="20"/>
                      <a:pt x="90" y="20"/>
                      <a:pt x="90" y="20"/>
                    </a:cubicBezTo>
                    <a:cubicBezTo>
                      <a:pt x="91" y="21"/>
                      <a:pt x="90" y="17"/>
                      <a:pt x="91" y="19"/>
                    </a:cubicBezTo>
                    <a:cubicBezTo>
                      <a:pt x="91" y="19"/>
                      <a:pt x="91" y="18"/>
                      <a:pt x="91" y="16"/>
                    </a:cubicBezTo>
                    <a:cubicBezTo>
                      <a:pt x="92" y="19"/>
                      <a:pt x="92" y="19"/>
                      <a:pt x="92" y="19"/>
                    </a:cubicBezTo>
                    <a:cubicBezTo>
                      <a:pt x="93" y="17"/>
                      <a:pt x="94" y="17"/>
                      <a:pt x="94" y="14"/>
                    </a:cubicBezTo>
                    <a:cubicBezTo>
                      <a:pt x="95" y="15"/>
                      <a:pt x="95" y="15"/>
                      <a:pt x="95" y="15"/>
                    </a:cubicBezTo>
                    <a:cubicBezTo>
                      <a:pt x="95" y="13"/>
                      <a:pt x="97" y="17"/>
                      <a:pt x="96" y="13"/>
                    </a:cubicBezTo>
                    <a:cubicBezTo>
                      <a:pt x="96" y="11"/>
                      <a:pt x="96" y="11"/>
                      <a:pt x="96" y="11"/>
                    </a:cubicBezTo>
                    <a:cubicBezTo>
                      <a:pt x="97" y="13"/>
                      <a:pt x="97" y="13"/>
                      <a:pt x="97" y="13"/>
                    </a:cubicBezTo>
                    <a:cubicBezTo>
                      <a:pt x="97" y="12"/>
                      <a:pt x="98" y="13"/>
                      <a:pt x="97" y="11"/>
                    </a:cubicBezTo>
                    <a:cubicBezTo>
                      <a:pt x="98" y="13"/>
                      <a:pt x="98" y="13"/>
                      <a:pt x="98" y="13"/>
                    </a:cubicBezTo>
                    <a:cubicBezTo>
                      <a:pt x="98" y="13"/>
                      <a:pt x="98" y="10"/>
                      <a:pt x="98" y="11"/>
                    </a:cubicBezTo>
                    <a:cubicBezTo>
                      <a:pt x="98" y="11"/>
                      <a:pt x="98" y="11"/>
                      <a:pt x="98" y="11"/>
                    </a:cubicBezTo>
                    <a:cubicBezTo>
                      <a:pt x="101" y="14"/>
                      <a:pt x="104" y="15"/>
                      <a:pt x="104" y="11"/>
                    </a:cubicBezTo>
                    <a:cubicBezTo>
                      <a:pt x="104" y="10"/>
                      <a:pt x="105" y="13"/>
                      <a:pt x="105" y="13"/>
                    </a:cubicBezTo>
                    <a:cubicBezTo>
                      <a:pt x="106" y="9"/>
                      <a:pt x="109" y="14"/>
                      <a:pt x="109" y="8"/>
                    </a:cubicBezTo>
                    <a:cubicBezTo>
                      <a:pt x="110" y="6"/>
                      <a:pt x="108" y="1"/>
                      <a:pt x="108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2" name="chenying0907 114"/>
              <p:cNvSpPr/>
              <p:nvPr/>
            </p:nvSpPr>
            <p:spPr bwMode="auto">
              <a:xfrm>
                <a:off x="3897" y="1269"/>
                <a:ext cx="6" cy="2"/>
              </a:xfrm>
              <a:custGeom>
                <a:avLst/>
                <a:gdLst>
                  <a:gd name="T0" fmla="*/ 6 w 6"/>
                  <a:gd name="T1" fmla="*/ 0 h 2"/>
                  <a:gd name="T2" fmla="*/ 6 w 6"/>
                  <a:gd name="T3" fmla="*/ 0 h 2"/>
                  <a:gd name="T4" fmla="*/ 0 w 6"/>
                  <a:gd name="T5" fmla="*/ 2 h 2"/>
                  <a:gd name="T6" fmla="*/ 6 w 6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2">
                    <a:moveTo>
                      <a:pt x="6" y="0"/>
                    </a:moveTo>
                    <a:lnTo>
                      <a:pt x="6" y="0"/>
                    </a:lnTo>
                    <a:lnTo>
                      <a:pt x="0" y="2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3" name="chenying0907 115"/>
              <p:cNvSpPr/>
              <p:nvPr/>
            </p:nvSpPr>
            <p:spPr bwMode="auto">
              <a:xfrm>
                <a:off x="3935" y="1214"/>
                <a:ext cx="78" cy="253"/>
              </a:xfrm>
              <a:custGeom>
                <a:avLst/>
                <a:gdLst>
                  <a:gd name="T0" fmla="*/ 15 w 37"/>
                  <a:gd name="T1" fmla="*/ 54 h 119"/>
                  <a:gd name="T2" fmla="*/ 12 w 37"/>
                  <a:gd name="T3" fmla="*/ 62 h 119"/>
                  <a:gd name="T4" fmla="*/ 8 w 37"/>
                  <a:gd name="T5" fmla="*/ 67 h 119"/>
                  <a:gd name="T6" fmla="*/ 6 w 37"/>
                  <a:gd name="T7" fmla="*/ 78 h 119"/>
                  <a:gd name="T8" fmla="*/ 4 w 37"/>
                  <a:gd name="T9" fmla="*/ 84 h 119"/>
                  <a:gd name="T10" fmla="*/ 2 w 37"/>
                  <a:gd name="T11" fmla="*/ 96 h 119"/>
                  <a:gd name="T12" fmla="*/ 5 w 37"/>
                  <a:gd name="T13" fmla="*/ 103 h 119"/>
                  <a:gd name="T14" fmla="*/ 2 w 37"/>
                  <a:gd name="T15" fmla="*/ 111 h 119"/>
                  <a:gd name="T16" fmla="*/ 2 w 37"/>
                  <a:gd name="T17" fmla="*/ 115 h 119"/>
                  <a:gd name="T18" fmla="*/ 7 w 37"/>
                  <a:gd name="T19" fmla="*/ 117 h 119"/>
                  <a:gd name="T20" fmla="*/ 8 w 37"/>
                  <a:gd name="T21" fmla="*/ 117 h 119"/>
                  <a:gd name="T22" fmla="*/ 9 w 37"/>
                  <a:gd name="T23" fmla="*/ 115 h 119"/>
                  <a:gd name="T24" fmla="*/ 12 w 37"/>
                  <a:gd name="T25" fmla="*/ 113 h 119"/>
                  <a:gd name="T26" fmla="*/ 15 w 37"/>
                  <a:gd name="T27" fmla="*/ 110 h 119"/>
                  <a:gd name="T28" fmla="*/ 17 w 37"/>
                  <a:gd name="T29" fmla="*/ 110 h 119"/>
                  <a:gd name="T30" fmla="*/ 17 w 37"/>
                  <a:gd name="T31" fmla="*/ 108 h 119"/>
                  <a:gd name="T32" fmla="*/ 18 w 37"/>
                  <a:gd name="T33" fmla="*/ 108 h 119"/>
                  <a:gd name="T34" fmla="*/ 21 w 37"/>
                  <a:gd name="T35" fmla="*/ 108 h 119"/>
                  <a:gd name="T36" fmla="*/ 15 w 37"/>
                  <a:gd name="T37" fmla="*/ 104 h 119"/>
                  <a:gd name="T38" fmla="*/ 18 w 37"/>
                  <a:gd name="T39" fmla="*/ 104 h 119"/>
                  <a:gd name="T40" fmla="*/ 20 w 37"/>
                  <a:gd name="T41" fmla="*/ 104 h 119"/>
                  <a:gd name="T42" fmla="*/ 22 w 37"/>
                  <a:gd name="T43" fmla="*/ 102 h 119"/>
                  <a:gd name="T44" fmla="*/ 20 w 37"/>
                  <a:gd name="T45" fmla="*/ 100 h 119"/>
                  <a:gd name="T46" fmla="*/ 22 w 37"/>
                  <a:gd name="T47" fmla="*/ 99 h 119"/>
                  <a:gd name="T48" fmla="*/ 15 w 37"/>
                  <a:gd name="T49" fmla="*/ 95 h 119"/>
                  <a:gd name="T50" fmla="*/ 21 w 37"/>
                  <a:gd name="T51" fmla="*/ 97 h 119"/>
                  <a:gd name="T52" fmla="*/ 24 w 37"/>
                  <a:gd name="T53" fmla="*/ 92 h 119"/>
                  <a:gd name="T54" fmla="*/ 24 w 37"/>
                  <a:gd name="T55" fmla="*/ 89 h 119"/>
                  <a:gd name="T56" fmla="*/ 21 w 37"/>
                  <a:gd name="T57" fmla="*/ 85 h 119"/>
                  <a:gd name="T58" fmla="*/ 26 w 37"/>
                  <a:gd name="T59" fmla="*/ 81 h 119"/>
                  <a:gd name="T60" fmla="*/ 24 w 37"/>
                  <a:gd name="T61" fmla="*/ 78 h 119"/>
                  <a:gd name="T62" fmla="*/ 25 w 37"/>
                  <a:gd name="T63" fmla="*/ 77 h 119"/>
                  <a:gd name="T64" fmla="*/ 23 w 37"/>
                  <a:gd name="T65" fmla="*/ 75 h 119"/>
                  <a:gd name="T66" fmla="*/ 27 w 37"/>
                  <a:gd name="T67" fmla="*/ 75 h 119"/>
                  <a:gd name="T68" fmla="*/ 26 w 37"/>
                  <a:gd name="T69" fmla="*/ 72 h 119"/>
                  <a:gd name="T70" fmla="*/ 25 w 37"/>
                  <a:gd name="T71" fmla="*/ 67 h 119"/>
                  <a:gd name="T72" fmla="*/ 29 w 37"/>
                  <a:gd name="T73" fmla="*/ 65 h 119"/>
                  <a:gd name="T74" fmla="*/ 28 w 37"/>
                  <a:gd name="T75" fmla="*/ 61 h 119"/>
                  <a:gd name="T76" fmla="*/ 29 w 37"/>
                  <a:gd name="T77" fmla="*/ 59 h 119"/>
                  <a:gd name="T78" fmla="*/ 29 w 37"/>
                  <a:gd name="T79" fmla="*/ 59 h 119"/>
                  <a:gd name="T80" fmla="*/ 29 w 37"/>
                  <a:gd name="T81" fmla="*/ 56 h 119"/>
                  <a:gd name="T82" fmla="*/ 27 w 37"/>
                  <a:gd name="T83" fmla="*/ 51 h 119"/>
                  <a:gd name="T84" fmla="*/ 25 w 37"/>
                  <a:gd name="T85" fmla="*/ 49 h 119"/>
                  <a:gd name="T86" fmla="*/ 27 w 37"/>
                  <a:gd name="T87" fmla="*/ 47 h 119"/>
                  <a:gd name="T88" fmla="*/ 29 w 37"/>
                  <a:gd name="T89" fmla="*/ 44 h 119"/>
                  <a:gd name="T90" fmla="*/ 27 w 37"/>
                  <a:gd name="T91" fmla="*/ 39 h 119"/>
                  <a:gd name="T92" fmla="*/ 28 w 37"/>
                  <a:gd name="T93" fmla="*/ 37 h 119"/>
                  <a:gd name="T94" fmla="*/ 31 w 37"/>
                  <a:gd name="T95" fmla="*/ 30 h 119"/>
                  <a:gd name="T96" fmla="*/ 32 w 37"/>
                  <a:gd name="T97" fmla="*/ 27 h 119"/>
                  <a:gd name="T98" fmla="*/ 29 w 37"/>
                  <a:gd name="T99" fmla="*/ 19 h 119"/>
                  <a:gd name="T100" fmla="*/ 30 w 37"/>
                  <a:gd name="T101" fmla="*/ 16 h 119"/>
                  <a:gd name="T102" fmla="*/ 26 w 37"/>
                  <a:gd name="T103" fmla="*/ 0 h 119"/>
                  <a:gd name="T104" fmla="*/ 18 w 37"/>
                  <a:gd name="T105" fmla="*/ 21 h 119"/>
                  <a:gd name="T106" fmla="*/ 11 w 37"/>
                  <a:gd name="T107" fmla="*/ 38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7" h="119">
                    <a:moveTo>
                      <a:pt x="11" y="38"/>
                    </a:moveTo>
                    <a:cubicBezTo>
                      <a:pt x="11" y="42"/>
                      <a:pt x="12" y="46"/>
                      <a:pt x="12" y="50"/>
                    </a:cubicBezTo>
                    <a:cubicBezTo>
                      <a:pt x="15" y="51"/>
                      <a:pt x="13" y="52"/>
                      <a:pt x="16" y="53"/>
                    </a:cubicBezTo>
                    <a:cubicBezTo>
                      <a:pt x="15" y="53"/>
                      <a:pt x="15" y="53"/>
                      <a:pt x="15" y="53"/>
                    </a:cubicBezTo>
                    <a:cubicBezTo>
                      <a:pt x="16" y="53"/>
                      <a:pt x="14" y="53"/>
                      <a:pt x="13" y="54"/>
                    </a:cubicBezTo>
                    <a:cubicBezTo>
                      <a:pt x="14" y="54"/>
                      <a:pt x="13" y="54"/>
                      <a:pt x="15" y="54"/>
                    </a:cubicBezTo>
                    <a:cubicBezTo>
                      <a:pt x="17" y="55"/>
                      <a:pt x="12" y="54"/>
                      <a:pt x="13" y="55"/>
                    </a:cubicBezTo>
                    <a:cubicBezTo>
                      <a:pt x="13" y="55"/>
                      <a:pt x="14" y="55"/>
                      <a:pt x="14" y="55"/>
                    </a:cubicBezTo>
                    <a:cubicBezTo>
                      <a:pt x="16" y="56"/>
                      <a:pt x="13" y="55"/>
                      <a:pt x="11" y="55"/>
                    </a:cubicBezTo>
                    <a:cubicBezTo>
                      <a:pt x="11" y="57"/>
                      <a:pt x="13" y="59"/>
                      <a:pt x="11" y="61"/>
                    </a:cubicBezTo>
                    <a:cubicBezTo>
                      <a:pt x="11" y="60"/>
                      <a:pt x="13" y="61"/>
                      <a:pt x="13" y="61"/>
                    </a:cubicBezTo>
                    <a:cubicBezTo>
                      <a:pt x="9" y="60"/>
                      <a:pt x="13" y="62"/>
                      <a:pt x="12" y="62"/>
                    </a:cubicBezTo>
                    <a:cubicBezTo>
                      <a:pt x="11" y="61"/>
                      <a:pt x="11" y="61"/>
                      <a:pt x="11" y="61"/>
                    </a:cubicBezTo>
                    <a:cubicBezTo>
                      <a:pt x="9" y="62"/>
                      <a:pt x="11" y="63"/>
                      <a:pt x="10" y="63"/>
                    </a:cubicBezTo>
                    <a:cubicBezTo>
                      <a:pt x="11" y="64"/>
                      <a:pt x="8" y="64"/>
                      <a:pt x="9" y="65"/>
                    </a:cubicBezTo>
                    <a:cubicBezTo>
                      <a:pt x="8" y="64"/>
                      <a:pt x="8" y="65"/>
                      <a:pt x="8" y="65"/>
                    </a:cubicBezTo>
                    <a:cubicBezTo>
                      <a:pt x="11" y="66"/>
                      <a:pt x="6" y="66"/>
                      <a:pt x="8" y="67"/>
                    </a:cubicBezTo>
                    <a:cubicBezTo>
                      <a:pt x="8" y="67"/>
                      <a:pt x="8" y="67"/>
                      <a:pt x="8" y="67"/>
                    </a:cubicBezTo>
                    <a:cubicBezTo>
                      <a:pt x="8" y="68"/>
                      <a:pt x="6" y="70"/>
                      <a:pt x="8" y="72"/>
                    </a:cubicBezTo>
                    <a:cubicBezTo>
                      <a:pt x="8" y="73"/>
                      <a:pt x="4" y="73"/>
                      <a:pt x="5" y="75"/>
                    </a:cubicBezTo>
                    <a:cubicBezTo>
                      <a:pt x="7" y="76"/>
                      <a:pt x="7" y="76"/>
                      <a:pt x="7" y="76"/>
                    </a:cubicBezTo>
                    <a:cubicBezTo>
                      <a:pt x="7" y="76"/>
                      <a:pt x="6" y="75"/>
                      <a:pt x="5" y="75"/>
                    </a:cubicBezTo>
                    <a:cubicBezTo>
                      <a:pt x="7" y="76"/>
                      <a:pt x="5" y="76"/>
                      <a:pt x="5" y="77"/>
                    </a:cubicBezTo>
                    <a:cubicBezTo>
                      <a:pt x="5" y="77"/>
                      <a:pt x="5" y="78"/>
                      <a:pt x="6" y="78"/>
                    </a:cubicBezTo>
                    <a:cubicBezTo>
                      <a:pt x="4" y="78"/>
                      <a:pt x="7" y="80"/>
                      <a:pt x="5" y="80"/>
                    </a:cubicBezTo>
                    <a:cubicBezTo>
                      <a:pt x="8" y="81"/>
                      <a:pt x="6" y="80"/>
                      <a:pt x="7" y="81"/>
                    </a:cubicBezTo>
                    <a:cubicBezTo>
                      <a:pt x="7" y="81"/>
                      <a:pt x="6" y="81"/>
                      <a:pt x="5" y="81"/>
                    </a:cubicBezTo>
                    <a:cubicBezTo>
                      <a:pt x="6" y="81"/>
                      <a:pt x="6" y="82"/>
                      <a:pt x="4" y="82"/>
                    </a:cubicBezTo>
                    <a:cubicBezTo>
                      <a:pt x="5" y="82"/>
                      <a:pt x="6" y="83"/>
                      <a:pt x="6" y="83"/>
                    </a:cubicBezTo>
                    <a:cubicBezTo>
                      <a:pt x="3" y="83"/>
                      <a:pt x="5" y="84"/>
                      <a:pt x="4" y="84"/>
                    </a:cubicBezTo>
                    <a:cubicBezTo>
                      <a:pt x="6" y="85"/>
                      <a:pt x="8" y="86"/>
                      <a:pt x="7" y="86"/>
                    </a:cubicBezTo>
                    <a:cubicBezTo>
                      <a:pt x="4" y="85"/>
                      <a:pt x="4" y="85"/>
                      <a:pt x="4" y="85"/>
                    </a:cubicBezTo>
                    <a:cubicBezTo>
                      <a:pt x="5" y="86"/>
                      <a:pt x="2" y="87"/>
                      <a:pt x="4" y="90"/>
                    </a:cubicBezTo>
                    <a:cubicBezTo>
                      <a:pt x="3" y="89"/>
                      <a:pt x="3" y="89"/>
                      <a:pt x="3" y="89"/>
                    </a:cubicBezTo>
                    <a:cubicBezTo>
                      <a:pt x="4" y="91"/>
                      <a:pt x="1" y="92"/>
                      <a:pt x="4" y="95"/>
                    </a:cubicBezTo>
                    <a:cubicBezTo>
                      <a:pt x="3" y="95"/>
                      <a:pt x="2" y="95"/>
                      <a:pt x="2" y="96"/>
                    </a:cubicBezTo>
                    <a:cubicBezTo>
                      <a:pt x="3" y="97"/>
                      <a:pt x="3" y="97"/>
                      <a:pt x="5" y="98"/>
                    </a:cubicBezTo>
                    <a:cubicBezTo>
                      <a:pt x="5" y="98"/>
                      <a:pt x="4" y="98"/>
                      <a:pt x="3" y="98"/>
                    </a:cubicBezTo>
                    <a:cubicBezTo>
                      <a:pt x="2" y="98"/>
                      <a:pt x="0" y="98"/>
                      <a:pt x="2" y="99"/>
                    </a:cubicBezTo>
                    <a:cubicBezTo>
                      <a:pt x="1" y="99"/>
                      <a:pt x="1" y="99"/>
                      <a:pt x="1" y="99"/>
                    </a:cubicBezTo>
                    <a:cubicBezTo>
                      <a:pt x="2" y="100"/>
                      <a:pt x="4" y="101"/>
                      <a:pt x="2" y="102"/>
                    </a:cubicBezTo>
                    <a:cubicBezTo>
                      <a:pt x="3" y="102"/>
                      <a:pt x="3" y="103"/>
                      <a:pt x="5" y="103"/>
                    </a:cubicBezTo>
                    <a:cubicBezTo>
                      <a:pt x="5" y="103"/>
                      <a:pt x="3" y="103"/>
                      <a:pt x="4" y="103"/>
                    </a:cubicBezTo>
                    <a:cubicBezTo>
                      <a:pt x="2" y="102"/>
                      <a:pt x="2" y="102"/>
                      <a:pt x="2" y="102"/>
                    </a:cubicBezTo>
                    <a:cubicBezTo>
                      <a:pt x="1" y="104"/>
                      <a:pt x="2" y="105"/>
                      <a:pt x="3" y="107"/>
                    </a:cubicBezTo>
                    <a:cubicBezTo>
                      <a:pt x="0" y="107"/>
                      <a:pt x="3" y="108"/>
                      <a:pt x="1" y="109"/>
                    </a:cubicBezTo>
                    <a:cubicBezTo>
                      <a:pt x="2" y="110"/>
                      <a:pt x="0" y="110"/>
                      <a:pt x="3" y="111"/>
                    </a:cubicBezTo>
                    <a:cubicBezTo>
                      <a:pt x="2" y="111"/>
                      <a:pt x="2" y="111"/>
                      <a:pt x="2" y="111"/>
                    </a:cubicBezTo>
                    <a:cubicBezTo>
                      <a:pt x="1" y="111"/>
                      <a:pt x="2" y="112"/>
                      <a:pt x="1" y="113"/>
                    </a:cubicBezTo>
                    <a:cubicBezTo>
                      <a:pt x="1" y="114"/>
                      <a:pt x="3" y="114"/>
                      <a:pt x="4" y="114"/>
                    </a:cubicBezTo>
                    <a:cubicBezTo>
                      <a:pt x="2" y="114"/>
                      <a:pt x="2" y="114"/>
                      <a:pt x="2" y="114"/>
                    </a:cubicBezTo>
                    <a:cubicBezTo>
                      <a:pt x="3" y="115"/>
                      <a:pt x="5" y="115"/>
                      <a:pt x="7" y="115"/>
                    </a:cubicBezTo>
                    <a:cubicBezTo>
                      <a:pt x="6" y="115"/>
                      <a:pt x="7" y="115"/>
                      <a:pt x="6" y="115"/>
                    </a:cubicBezTo>
                    <a:cubicBezTo>
                      <a:pt x="5" y="115"/>
                      <a:pt x="4" y="115"/>
                      <a:pt x="2" y="115"/>
                    </a:cubicBezTo>
                    <a:cubicBezTo>
                      <a:pt x="1" y="116"/>
                      <a:pt x="5" y="116"/>
                      <a:pt x="3" y="117"/>
                    </a:cubicBezTo>
                    <a:cubicBezTo>
                      <a:pt x="2" y="117"/>
                      <a:pt x="3" y="118"/>
                      <a:pt x="5" y="117"/>
                    </a:cubicBezTo>
                    <a:cubicBezTo>
                      <a:pt x="4" y="117"/>
                      <a:pt x="4" y="118"/>
                      <a:pt x="3" y="118"/>
                    </a:cubicBezTo>
                    <a:cubicBezTo>
                      <a:pt x="3" y="118"/>
                      <a:pt x="3" y="118"/>
                      <a:pt x="4" y="118"/>
                    </a:cubicBezTo>
                    <a:cubicBezTo>
                      <a:pt x="4" y="118"/>
                      <a:pt x="4" y="118"/>
                      <a:pt x="4" y="118"/>
                    </a:cubicBezTo>
                    <a:cubicBezTo>
                      <a:pt x="5" y="118"/>
                      <a:pt x="5" y="118"/>
                      <a:pt x="7" y="117"/>
                    </a:cubicBezTo>
                    <a:cubicBezTo>
                      <a:pt x="7" y="117"/>
                      <a:pt x="6" y="117"/>
                      <a:pt x="7" y="117"/>
                    </a:cubicBezTo>
                    <a:cubicBezTo>
                      <a:pt x="8" y="117"/>
                      <a:pt x="8" y="117"/>
                      <a:pt x="7" y="118"/>
                    </a:cubicBezTo>
                    <a:cubicBezTo>
                      <a:pt x="6" y="118"/>
                      <a:pt x="5" y="118"/>
                      <a:pt x="4" y="119"/>
                    </a:cubicBezTo>
                    <a:cubicBezTo>
                      <a:pt x="7" y="118"/>
                      <a:pt x="7" y="118"/>
                      <a:pt x="7" y="118"/>
                    </a:cubicBezTo>
                    <a:cubicBezTo>
                      <a:pt x="7" y="118"/>
                      <a:pt x="8" y="118"/>
                      <a:pt x="9" y="117"/>
                    </a:cubicBezTo>
                    <a:cubicBezTo>
                      <a:pt x="8" y="117"/>
                      <a:pt x="8" y="117"/>
                      <a:pt x="8" y="117"/>
                    </a:cubicBezTo>
                    <a:cubicBezTo>
                      <a:pt x="9" y="117"/>
                      <a:pt x="9" y="117"/>
                      <a:pt x="9" y="117"/>
                    </a:cubicBezTo>
                    <a:cubicBezTo>
                      <a:pt x="9" y="117"/>
                      <a:pt x="10" y="116"/>
                      <a:pt x="9" y="116"/>
                    </a:cubicBezTo>
                    <a:cubicBezTo>
                      <a:pt x="7" y="116"/>
                      <a:pt x="7" y="116"/>
                      <a:pt x="7" y="116"/>
                    </a:cubicBezTo>
                    <a:cubicBezTo>
                      <a:pt x="7" y="116"/>
                      <a:pt x="5" y="116"/>
                      <a:pt x="7" y="116"/>
                    </a:cubicBezTo>
                    <a:cubicBezTo>
                      <a:pt x="9" y="115"/>
                      <a:pt x="9" y="115"/>
                      <a:pt x="9" y="115"/>
                    </a:cubicBezTo>
                    <a:cubicBezTo>
                      <a:pt x="9" y="115"/>
                      <a:pt x="8" y="115"/>
                      <a:pt x="9" y="115"/>
                    </a:cubicBezTo>
                    <a:cubicBezTo>
                      <a:pt x="11" y="115"/>
                      <a:pt x="11" y="115"/>
                      <a:pt x="11" y="115"/>
                    </a:cubicBezTo>
                    <a:cubicBezTo>
                      <a:pt x="8" y="115"/>
                      <a:pt x="10" y="114"/>
                      <a:pt x="9" y="114"/>
                    </a:cubicBezTo>
                    <a:cubicBezTo>
                      <a:pt x="10" y="114"/>
                      <a:pt x="10" y="114"/>
                      <a:pt x="10" y="114"/>
                    </a:cubicBezTo>
                    <a:cubicBezTo>
                      <a:pt x="11" y="114"/>
                      <a:pt x="8" y="114"/>
                      <a:pt x="8" y="114"/>
                    </a:cubicBezTo>
                    <a:cubicBezTo>
                      <a:pt x="9" y="114"/>
                      <a:pt x="11" y="114"/>
                      <a:pt x="12" y="114"/>
                    </a:cubicBezTo>
                    <a:cubicBezTo>
                      <a:pt x="12" y="113"/>
                      <a:pt x="10" y="113"/>
                      <a:pt x="12" y="113"/>
                    </a:cubicBezTo>
                    <a:cubicBezTo>
                      <a:pt x="11" y="112"/>
                      <a:pt x="10" y="112"/>
                      <a:pt x="9" y="111"/>
                    </a:cubicBezTo>
                    <a:cubicBezTo>
                      <a:pt x="9" y="111"/>
                      <a:pt x="12" y="112"/>
                      <a:pt x="11" y="111"/>
                    </a:cubicBezTo>
                    <a:cubicBezTo>
                      <a:pt x="12" y="111"/>
                      <a:pt x="13" y="111"/>
                      <a:pt x="14" y="111"/>
                    </a:cubicBezTo>
                    <a:cubicBezTo>
                      <a:pt x="13" y="111"/>
                      <a:pt x="14" y="111"/>
                      <a:pt x="12" y="111"/>
                    </a:cubicBezTo>
                    <a:cubicBezTo>
                      <a:pt x="12" y="110"/>
                      <a:pt x="13" y="110"/>
                      <a:pt x="12" y="109"/>
                    </a:cubicBezTo>
                    <a:cubicBezTo>
                      <a:pt x="12" y="109"/>
                      <a:pt x="14" y="110"/>
                      <a:pt x="15" y="110"/>
                    </a:cubicBezTo>
                    <a:cubicBezTo>
                      <a:pt x="13" y="109"/>
                      <a:pt x="13" y="109"/>
                      <a:pt x="13" y="108"/>
                    </a:cubicBezTo>
                    <a:cubicBezTo>
                      <a:pt x="11" y="108"/>
                      <a:pt x="11" y="108"/>
                      <a:pt x="10" y="108"/>
                    </a:cubicBezTo>
                    <a:cubicBezTo>
                      <a:pt x="9" y="108"/>
                      <a:pt x="9" y="107"/>
                      <a:pt x="9" y="107"/>
                    </a:cubicBezTo>
                    <a:cubicBezTo>
                      <a:pt x="11" y="108"/>
                      <a:pt x="13" y="108"/>
                      <a:pt x="14" y="108"/>
                    </a:cubicBezTo>
                    <a:cubicBezTo>
                      <a:pt x="16" y="108"/>
                      <a:pt x="13" y="108"/>
                      <a:pt x="16" y="109"/>
                    </a:cubicBezTo>
                    <a:cubicBezTo>
                      <a:pt x="18" y="109"/>
                      <a:pt x="18" y="110"/>
                      <a:pt x="17" y="110"/>
                    </a:cubicBezTo>
                    <a:cubicBezTo>
                      <a:pt x="19" y="111"/>
                      <a:pt x="17" y="110"/>
                      <a:pt x="19" y="110"/>
                    </a:cubicBezTo>
                    <a:cubicBezTo>
                      <a:pt x="19" y="110"/>
                      <a:pt x="18" y="110"/>
                      <a:pt x="18" y="109"/>
                    </a:cubicBezTo>
                    <a:cubicBezTo>
                      <a:pt x="17" y="109"/>
                      <a:pt x="16" y="109"/>
                      <a:pt x="15" y="108"/>
                    </a:cubicBezTo>
                    <a:cubicBezTo>
                      <a:pt x="13" y="108"/>
                      <a:pt x="17" y="108"/>
                      <a:pt x="17" y="108"/>
                    </a:cubicBezTo>
                    <a:cubicBezTo>
                      <a:pt x="18" y="109"/>
                      <a:pt x="18" y="109"/>
                      <a:pt x="18" y="109"/>
                    </a:cubicBezTo>
                    <a:cubicBezTo>
                      <a:pt x="19" y="109"/>
                      <a:pt x="17" y="108"/>
                      <a:pt x="17" y="108"/>
                    </a:cubicBezTo>
                    <a:cubicBezTo>
                      <a:pt x="21" y="109"/>
                      <a:pt x="18" y="108"/>
                      <a:pt x="20" y="109"/>
                    </a:cubicBezTo>
                    <a:cubicBezTo>
                      <a:pt x="22" y="109"/>
                      <a:pt x="22" y="109"/>
                      <a:pt x="22" y="109"/>
                    </a:cubicBezTo>
                    <a:cubicBezTo>
                      <a:pt x="22" y="109"/>
                      <a:pt x="19" y="109"/>
                      <a:pt x="20" y="108"/>
                    </a:cubicBezTo>
                    <a:cubicBezTo>
                      <a:pt x="21" y="109"/>
                      <a:pt x="21" y="109"/>
                      <a:pt x="21" y="109"/>
                    </a:cubicBezTo>
                    <a:cubicBezTo>
                      <a:pt x="21" y="108"/>
                      <a:pt x="21" y="108"/>
                      <a:pt x="21" y="108"/>
                    </a:cubicBezTo>
                    <a:cubicBezTo>
                      <a:pt x="20" y="108"/>
                      <a:pt x="18" y="108"/>
                      <a:pt x="18" y="108"/>
                    </a:cubicBezTo>
                    <a:cubicBezTo>
                      <a:pt x="15" y="107"/>
                      <a:pt x="18" y="108"/>
                      <a:pt x="17" y="107"/>
                    </a:cubicBezTo>
                    <a:cubicBezTo>
                      <a:pt x="15" y="106"/>
                      <a:pt x="17" y="107"/>
                      <a:pt x="16" y="107"/>
                    </a:cubicBezTo>
                    <a:cubicBezTo>
                      <a:pt x="14" y="106"/>
                      <a:pt x="14" y="106"/>
                      <a:pt x="14" y="106"/>
                    </a:cubicBezTo>
                    <a:cubicBezTo>
                      <a:pt x="14" y="105"/>
                      <a:pt x="16" y="106"/>
                      <a:pt x="17" y="106"/>
                    </a:cubicBezTo>
                    <a:cubicBezTo>
                      <a:pt x="17" y="106"/>
                      <a:pt x="17" y="107"/>
                      <a:pt x="16" y="106"/>
                    </a:cubicBezTo>
                    <a:cubicBezTo>
                      <a:pt x="18" y="107"/>
                      <a:pt x="20" y="107"/>
                      <a:pt x="21" y="108"/>
                    </a:cubicBezTo>
                    <a:cubicBezTo>
                      <a:pt x="22" y="108"/>
                      <a:pt x="20" y="107"/>
                      <a:pt x="20" y="107"/>
                    </a:cubicBezTo>
                    <a:cubicBezTo>
                      <a:pt x="19" y="107"/>
                      <a:pt x="18" y="107"/>
                      <a:pt x="17" y="106"/>
                    </a:cubicBezTo>
                    <a:cubicBezTo>
                      <a:pt x="13" y="105"/>
                      <a:pt x="21" y="107"/>
                      <a:pt x="20" y="106"/>
                    </a:cubicBezTo>
                    <a:cubicBezTo>
                      <a:pt x="17" y="106"/>
                      <a:pt x="16" y="104"/>
                      <a:pt x="13" y="104"/>
                    </a:cubicBezTo>
                    <a:cubicBezTo>
                      <a:pt x="12" y="104"/>
                      <a:pt x="12" y="103"/>
                      <a:pt x="12" y="103"/>
                    </a:cubicBezTo>
                    <a:cubicBezTo>
                      <a:pt x="14" y="104"/>
                      <a:pt x="13" y="103"/>
                      <a:pt x="15" y="104"/>
                    </a:cubicBezTo>
                    <a:cubicBezTo>
                      <a:pt x="15" y="104"/>
                      <a:pt x="15" y="104"/>
                      <a:pt x="15" y="104"/>
                    </a:cubicBezTo>
                    <a:cubicBezTo>
                      <a:pt x="18" y="105"/>
                      <a:pt x="18" y="105"/>
                      <a:pt x="18" y="105"/>
                    </a:cubicBezTo>
                    <a:cubicBezTo>
                      <a:pt x="22" y="106"/>
                      <a:pt x="22" y="106"/>
                      <a:pt x="22" y="106"/>
                    </a:cubicBezTo>
                    <a:cubicBezTo>
                      <a:pt x="21" y="105"/>
                      <a:pt x="20" y="105"/>
                      <a:pt x="19" y="105"/>
                    </a:cubicBezTo>
                    <a:cubicBezTo>
                      <a:pt x="20" y="105"/>
                      <a:pt x="21" y="105"/>
                      <a:pt x="21" y="105"/>
                    </a:cubicBezTo>
                    <a:cubicBezTo>
                      <a:pt x="20" y="105"/>
                      <a:pt x="18" y="104"/>
                      <a:pt x="18" y="104"/>
                    </a:cubicBezTo>
                    <a:cubicBezTo>
                      <a:pt x="18" y="103"/>
                      <a:pt x="20" y="104"/>
                      <a:pt x="20" y="104"/>
                    </a:cubicBezTo>
                    <a:cubicBezTo>
                      <a:pt x="22" y="105"/>
                      <a:pt x="22" y="105"/>
                      <a:pt x="22" y="105"/>
                    </a:cubicBezTo>
                    <a:cubicBezTo>
                      <a:pt x="21" y="104"/>
                      <a:pt x="23" y="105"/>
                      <a:pt x="22" y="105"/>
                    </a:cubicBezTo>
                    <a:cubicBezTo>
                      <a:pt x="21" y="104"/>
                      <a:pt x="20" y="104"/>
                      <a:pt x="18" y="103"/>
                    </a:cubicBezTo>
                    <a:cubicBezTo>
                      <a:pt x="18" y="103"/>
                      <a:pt x="19" y="103"/>
                      <a:pt x="19" y="103"/>
                    </a:cubicBezTo>
                    <a:cubicBezTo>
                      <a:pt x="20" y="104"/>
                      <a:pt x="20" y="104"/>
                      <a:pt x="20" y="104"/>
                    </a:cubicBezTo>
                    <a:cubicBezTo>
                      <a:pt x="20" y="103"/>
                      <a:pt x="23" y="104"/>
                      <a:pt x="23" y="104"/>
                    </a:cubicBezTo>
                    <a:cubicBezTo>
                      <a:pt x="21" y="103"/>
                      <a:pt x="21" y="103"/>
                      <a:pt x="21" y="103"/>
                    </a:cubicBezTo>
                    <a:cubicBezTo>
                      <a:pt x="23" y="104"/>
                      <a:pt x="23" y="104"/>
                      <a:pt x="23" y="104"/>
                    </a:cubicBezTo>
                    <a:cubicBezTo>
                      <a:pt x="22" y="103"/>
                      <a:pt x="22" y="103"/>
                      <a:pt x="21" y="103"/>
                    </a:cubicBezTo>
                    <a:cubicBezTo>
                      <a:pt x="23" y="103"/>
                      <a:pt x="23" y="103"/>
                      <a:pt x="23" y="103"/>
                    </a:cubicBezTo>
                    <a:cubicBezTo>
                      <a:pt x="22" y="103"/>
                      <a:pt x="20" y="102"/>
                      <a:pt x="22" y="102"/>
                    </a:cubicBezTo>
                    <a:cubicBezTo>
                      <a:pt x="19" y="102"/>
                      <a:pt x="22" y="103"/>
                      <a:pt x="20" y="102"/>
                    </a:cubicBezTo>
                    <a:cubicBezTo>
                      <a:pt x="19" y="102"/>
                      <a:pt x="19" y="101"/>
                      <a:pt x="19" y="101"/>
                    </a:cubicBezTo>
                    <a:cubicBezTo>
                      <a:pt x="21" y="102"/>
                      <a:pt x="19" y="101"/>
                      <a:pt x="19" y="101"/>
                    </a:cubicBezTo>
                    <a:cubicBezTo>
                      <a:pt x="20" y="101"/>
                      <a:pt x="21" y="101"/>
                      <a:pt x="21" y="101"/>
                    </a:cubicBezTo>
                    <a:cubicBezTo>
                      <a:pt x="19" y="101"/>
                      <a:pt x="19" y="101"/>
                      <a:pt x="19" y="101"/>
                    </a:cubicBezTo>
                    <a:cubicBezTo>
                      <a:pt x="23" y="102"/>
                      <a:pt x="19" y="100"/>
                      <a:pt x="20" y="100"/>
                    </a:cubicBezTo>
                    <a:cubicBezTo>
                      <a:pt x="21" y="101"/>
                      <a:pt x="22" y="101"/>
                      <a:pt x="23" y="101"/>
                    </a:cubicBezTo>
                    <a:cubicBezTo>
                      <a:pt x="20" y="100"/>
                      <a:pt x="20" y="99"/>
                      <a:pt x="18" y="99"/>
                    </a:cubicBezTo>
                    <a:cubicBezTo>
                      <a:pt x="19" y="99"/>
                      <a:pt x="21" y="100"/>
                      <a:pt x="23" y="101"/>
                    </a:cubicBezTo>
                    <a:cubicBezTo>
                      <a:pt x="21" y="100"/>
                      <a:pt x="25" y="101"/>
                      <a:pt x="22" y="100"/>
                    </a:cubicBezTo>
                    <a:cubicBezTo>
                      <a:pt x="21" y="100"/>
                      <a:pt x="21" y="99"/>
                      <a:pt x="19" y="99"/>
                    </a:cubicBezTo>
                    <a:cubicBezTo>
                      <a:pt x="20" y="98"/>
                      <a:pt x="21" y="99"/>
                      <a:pt x="22" y="99"/>
                    </a:cubicBezTo>
                    <a:cubicBezTo>
                      <a:pt x="21" y="99"/>
                      <a:pt x="19" y="98"/>
                      <a:pt x="19" y="98"/>
                    </a:cubicBezTo>
                    <a:cubicBezTo>
                      <a:pt x="19" y="98"/>
                      <a:pt x="17" y="97"/>
                      <a:pt x="19" y="97"/>
                    </a:cubicBezTo>
                    <a:cubicBezTo>
                      <a:pt x="20" y="98"/>
                      <a:pt x="19" y="98"/>
                      <a:pt x="20" y="98"/>
                    </a:cubicBezTo>
                    <a:cubicBezTo>
                      <a:pt x="21" y="98"/>
                      <a:pt x="17" y="96"/>
                      <a:pt x="16" y="96"/>
                    </a:cubicBezTo>
                    <a:cubicBezTo>
                      <a:pt x="15" y="95"/>
                      <a:pt x="13" y="94"/>
                      <a:pt x="12" y="94"/>
                    </a:cubicBezTo>
                    <a:cubicBezTo>
                      <a:pt x="13" y="93"/>
                      <a:pt x="13" y="94"/>
                      <a:pt x="15" y="95"/>
                    </a:cubicBezTo>
                    <a:cubicBezTo>
                      <a:pt x="14" y="94"/>
                      <a:pt x="14" y="94"/>
                      <a:pt x="14" y="94"/>
                    </a:cubicBezTo>
                    <a:cubicBezTo>
                      <a:pt x="17" y="95"/>
                      <a:pt x="19" y="97"/>
                      <a:pt x="21" y="97"/>
                    </a:cubicBezTo>
                    <a:cubicBezTo>
                      <a:pt x="20" y="97"/>
                      <a:pt x="20" y="97"/>
                      <a:pt x="20" y="97"/>
                    </a:cubicBezTo>
                    <a:cubicBezTo>
                      <a:pt x="23" y="98"/>
                      <a:pt x="23" y="98"/>
                      <a:pt x="23" y="98"/>
                    </a:cubicBezTo>
                    <a:cubicBezTo>
                      <a:pt x="21" y="97"/>
                      <a:pt x="23" y="97"/>
                      <a:pt x="22" y="97"/>
                    </a:cubicBezTo>
                    <a:cubicBezTo>
                      <a:pt x="21" y="96"/>
                      <a:pt x="23" y="97"/>
                      <a:pt x="21" y="97"/>
                    </a:cubicBezTo>
                    <a:cubicBezTo>
                      <a:pt x="21" y="97"/>
                      <a:pt x="19" y="95"/>
                      <a:pt x="20" y="95"/>
                    </a:cubicBezTo>
                    <a:cubicBezTo>
                      <a:pt x="23" y="97"/>
                      <a:pt x="23" y="97"/>
                      <a:pt x="23" y="97"/>
                    </a:cubicBezTo>
                    <a:cubicBezTo>
                      <a:pt x="23" y="97"/>
                      <a:pt x="21" y="96"/>
                      <a:pt x="22" y="96"/>
                    </a:cubicBezTo>
                    <a:cubicBezTo>
                      <a:pt x="23" y="96"/>
                      <a:pt x="23" y="96"/>
                      <a:pt x="23" y="96"/>
                    </a:cubicBezTo>
                    <a:cubicBezTo>
                      <a:pt x="23" y="96"/>
                      <a:pt x="24" y="94"/>
                      <a:pt x="20" y="92"/>
                    </a:cubicBezTo>
                    <a:cubicBezTo>
                      <a:pt x="22" y="92"/>
                      <a:pt x="22" y="92"/>
                      <a:pt x="24" y="92"/>
                    </a:cubicBezTo>
                    <a:cubicBezTo>
                      <a:pt x="23" y="92"/>
                      <a:pt x="22" y="91"/>
                      <a:pt x="22" y="91"/>
                    </a:cubicBezTo>
                    <a:cubicBezTo>
                      <a:pt x="24" y="91"/>
                      <a:pt x="24" y="91"/>
                      <a:pt x="24" y="91"/>
                    </a:cubicBezTo>
                    <a:cubicBezTo>
                      <a:pt x="25" y="91"/>
                      <a:pt x="23" y="90"/>
                      <a:pt x="23" y="90"/>
                    </a:cubicBezTo>
                    <a:cubicBezTo>
                      <a:pt x="24" y="90"/>
                      <a:pt x="24" y="90"/>
                      <a:pt x="24" y="90"/>
                    </a:cubicBezTo>
                    <a:cubicBezTo>
                      <a:pt x="25" y="90"/>
                      <a:pt x="23" y="89"/>
                      <a:pt x="23" y="89"/>
                    </a:cubicBezTo>
                    <a:cubicBezTo>
                      <a:pt x="24" y="89"/>
                      <a:pt x="24" y="89"/>
                      <a:pt x="24" y="89"/>
                    </a:cubicBezTo>
                    <a:cubicBezTo>
                      <a:pt x="23" y="89"/>
                      <a:pt x="23" y="89"/>
                      <a:pt x="23" y="89"/>
                    </a:cubicBezTo>
                    <a:cubicBezTo>
                      <a:pt x="22" y="88"/>
                      <a:pt x="23" y="88"/>
                      <a:pt x="25" y="89"/>
                    </a:cubicBezTo>
                    <a:cubicBezTo>
                      <a:pt x="23" y="88"/>
                      <a:pt x="23" y="88"/>
                      <a:pt x="23" y="88"/>
                    </a:cubicBezTo>
                    <a:cubicBezTo>
                      <a:pt x="25" y="88"/>
                      <a:pt x="25" y="88"/>
                      <a:pt x="25" y="86"/>
                    </a:cubicBezTo>
                    <a:cubicBezTo>
                      <a:pt x="24" y="87"/>
                      <a:pt x="23" y="86"/>
                      <a:pt x="22" y="86"/>
                    </a:cubicBezTo>
                    <a:cubicBezTo>
                      <a:pt x="20" y="86"/>
                      <a:pt x="22" y="86"/>
                      <a:pt x="21" y="85"/>
                    </a:cubicBezTo>
                    <a:cubicBezTo>
                      <a:pt x="24" y="86"/>
                      <a:pt x="24" y="86"/>
                      <a:pt x="24" y="86"/>
                    </a:cubicBezTo>
                    <a:cubicBezTo>
                      <a:pt x="27" y="86"/>
                      <a:pt x="25" y="85"/>
                      <a:pt x="25" y="84"/>
                    </a:cubicBezTo>
                    <a:cubicBezTo>
                      <a:pt x="24" y="83"/>
                      <a:pt x="24" y="83"/>
                      <a:pt x="24" y="83"/>
                    </a:cubicBezTo>
                    <a:cubicBezTo>
                      <a:pt x="27" y="83"/>
                      <a:pt x="24" y="82"/>
                      <a:pt x="25" y="82"/>
                    </a:cubicBezTo>
                    <a:cubicBezTo>
                      <a:pt x="24" y="82"/>
                      <a:pt x="22" y="81"/>
                      <a:pt x="22" y="80"/>
                    </a:cubicBezTo>
                    <a:cubicBezTo>
                      <a:pt x="20" y="79"/>
                      <a:pt x="25" y="81"/>
                      <a:pt x="26" y="81"/>
                    </a:cubicBezTo>
                    <a:cubicBezTo>
                      <a:pt x="25" y="80"/>
                      <a:pt x="25" y="80"/>
                      <a:pt x="25" y="80"/>
                    </a:cubicBezTo>
                    <a:cubicBezTo>
                      <a:pt x="25" y="80"/>
                      <a:pt x="25" y="80"/>
                      <a:pt x="25" y="80"/>
                    </a:cubicBezTo>
                    <a:cubicBezTo>
                      <a:pt x="24" y="80"/>
                      <a:pt x="24" y="79"/>
                      <a:pt x="25" y="79"/>
                    </a:cubicBezTo>
                    <a:cubicBezTo>
                      <a:pt x="25" y="79"/>
                      <a:pt x="25" y="79"/>
                      <a:pt x="25" y="79"/>
                    </a:cubicBezTo>
                    <a:cubicBezTo>
                      <a:pt x="25" y="79"/>
                      <a:pt x="26" y="79"/>
                      <a:pt x="26" y="79"/>
                    </a:cubicBezTo>
                    <a:cubicBezTo>
                      <a:pt x="24" y="78"/>
                      <a:pt x="26" y="78"/>
                      <a:pt x="24" y="78"/>
                    </a:cubicBezTo>
                    <a:cubicBezTo>
                      <a:pt x="25" y="78"/>
                      <a:pt x="25" y="78"/>
                      <a:pt x="25" y="78"/>
                    </a:cubicBezTo>
                    <a:cubicBezTo>
                      <a:pt x="23" y="77"/>
                      <a:pt x="23" y="77"/>
                      <a:pt x="23" y="77"/>
                    </a:cubicBezTo>
                    <a:cubicBezTo>
                      <a:pt x="24" y="77"/>
                      <a:pt x="24" y="77"/>
                      <a:pt x="24" y="77"/>
                    </a:cubicBezTo>
                    <a:cubicBezTo>
                      <a:pt x="26" y="78"/>
                      <a:pt x="26" y="78"/>
                      <a:pt x="26" y="78"/>
                    </a:cubicBezTo>
                    <a:cubicBezTo>
                      <a:pt x="27" y="78"/>
                      <a:pt x="25" y="77"/>
                      <a:pt x="24" y="77"/>
                    </a:cubicBezTo>
                    <a:cubicBezTo>
                      <a:pt x="23" y="76"/>
                      <a:pt x="24" y="77"/>
                      <a:pt x="25" y="77"/>
                    </a:cubicBezTo>
                    <a:cubicBezTo>
                      <a:pt x="26" y="77"/>
                      <a:pt x="25" y="77"/>
                      <a:pt x="25" y="77"/>
                    </a:cubicBezTo>
                    <a:cubicBezTo>
                      <a:pt x="26" y="78"/>
                      <a:pt x="25" y="77"/>
                      <a:pt x="26" y="77"/>
                    </a:cubicBezTo>
                    <a:cubicBezTo>
                      <a:pt x="26" y="77"/>
                      <a:pt x="24" y="77"/>
                      <a:pt x="25" y="77"/>
                    </a:cubicBezTo>
                    <a:cubicBezTo>
                      <a:pt x="25" y="76"/>
                      <a:pt x="25" y="76"/>
                      <a:pt x="26" y="76"/>
                    </a:cubicBezTo>
                    <a:cubicBezTo>
                      <a:pt x="26" y="76"/>
                      <a:pt x="26" y="76"/>
                      <a:pt x="25" y="75"/>
                    </a:cubicBezTo>
                    <a:cubicBezTo>
                      <a:pt x="25" y="76"/>
                      <a:pt x="24" y="76"/>
                      <a:pt x="23" y="75"/>
                    </a:cubicBezTo>
                    <a:cubicBezTo>
                      <a:pt x="23" y="75"/>
                      <a:pt x="23" y="75"/>
                      <a:pt x="23" y="75"/>
                    </a:cubicBezTo>
                    <a:cubicBezTo>
                      <a:pt x="24" y="75"/>
                      <a:pt x="24" y="75"/>
                      <a:pt x="24" y="75"/>
                    </a:cubicBezTo>
                    <a:cubicBezTo>
                      <a:pt x="23" y="75"/>
                      <a:pt x="24" y="75"/>
                      <a:pt x="22" y="75"/>
                    </a:cubicBezTo>
                    <a:cubicBezTo>
                      <a:pt x="25" y="75"/>
                      <a:pt x="25" y="75"/>
                      <a:pt x="25" y="75"/>
                    </a:cubicBezTo>
                    <a:cubicBezTo>
                      <a:pt x="23" y="74"/>
                      <a:pt x="23" y="74"/>
                      <a:pt x="23" y="74"/>
                    </a:cubicBezTo>
                    <a:cubicBezTo>
                      <a:pt x="25" y="74"/>
                      <a:pt x="27" y="75"/>
                      <a:pt x="27" y="75"/>
                    </a:cubicBezTo>
                    <a:cubicBezTo>
                      <a:pt x="26" y="74"/>
                      <a:pt x="26" y="74"/>
                      <a:pt x="26" y="74"/>
                    </a:cubicBezTo>
                    <a:cubicBezTo>
                      <a:pt x="26" y="73"/>
                      <a:pt x="26" y="74"/>
                      <a:pt x="27" y="74"/>
                    </a:cubicBezTo>
                    <a:cubicBezTo>
                      <a:pt x="28" y="73"/>
                      <a:pt x="22" y="72"/>
                      <a:pt x="24" y="72"/>
                    </a:cubicBezTo>
                    <a:cubicBezTo>
                      <a:pt x="26" y="72"/>
                      <a:pt x="26" y="72"/>
                      <a:pt x="27" y="72"/>
                    </a:cubicBezTo>
                    <a:cubicBezTo>
                      <a:pt x="27" y="72"/>
                      <a:pt x="26" y="72"/>
                      <a:pt x="26" y="72"/>
                    </a:cubicBezTo>
                    <a:cubicBezTo>
                      <a:pt x="25" y="72"/>
                      <a:pt x="27" y="72"/>
                      <a:pt x="26" y="72"/>
                    </a:cubicBezTo>
                    <a:cubicBezTo>
                      <a:pt x="25" y="72"/>
                      <a:pt x="25" y="72"/>
                      <a:pt x="25" y="72"/>
                    </a:cubicBezTo>
                    <a:cubicBezTo>
                      <a:pt x="29" y="72"/>
                      <a:pt x="26" y="70"/>
                      <a:pt x="28" y="70"/>
                    </a:cubicBezTo>
                    <a:cubicBezTo>
                      <a:pt x="26" y="69"/>
                      <a:pt x="28" y="69"/>
                      <a:pt x="27" y="69"/>
                    </a:cubicBezTo>
                    <a:cubicBezTo>
                      <a:pt x="29" y="70"/>
                      <a:pt x="27" y="68"/>
                      <a:pt x="28" y="69"/>
                    </a:cubicBezTo>
                    <a:cubicBezTo>
                      <a:pt x="26" y="68"/>
                      <a:pt x="26" y="68"/>
                      <a:pt x="26" y="68"/>
                    </a:cubicBezTo>
                    <a:cubicBezTo>
                      <a:pt x="27" y="68"/>
                      <a:pt x="22" y="66"/>
                      <a:pt x="25" y="67"/>
                    </a:cubicBezTo>
                    <a:cubicBezTo>
                      <a:pt x="26" y="67"/>
                      <a:pt x="27" y="67"/>
                      <a:pt x="27" y="68"/>
                    </a:cubicBezTo>
                    <a:cubicBezTo>
                      <a:pt x="30" y="68"/>
                      <a:pt x="25" y="66"/>
                      <a:pt x="29" y="67"/>
                    </a:cubicBezTo>
                    <a:cubicBezTo>
                      <a:pt x="28" y="66"/>
                      <a:pt x="26" y="66"/>
                      <a:pt x="25" y="65"/>
                    </a:cubicBezTo>
                    <a:cubicBezTo>
                      <a:pt x="26" y="65"/>
                      <a:pt x="28" y="65"/>
                      <a:pt x="28" y="65"/>
                    </a:cubicBezTo>
                    <a:cubicBezTo>
                      <a:pt x="28" y="65"/>
                      <a:pt x="27" y="65"/>
                      <a:pt x="28" y="65"/>
                    </a:cubicBezTo>
                    <a:cubicBezTo>
                      <a:pt x="28" y="65"/>
                      <a:pt x="28" y="65"/>
                      <a:pt x="29" y="65"/>
                    </a:cubicBezTo>
                    <a:cubicBezTo>
                      <a:pt x="30" y="65"/>
                      <a:pt x="28" y="64"/>
                      <a:pt x="28" y="64"/>
                    </a:cubicBezTo>
                    <a:cubicBezTo>
                      <a:pt x="30" y="64"/>
                      <a:pt x="29" y="63"/>
                      <a:pt x="30" y="63"/>
                    </a:cubicBezTo>
                    <a:cubicBezTo>
                      <a:pt x="28" y="62"/>
                      <a:pt x="31" y="63"/>
                      <a:pt x="28" y="62"/>
                    </a:cubicBezTo>
                    <a:cubicBezTo>
                      <a:pt x="29" y="62"/>
                      <a:pt x="29" y="62"/>
                      <a:pt x="29" y="62"/>
                    </a:cubicBezTo>
                    <a:cubicBezTo>
                      <a:pt x="28" y="62"/>
                      <a:pt x="26" y="61"/>
                      <a:pt x="26" y="61"/>
                    </a:cubicBezTo>
                    <a:cubicBezTo>
                      <a:pt x="28" y="61"/>
                      <a:pt x="28" y="61"/>
                      <a:pt x="28" y="61"/>
                    </a:cubicBezTo>
                    <a:cubicBezTo>
                      <a:pt x="30" y="62"/>
                      <a:pt x="29" y="61"/>
                      <a:pt x="30" y="61"/>
                    </a:cubicBezTo>
                    <a:cubicBezTo>
                      <a:pt x="28" y="61"/>
                      <a:pt x="30" y="61"/>
                      <a:pt x="28" y="61"/>
                    </a:cubicBezTo>
                    <a:cubicBezTo>
                      <a:pt x="28" y="60"/>
                      <a:pt x="28" y="60"/>
                      <a:pt x="28" y="60"/>
                    </a:cubicBezTo>
                    <a:cubicBezTo>
                      <a:pt x="27" y="60"/>
                      <a:pt x="27" y="60"/>
                      <a:pt x="27" y="59"/>
                    </a:cubicBezTo>
                    <a:cubicBezTo>
                      <a:pt x="27" y="59"/>
                      <a:pt x="29" y="60"/>
                      <a:pt x="29" y="60"/>
                    </a:cubicBezTo>
                    <a:cubicBezTo>
                      <a:pt x="30" y="60"/>
                      <a:pt x="29" y="60"/>
                      <a:pt x="29" y="59"/>
                    </a:cubicBezTo>
                    <a:cubicBezTo>
                      <a:pt x="29" y="59"/>
                      <a:pt x="29" y="59"/>
                      <a:pt x="28" y="59"/>
                    </a:cubicBezTo>
                    <a:cubicBezTo>
                      <a:pt x="29" y="59"/>
                      <a:pt x="29" y="59"/>
                      <a:pt x="29" y="59"/>
                    </a:cubicBezTo>
                    <a:cubicBezTo>
                      <a:pt x="29" y="59"/>
                      <a:pt x="29" y="59"/>
                      <a:pt x="29" y="59"/>
                    </a:cubicBezTo>
                    <a:cubicBezTo>
                      <a:pt x="29" y="59"/>
                      <a:pt x="29" y="59"/>
                      <a:pt x="29" y="59"/>
                    </a:cubicBezTo>
                    <a:cubicBezTo>
                      <a:pt x="29" y="59"/>
                      <a:pt x="29" y="59"/>
                      <a:pt x="29" y="59"/>
                    </a:cubicBezTo>
                    <a:cubicBezTo>
                      <a:pt x="29" y="59"/>
                      <a:pt x="29" y="59"/>
                      <a:pt x="29" y="59"/>
                    </a:cubicBezTo>
                    <a:cubicBezTo>
                      <a:pt x="29" y="59"/>
                      <a:pt x="29" y="59"/>
                      <a:pt x="29" y="59"/>
                    </a:cubicBezTo>
                    <a:cubicBezTo>
                      <a:pt x="29" y="59"/>
                      <a:pt x="29" y="59"/>
                      <a:pt x="30" y="59"/>
                    </a:cubicBezTo>
                    <a:cubicBezTo>
                      <a:pt x="31" y="59"/>
                      <a:pt x="31" y="59"/>
                      <a:pt x="31" y="59"/>
                    </a:cubicBezTo>
                    <a:cubicBezTo>
                      <a:pt x="31" y="59"/>
                      <a:pt x="30" y="58"/>
                      <a:pt x="29" y="58"/>
                    </a:cubicBezTo>
                    <a:cubicBezTo>
                      <a:pt x="30" y="58"/>
                      <a:pt x="29" y="56"/>
                      <a:pt x="28" y="56"/>
                    </a:cubicBezTo>
                    <a:cubicBezTo>
                      <a:pt x="28" y="56"/>
                      <a:pt x="30" y="56"/>
                      <a:pt x="29" y="56"/>
                    </a:cubicBezTo>
                    <a:cubicBezTo>
                      <a:pt x="29" y="56"/>
                      <a:pt x="27" y="55"/>
                      <a:pt x="28" y="55"/>
                    </a:cubicBezTo>
                    <a:cubicBezTo>
                      <a:pt x="28" y="55"/>
                      <a:pt x="30" y="55"/>
                      <a:pt x="30" y="55"/>
                    </a:cubicBezTo>
                    <a:cubicBezTo>
                      <a:pt x="30" y="55"/>
                      <a:pt x="28" y="55"/>
                      <a:pt x="28" y="55"/>
                    </a:cubicBezTo>
                    <a:cubicBezTo>
                      <a:pt x="31" y="55"/>
                      <a:pt x="27" y="53"/>
                      <a:pt x="29" y="53"/>
                    </a:cubicBezTo>
                    <a:cubicBezTo>
                      <a:pt x="29" y="53"/>
                      <a:pt x="30" y="53"/>
                      <a:pt x="30" y="53"/>
                    </a:cubicBezTo>
                    <a:cubicBezTo>
                      <a:pt x="30" y="53"/>
                      <a:pt x="29" y="52"/>
                      <a:pt x="27" y="51"/>
                    </a:cubicBezTo>
                    <a:cubicBezTo>
                      <a:pt x="29" y="52"/>
                      <a:pt x="29" y="52"/>
                      <a:pt x="29" y="52"/>
                    </a:cubicBezTo>
                    <a:cubicBezTo>
                      <a:pt x="29" y="51"/>
                      <a:pt x="29" y="51"/>
                      <a:pt x="27" y="50"/>
                    </a:cubicBezTo>
                    <a:cubicBezTo>
                      <a:pt x="27" y="51"/>
                      <a:pt x="28" y="51"/>
                      <a:pt x="28" y="51"/>
                    </a:cubicBezTo>
                    <a:cubicBezTo>
                      <a:pt x="27" y="51"/>
                      <a:pt x="25" y="50"/>
                      <a:pt x="26" y="50"/>
                    </a:cubicBezTo>
                    <a:cubicBezTo>
                      <a:pt x="26" y="50"/>
                      <a:pt x="26" y="50"/>
                      <a:pt x="26" y="50"/>
                    </a:cubicBezTo>
                    <a:cubicBezTo>
                      <a:pt x="26" y="50"/>
                      <a:pt x="25" y="49"/>
                      <a:pt x="25" y="49"/>
                    </a:cubicBezTo>
                    <a:cubicBezTo>
                      <a:pt x="26" y="49"/>
                      <a:pt x="26" y="49"/>
                      <a:pt x="27" y="49"/>
                    </a:cubicBezTo>
                    <a:cubicBezTo>
                      <a:pt x="29" y="50"/>
                      <a:pt x="28" y="49"/>
                      <a:pt x="29" y="49"/>
                    </a:cubicBezTo>
                    <a:cubicBezTo>
                      <a:pt x="27" y="48"/>
                      <a:pt x="27" y="48"/>
                      <a:pt x="27" y="48"/>
                    </a:cubicBezTo>
                    <a:cubicBezTo>
                      <a:pt x="26" y="48"/>
                      <a:pt x="29" y="49"/>
                      <a:pt x="29" y="48"/>
                    </a:cubicBezTo>
                    <a:cubicBezTo>
                      <a:pt x="24" y="47"/>
                      <a:pt x="24" y="47"/>
                      <a:pt x="24" y="47"/>
                    </a:cubicBezTo>
                    <a:cubicBezTo>
                      <a:pt x="24" y="47"/>
                      <a:pt x="26" y="47"/>
                      <a:pt x="27" y="47"/>
                    </a:cubicBezTo>
                    <a:cubicBezTo>
                      <a:pt x="27" y="47"/>
                      <a:pt x="24" y="46"/>
                      <a:pt x="22" y="45"/>
                    </a:cubicBezTo>
                    <a:cubicBezTo>
                      <a:pt x="23" y="45"/>
                      <a:pt x="22" y="44"/>
                      <a:pt x="22" y="44"/>
                    </a:cubicBezTo>
                    <a:cubicBezTo>
                      <a:pt x="23" y="44"/>
                      <a:pt x="22" y="44"/>
                      <a:pt x="23" y="44"/>
                    </a:cubicBezTo>
                    <a:cubicBezTo>
                      <a:pt x="25" y="44"/>
                      <a:pt x="25" y="44"/>
                      <a:pt x="25" y="44"/>
                    </a:cubicBezTo>
                    <a:cubicBezTo>
                      <a:pt x="25" y="45"/>
                      <a:pt x="27" y="45"/>
                      <a:pt x="28" y="45"/>
                    </a:cubicBezTo>
                    <a:cubicBezTo>
                      <a:pt x="27" y="45"/>
                      <a:pt x="28" y="44"/>
                      <a:pt x="29" y="44"/>
                    </a:cubicBezTo>
                    <a:cubicBezTo>
                      <a:pt x="26" y="44"/>
                      <a:pt x="27" y="43"/>
                      <a:pt x="25" y="42"/>
                    </a:cubicBezTo>
                    <a:cubicBezTo>
                      <a:pt x="24" y="42"/>
                      <a:pt x="27" y="43"/>
                      <a:pt x="28" y="43"/>
                    </a:cubicBezTo>
                    <a:cubicBezTo>
                      <a:pt x="27" y="42"/>
                      <a:pt x="27" y="41"/>
                      <a:pt x="27" y="41"/>
                    </a:cubicBezTo>
                    <a:cubicBezTo>
                      <a:pt x="28" y="41"/>
                      <a:pt x="28" y="41"/>
                      <a:pt x="28" y="41"/>
                    </a:cubicBezTo>
                    <a:cubicBezTo>
                      <a:pt x="27" y="40"/>
                      <a:pt x="28" y="40"/>
                      <a:pt x="26" y="39"/>
                    </a:cubicBezTo>
                    <a:cubicBezTo>
                      <a:pt x="27" y="39"/>
                      <a:pt x="27" y="39"/>
                      <a:pt x="27" y="39"/>
                    </a:cubicBezTo>
                    <a:cubicBezTo>
                      <a:pt x="28" y="39"/>
                      <a:pt x="24" y="38"/>
                      <a:pt x="26" y="38"/>
                    </a:cubicBezTo>
                    <a:cubicBezTo>
                      <a:pt x="27" y="39"/>
                      <a:pt x="27" y="39"/>
                      <a:pt x="27" y="39"/>
                    </a:cubicBezTo>
                    <a:cubicBezTo>
                      <a:pt x="26" y="38"/>
                      <a:pt x="28" y="38"/>
                      <a:pt x="26" y="37"/>
                    </a:cubicBezTo>
                    <a:cubicBezTo>
                      <a:pt x="27" y="37"/>
                      <a:pt x="27" y="38"/>
                      <a:pt x="28" y="38"/>
                    </a:cubicBezTo>
                    <a:cubicBezTo>
                      <a:pt x="27" y="37"/>
                      <a:pt x="27" y="37"/>
                      <a:pt x="26" y="36"/>
                    </a:cubicBezTo>
                    <a:cubicBezTo>
                      <a:pt x="28" y="37"/>
                      <a:pt x="28" y="37"/>
                      <a:pt x="28" y="37"/>
                    </a:cubicBezTo>
                    <a:cubicBezTo>
                      <a:pt x="29" y="37"/>
                      <a:pt x="26" y="36"/>
                      <a:pt x="27" y="36"/>
                    </a:cubicBezTo>
                    <a:cubicBezTo>
                      <a:pt x="27" y="36"/>
                      <a:pt x="28" y="36"/>
                      <a:pt x="28" y="36"/>
                    </a:cubicBezTo>
                    <a:cubicBezTo>
                      <a:pt x="27" y="35"/>
                      <a:pt x="27" y="35"/>
                      <a:pt x="27" y="35"/>
                    </a:cubicBezTo>
                    <a:cubicBezTo>
                      <a:pt x="29" y="35"/>
                      <a:pt x="29" y="35"/>
                      <a:pt x="29" y="35"/>
                    </a:cubicBezTo>
                    <a:cubicBezTo>
                      <a:pt x="29" y="33"/>
                      <a:pt x="30" y="31"/>
                      <a:pt x="28" y="29"/>
                    </a:cubicBezTo>
                    <a:cubicBezTo>
                      <a:pt x="31" y="29"/>
                      <a:pt x="30" y="30"/>
                      <a:pt x="31" y="30"/>
                    </a:cubicBezTo>
                    <a:cubicBezTo>
                      <a:pt x="29" y="29"/>
                      <a:pt x="31" y="29"/>
                      <a:pt x="30" y="29"/>
                    </a:cubicBezTo>
                    <a:cubicBezTo>
                      <a:pt x="30" y="29"/>
                      <a:pt x="30" y="29"/>
                      <a:pt x="30" y="29"/>
                    </a:cubicBezTo>
                    <a:cubicBezTo>
                      <a:pt x="30" y="28"/>
                      <a:pt x="31" y="28"/>
                      <a:pt x="31" y="28"/>
                    </a:cubicBezTo>
                    <a:cubicBezTo>
                      <a:pt x="30" y="28"/>
                      <a:pt x="30" y="28"/>
                      <a:pt x="30" y="28"/>
                    </a:cubicBezTo>
                    <a:cubicBezTo>
                      <a:pt x="29" y="27"/>
                      <a:pt x="33" y="28"/>
                      <a:pt x="30" y="27"/>
                    </a:cubicBezTo>
                    <a:cubicBezTo>
                      <a:pt x="32" y="27"/>
                      <a:pt x="32" y="27"/>
                      <a:pt x="32" y="27"/>
                    </a:cubicBezTo>
                    <a:cubicBezTo>
                      <a:pt x="30" y="26"/>
                      <a:pt x="33" y="27"/>
                      <a:pt x="31" y="26"/>
                    </a:cubicBezTo>
                    <a:cubicBezTo>
                      <a:pt x="31" y="26"/>
                      <a:pt x="31" y="26"/>
                      <a:pt x="31" y="26"/>
                    </a:cubicBezTo>
                    <a:cubicBezTo>
                      <a:pt x="33" y="26"/>
                      <a:pt x="29" y="25"/>
                      <a:pt x="31" y="25"/>
                    </a:cubicBezTo>
                    <a:cubicBezTo>
                      <a:pt x="31" y="25"/>
                      <a:pt x="30" y="24"/>
                      <a:pt x="28" y="24"/>
                    </a:cubicBezTo>
                    <a:cubicBezTo>
                      <a:pt x="31" y="24"/>
                      <a:pt x="31" y="24"/>
                      <a:pt x="31" y="24"/>
                    </a:cubicBezTo>
                    <a:cubicBezTo>
                      <a:pt x="30" y="23"/>
                      <a:pt x="31" y="21"/>
                      <a:pt x="29" y="19"/>
                    </a:cubicBezTo>
                    <a:cubicBezTo>
                      <a:pt x="30" y="20"/>
                      <a:pt x="30" y="20"/>
                      <a:pt x="30" y="20"/>
                    </a:cubicBezTo>
                    <a:cubicBezTo>
                      <a:pt x="28" y="18"/>
                      <a:pt x="33" y="19"/>
                      <a:pt x="29" y="17"/>
                    </a:cubicBezTo>
                    <a:cubicBezTo>
                      <a:pt x="27" y="16"/>
                      <a:pt x="27" y="16"/>
                      <a:pt x="27" y="16"/>
                    </a:cubicBezTo>
                    <a:cubicBezTo>
                      <a:pt x="30" y="17"/>
                      <a:pt x="30" y="17"/>
                      <a:pt x="30" y="17"/>
                    </a:cubicBezTo>
                    <a:cubicBezTo>
                      <a:pt x="29" y="16"/>
                      <a:pt x="30" y="16"/>
                      <a:pt x="28" y="15"/>
                    </a:cubicBezTo>
                    <a:cubicBezTo>
                      <a:pt x="30" y="16"/>
                      <a:pt x="30" y="16"/>
                      <a:pt x="30" y="16"/>
                    </a:cubicBezTo>
                    <a:cubicBezTo>
                      <a:pt x="30" y="15"/>
                      <a:pt x="28" y="14"/>
                      <a:pt x="28" y="14"/>
                    </a:cubicBezTo>
                    <a:cubicBezTo>
                      <a:pt x="29" y="14"/>
                      <a:pt x="29" y="14"/>
                      <a:pt x="29" y="14"/>
                    </a:cubicBezTo>
                    <a:cubicBezTo>
                      <a:pt x="33" y="14"/>
                      <a:pt x="36" y="12"/>
                      <a:pt x="32" y="9"/>
                    </a:cubicBezTo>
                    <a:cubicBezTo>
                      <a:pt x="32" y="9"/>
                      <a:pt x="35" y="10"/>
                      <a:pt x="34" y="10"/>
                    </a:cubicBezTo>
                    <a:cubicBezTo>
                      <a:pt x="32" y="7"/>
                      <a:pt x="37" y="7"/>
                      <a:pt x="33" y="4"/>
                    </a:cubicBezTo>
                    <a:cubicBezTo>
                      <a:pt x="32" y="2"/>
                      <a:pt x="26" y="0"/>
                      <a:pt x="26" y="0"/>
                    </a:cubicBezTo>
                    <a:cubicBezTo>
                      <a:pt x="28" y="3"/>
                      <a:pt x="24" y="5"/>
                      <a:pt x="21" y="7"/>
                    </a:cubicBezTo>
                    <a:cubicBezTo>
                      <a:pt x="21" y="8"/>
                      <a:pt x="21" y="9"/>
                      <a:pt x="20" y="10"/>
                    </a:cubicBezTo>
                    <a:cubicBezTo>
                      <a:pt x="20" y="13"/>
                      <a:pt x="14" y="16"/>
                      <a:pt x="15" y="20"/>
                    </a:cubicBezTo>
                    <a:cubicBezTo>
                      <a:pt x="16" y="20"/>
                      <a:pt x="17" y="21"/>
                      <a:pt x="17" y="21"/>
                    </a:cubicBezTo>
                    <a:cubicBezTo>
                      <a:pt x="16" y="21"/>
                      <a:pt x="16" y="21"/>
                      <a:pt x="16" y="21"/>
                    </a:cubicBezTo>
                    <a:cubicBezTo>
                      <a:pt x="18" y="21"/>
                      <a:pt x="18" y="21"/>
                      <a:pt x="18" y="21"/>
                    </a:cubicBezTo>
                    <a:cubicBezTo>
                      <a:pt x="18" y="22"/>
                      <a:pt x="16" y="21"/>
                      <a:pt x="16" y="21"/>
                    </a:cubicBezTo>
                    <a:cubicBezTo>
                      <a:pt x="15" y="22"/>
                      <a:pt x="16" y="24"/>
                      <a:pt x="15" y="25"/>
                    </a:cubicBezTo>
                    <a:cubicBezTo>
                      <a:pt x="17" y="25"/>
                      <a:pt x="15" y="26"/>
                      <a:pt x="17" y="26"/>
                    </a:cubicBezTo>
                    <a:cubicBezTo>
                      <a:pt x="16" y="26"/>
                      <a:pt x="16" y="26"/>
                      <a:pt x="16" y="26"/>
                    </a:cubicBezTo>
                    <a:cubicBezTo>
                      <a:pt x="17" y="27"/>
                      <a:pt x="17" y="27"/>
                      <a:pt x="14" y="28"/>
                    </a:cubicBezTo>
                    <a:cubicBezTo>
                      <a:pt x="12" y="31"/>
                      <a:pt x="12" y="35"/>
                      <a:pt x="11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4" name="chenying0907 116"/>
              <p:cNvSpPr/>
              <p:nvPr/>
            </p:nvSpPr>
            <p:spPr bwMode="auto">
              <a:xfrm>
                <a:off x="3914" y="130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5" name="chenying0907 117"/>
              <p:cNvSpPr/>
              <p:nvPr/>
            </p:nvSpPr>
            <p:spPr bwMode="auto">
              <a:xfrm>
                <a:off x="3364" y="2470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6" name="chenying0907 118"/>
              <p:cNvSpPr/>
              <p:nvPr/>
            </p:nvSpPr>
            <p:spPr bwMode="auto">
              <a:xfrm>
                <a:off x="3920" y="1403"/>
                <a:ext cx="4" cy="2"/>
              </a:xfrm>
              <a:custGeom>
                <a:avLst/>
                <a:gdLst>
                  <a:gd name="T0" fmla="*/ 1 w 2"/>
                  <a:gd name="T1" fmla="*/ 1 h 1"/>
                  <a:gd name="T2" fmla="*/ 1 w 2"/>
                  <a:gd name="T3" fmla="*/ 0 h 1"/>
                  <a:gd name="T4" fmla="*/ 1 w 2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1" y="1"/>
                    </a:moveTo>
                    <a:cubicBezTo>
                      <a:pt x="2" y="1"/>
                      <a:pt x="0" y="0"/>
                      <a:pt x="1" y="0"/>
                    </a:cubicBezTo>
                    <a:cubicBezTo>
                      <a:pt x="0" y="0"/>
                      <a:pt x="1" y="0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7" name="chenying0907 119"/>
              <p:cNvSpPr/>
              <p:nvPr/>
            </p:nvSpPr>
            <p:spPr bwMode="auto">
              <a:xfrm>
                <a:off x="3918" y="1401"/>
                <a:ext cx="4" cy="0"/>
              </a:xfrm>
              <a:custGeom>
                <a:avLst/>
                <a:gdLst>
                  <a:gd name="T0" fmla="*/ 0 w 2"/>
                  <a:gd name="T1" fmla="*/ 2 w 2"/>
                  <a:gd name="T2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8" name="chenying0907 120"/>
              <p:cNvSpPr/>
              <p:nvPr/>
            </p:nvSpPr>
            <p:spPr bwMode="auto">
              <a:xfrm>
                <a:off x="3920" y="1411"/>
                <a:ext cx="4" cy="0"/>
              </a:xfrm>
              <a:custGeom>
                <a:avLst/>
                <a:gdLst>
                  <a:gd name="T0" fmla="*/ 2 w 2"/>
                  <a:gd name="T1" fmla="*/ 0 w 2"/>
                  <a:gd name="T2" fmla="*/ 2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2" y="0"/>
                    </a:moveTo>
                    <a:cubicBezTo>
                      <a:pt x="2" y="0"/>
                      <a:pt x="1" y="0"/>
                      <a:pt x="0" y="0"/>
                    </a:cubicBez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9" name="chenying0907 121"/>
              <p:cNvSpPr/>
              <p:nvPr/>
            </p:nvSpPr>
            <p:spPr bwMode="auto">
              <a:xfrm>
                <a:off x="3477" y="1501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0" name="chenying0907 122"/>
              <p:cNvSpPr/>
              <p:nvPr/>
            </p:nvSpPr>
            <p:spPr bwMode="auto">
              <a:xfrm>
                <a:off x="3453" y="1458"/>
                <a:ext cx="2" cy="0"/>
              </a:xfrm>
              <a:custGeom>
                <a:avLst/>
                <a:gdLst>
                  <a:gd name="T0" fmla="*/ 1 w 1"/>
                  <a:gd name="T1" fmla="*/ 1 w 1"/>
                  <a:gd name="T2" fmla="*/ 0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lnTo>
                      <a:pt x="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1" name="chenying0907 123"/>
              <p:cNvSpPr/>
              <p:nvPr/>
            </p:nvSpPr>
            <p:spPr bwMode="auto">
              <a:xfrm>
                <a:off x="3477" y="1422"/>
                <a:ext cx="2" cy="0"/>
              </a:xfrm>
              <a:custGeom>
                <a:avLst/>
                <a:gdLst>
                  <a:gd name="T0" fmla="*/ 1 w 1"/>
                  <a:gd name="T1" fmla="*/ 1 w 1"/>
                  <a:gd name="T2" fmla="*/ 0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2" name="chenying0907 124"/>
              <p:cNvSpPr/>
              <p:nvPr/>
            </p:nvSpPr>
            <p:spPr bwMode="auto">
              <a:xfrm>
                <a:off x="4603" y="1884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3" name="chenying0907 125"/>
              <p:cNvSpPr/>
              <p:nvPr/>
            </p:nvSpPr>
            <p:spPr bwMode="auto">
              <a:xfrm>
                <a:off x="3540" y="1530"/>
                <a:ext cx="4" cy="2"/>
              </a:xfrm>
              <a:custGeom>
                <a:avLst/>
                <a:gdLst>
                  <a:gd name="T0" fmla="*/ 1 w 2"/>
                  <a:gd name="T1" fmla="*/ 1 h 1"/>
                  <a:gd name="T2" fmla="*/ 1 w 2"/>
                  <a:gd name="T3" fmla="*/ 0 h 1"/>
                  <a:gd name="T4" fmla="*/ 1 w 2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1" y="1"/>
                    </a:moveTo>
                    <a:cubicBezTo>
                      <a:pt x="2" y="0"/>
                      <a:pt x="0" y="0"/>
                      <a:pt x="1" y="0"/>
                    </a:cubicBezTo>
                    <a:cubicBezTo>
                      <a:pt x="0" y="0"/>
                      <a:pt x="1" y="0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4" name="Rectangle 126"/>
              <p:cNvSpPr>
                <a:spLocks noChangeArrowheads="1"/>
              </p:cNvSpPr>
              <p:nvPr/>
            </p:nvSpPr>
            <p:spPr bwMode="auto">
              <a:xfrm>
                <a:off x="3489" y="1441"/>
                <a:ext cx="2" cy="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5" name="chenying0907 127"/>
              <p:cNvSpPr/>
              <p:nvPr/>
            </p:nvSpPr>
            <p:spPr bwMode="auto">
              <a:xfrm>
                <a:off x="3375" y="1310"/>
                <a:ext cx="174" cy="269"/>
              </a:xfrm>
              <a:custGeom>
                <a:avLst/>
                <a:gdLst>
                  <a:gd name="T0" fmla="*/ 11 w 82"/>
                  <a:gd name="T1" fmla="*/ 27 h 127"/>
                  <a:gd name="T2" fmla="*/ 20 w 82"/>
                  <a:gd name="T3" fmla="*/ 47 h 127"/>
                  <a:gd name="T4" fmla="*/ 34 w 82"/>
                  <a:gd name="T5" fmla="*/ 60 h 127"/>
                  <a:gd name="T6" fmla="*/ 37 w 82"/>
                  <a:gd name="T7" fmla="*/ 68 h 127"/>
                  <a:gd name="T8" fmla="*/ 43 w 82"/>
                  <a:gd name="T9" fmla="*/ 80 h 127"/>
                  <a:gd name="T10" fmla="*/ 47 w 82"/>
                  <a:gd name="T11" fmla="*/ 89 h 127"/>
                  <a:gd name="T12" fmla="*/ 53 w 82"/>
                  <a:gd name="T13" fmla="*/ 94 h 127"/>
                  <a:gd name="T14" fmla="*/ 60 w 82"/>
                  <a:gd name="T15" fmla="*/ 105 h 127"/>
                  <a:gd name="T16" fmla="*/ 63 w 82"/>
                  <a:gd name="T17" fmla="*/ 111 h 127"/>
                  <a:gd name="T18" fmla="*/ 63 w 82"/>
                  <a:gd name="T19" fmla="*/ 121 h 127"/>
                  <a:gd name="T20" fmla="*/ 65 w 82"/>
                  <a:gd name="T21" fmla="*/ 124 h 127"/>
                  <a:gd name="T22" fmla="*/ 69 w 82"/>
                  <a:gd name="T23" fmla="*/ 126 h 127"/>
                  <a:gd name="T24" fmla="*/ 72 w 82"/>
                  <a:gd name="T25" fmla="*/ 126 h 127"/>
                  <a:gd name="T26" fmla="*/ 73 w 82"/>
                  <a:gd name="T27" fmla="*/ 123 h 127"/>
                  <a:gd name="T28" fmla="*/ 71 w 82"/>
                  <a:gd name="T29" fmla="*/ 118 h 127"/>
                  <a:gd name="T30" fmla="*/ 73 w 82"/>
                  <a:gd name="T31" fmla="*/ 112 h 127"/>
                  <a:gd name="T32" fmla="*/ 80 w 82"/>
                  <a:gd name="T33" fmla="*/ 112 h 127"/>
                  <a:gd name="T34" fmla="*/ 80 w 82"/>
                  <a:gd name="T35" fmla="*/ 109 h 127"/>
                  <a:gd name="T36" fmla="*/ 76 w 82"/>
                  <a:gd name="T37" fmla="*/ 108 h 127"/>
                  <a:gd name="T38" fmla="*/ 78 w 82"/>
                  <a:gd name="T39" fmla="*/ 107 h 127"/>
                  <a:gd name="T40" fmla="*/ 73 w 82"/>
                  <a:gd name="T41" fmla="*/ 105 h 127"/>
                  <a:gd name="T42" fmla="*/ 77 w 82"/>
                  <a:gd name="T43" fmla="*/ 102 h 127"/>
                  <a:gd name="T44" fmla="*/ 78 w 82"/>
                  <a:gd name="T45" fmla="*/ 100 h 127"/>
                  <a:gd name="T46" fmla="*/ 76 w 82"/>
                  <a:gd name="T47" fmla="*/ 100 h 127"/>
                  <a:gd name="T48" fmla="*/ 76 w 82"/>
                  <a:gd name="T49" fmla="*/ 96 h 127"/>
                  <a:gd name="T50" fmla="*/ 71 w 82"/>
                  <a:gd name="T51" fmla="*/ 96 h 127"/>
                  <a:gd name="T52" fmla="*/ 65 w 82"/>
                  <a:gd name="T53" fmla="*/ 95 h 127"/>
                  <a:gd name="T54" fmla="*/ 70 w 82"/>
                  <a:gd name="T55" fmla="*/ 92 h 127"/>
                  <a:gd name="T56" fmla="*/ 68 w 82"/>
                  <a:gd name="T57" fmla="*/ 86 h 127"/>
                  <a:gd name="T58" fmla="*/ 67 w 82"/>
                  <a:gd name="T59" fmla="*/ 84 h 127"/>
                  <a:gd name="T60" fmla="*/ 65 w 82"/>
                  <a:gd name="T61" fmla="*/ 81 h 127"/>
                  <a:gd name="T62" fmla="*/ 62 w 82"/>
                  <a:gd name="T63" fmla="*/ 75 h 127"/>
                  <a:gd name="T64" fmla="*/ 60 w 82"/>
                  <a:gd name="T65" fmla="*/ 73 h 127"/>
                  <a:gd name="T66" fmla="*/ 59 w 82"/>
                  <a:gd name="T67" fmla="*/ 72 h 127"/>
                  <a:gd name="T68" fmla="*/ 57 w 82"/>
                  <a:gd name="T69" fmla="*/ 71 h 127"/>
                  <a:gd name="T70" fmla="*/ 58 w 82"/>
                  <a:gd name="T71" fmla="*/ 68 h 127"/>
                  <a:gd name="T72" fmla="*/ 55 w 82"/>
                  <a:gd name="T73" fmla="*/ 67 h 127"/>
                  <a:gd name="T74" fmla="*/ 54 w 82"/>
                  <a:gd name="T75" fmla="*/ 62 h 127"/>
                  <a:gd name="T76" fmla="*/ 51 w 82"/>
                  <a:gd name="T77" fmla="*/ 58 h 127"/>
                  <a:gd name="T78" fmla="*/ 51 w 82"/>
                  <a:gd name="T79" fmla="*/ 54 h 127"/>
                  <a:gd name="T80" fmla="*/ 48 w 82"/>
                  <a:gd name="T81" fmla="*/ 53 h 127"/>
                  <a:gd name="T82" fmla="*/ 49 w 82"/>
                  <a:gd name="T83" fmla="*/ 53 h 127"/>
                  <a:gd name="T84" fmla="*/ 45 w 82"/>
                  <a:gd name="T85" fmla="*/ 50 h 127"/>
                  <a:gd name="T86" fmla="*/ 43 w 82"/>
                  <a:gd name="T87" fmla="*/ 46 h 127"/>
                  <a:gd name="T88" fmla="*/ 41 w 82"/>
                  <a:gd name="T89" fmla="*/ 44 h 127"/>
                  <a:gd name="T90" fmla="*/ 32 w 82"/>
                  <a:gd name="T91" fmla="*/ 44 h 127"/>
                  <a:gd name="T92" fmla="*/ 35 w 82"/>
                  <a:gd name="T93" fmla="*/ 39 h 127"/>
                  <a:gd name="T94" fmla="*/ 31 w 82"/>
                  <a:gd name="T95" fmla="*/ 36 h 127"/>
                  <a:gd name="T96" fmla="*/ 30 w 82"/>
                  <a:gd name="T97" fmla="*/ 32 h 127"/>
                  <a:gd name="T98" fmla="*/ 26 w 82"/>
                  <a:gd name="T99" fmla="*/ 24 h 127"/>
                  <a:gd name="T100" fmla="*/ 25 w 82"/>
                  <a:gd name="T101" fmla="*/ 21 h 127"/>
                  <a:gd name="T102" fmla="*/ 15 w 82"/>
                  <a:gd name="T103" fmla="*/ 15 h 127"/>
                  <a:gd name="T104" fmla="*/ 13 w 82"/>
                  <a:gd name="T105" fmla="*/ 13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82" h="127">
                    <a:moveTo>
                      <a:pt x="1" y="12"/>
                    </a:moveTo>
                    <a:cubicBezTo>
                      <a:pt x="2" y="13"/>
                      <a:pt x="4" y="14"/>
                      <a:pt x="3" y="15"/>
                    </a:cubicBezTo>
                    <a:cubicBezTo>
                      <a:pt x="6" y="19"/>
                      <a:pt x="4" y="25"/>
                      <a:pt x="8" y="28"/>
                    </a:cubicBezTo>
                    <a:cubicBezTo>
                      <a:pt x="9" y="27"/>
                      <a:pt x="10" y="27"/>
                      <a:pt x="10" y="27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1" y="27"/>
                      <a:pt x="11" y="27"/>
                      <a:pt x="11" y="27"/>
                    </a:cubicBezTo>
                    <a:cubicBezTo>
                      <a:pt x="11" y="27"/>
                      <a:pt x="10" y="28"/>
                      <a:pt x="9" y="28"/>
                    </a:cubicBezTo>
                    <a:cubicBezTo>
                      <a:pt x="10" y="29"/>
                      <a:pt x="12" y="30"/>
                      <a:pt x="12" y="32"/>
                    </a:cubicBezTo>
                    <a:cubicBezTo>
                      <a:pt x="14" y="31"/>
                      <a:pt x="13" y="33"/>
                      <a:pt x="15" y="32"/>
                    </a:cubicBezTo>
                    <a:cubicBezTo>
                      <a:pt x="14" y="32"/>
                      <a:pt x="14" y="32"/>
                      <a:pt x="14" y="32"/>
                    </a:cubicBezTo>
                    <a:cubicBezTo>
                      <a:pt x="15" y="33"/>
                      <a:pt x="15" y="33"/>
                      <a:pt x="13" y="35"/>
                    </a:cubicBezTo>
                    <a:cubicBezTo>
                      <a:pt x="14" y="40"/>
                      <a:pt x="18" y="43"/>
                      <a:pt x="20" y="47"/>
                    </a:cubicBezTo>
                    <a:cubicBezTo>
                      <a:pt x="22" y="50"/>
                      <a:pt x="26" y="53"/>
                      <a:pt x="29" y="57"/>
                    </a:cubicBezTo>
                    <a:cubicBezTo>
                      <a:pt x="32" y="56"/>
                      <a:pt x="31" y="57"/>
                      <a:pt x="34" y="56"/>
                    </a:cubicBezTo>
                    <a:cubicBezTo>
                      <a:pt x="33" y="57"/>
                      <a:pt x="33" y="57"/>
                      <a:pt x="33" y="57"/>
                    </a:cubicBezTo>
                    <a:cubicBezTo>
                      <a:pt x="35" y="57"/>
                      <a:pt x="34" y="58"/>
                      <a:pt x="33" y="59"/>
                    </a:cubicBezTo>
                    <a:cubicBezTo>
                      <a:pt x="34" y="59"/>
                      <a:pt x="33" y="59"/>
                      <a:pt x="35" y="58"/>
                    </a:cubicBezTo>
                    <a:cubicBezTo>
                      <a:pt x="37" y="58"/>
                      <a:pt x="33" y="60"/>
                      <a:pt x="34" y="60"/>
                    </a:cubicBezTo>
                    <a:cubicBezTo>
                      <a:pt x="33" y="60"/>
                      <a:pt x="35" y="59"/>
                      <a:pt x="35" y="60"/>
                    </a:cubicBezTo>
                    <a:cubicBezTo>
                      <a:pt x="37" y="60"/>
                      <a:pt x="33" y="60"/>
                      <a:pt x="32" y="62"/>
                    </a:cubicBezTo>
                    <a:cubicBezTo>
                      <a:pt x="34" y="64"/>
                      <a:pt x="37" y="65"/>
                      <a:pt x="37" y="67"/>
                    </a:cubicBezTo>
                    <a:cubicBezTo>
                      <a:pt x="37" y="67"/>
                      <a:pt x="38" y="66"/>
                      <a:pt x="38" y="66"/>
                    </a:cubicBezTo>
                    <a:cubicBezTo>
                      <a:pt x="35" y="68"/>
                      <a:pt x="39" y="66"/>
                      <a:pt x="38" y="67"/>
                    </a:cubicBezTo>
                    <a:cubicBezTo>
                      <a:pt x="37" y="68"/>
                      <a:pt x="37" y="68"/>
                      <a:pt x="37" y="68"/>
                    </a:cubicBezTo>
                    <a:cubicBezTo>
                      <a:pt x="36" y="69"/>
                      <a:pt x="39" y="69"/>
                      <a:pt x="38" y="70"/>
                    </a:cubicBezTo>
                    <a:cubicBezTo>
                      <a:pt x="39" y="70"/>
                      <a:pt x="37" y="72"/>
                      <a:pt x="39" y="72"/>
                    </a:cubicBezTo>
                    <a:cubicBezTo>
                      <a:pt x="38" y="72"/>
                      <a:pt x="38" y="73"/>
                      <a:pt x="38" y="73"/>
                    </a:cubicBezTo>
                    <a:cubicBezTo>
                      <a:pt x="41" y="72"/>
                      <a:pt x="37" y="75"/>
                      <a:pt x="40" y="74"/>
                    </a:cubicBezTo>
                    <a:cubicBezTo>
                      <a:pt x="39" y="75"/>
                      <a:pt x="39" y="75"/>
                      <a:pt x="39" y="75"/>
                    </a:cubicBezTo>
                    <a:cubicBezTo>
                      <a:pt x="41" y="76"/>
                      <a:pt x="41" y="79"/>
                      <a:pt x="43" y="80"/>
                    </a:cubicBezTo>
                    <a:cubicBezTo>
                      <a:pt x="44" y="81"/>
                      <a:pt x="42" y="84"/>
                      <a:pt x="44" y="84"/>
                    </a:cubicBezTo>
                    <a:cubicBezTo>
                      <a:pt x="46" y="84"/>
                      <a:pt x="46" y="84"/>
                      <a:pt x="46" y="84"/>
                    </a:cubicBezTo>
                    <a:cubicBezTo>
                      <a:pt x="46" y="84"/>
                      <a:pt x="45" y="84"/>
                      <a:pt x="44" y="84"/>
                    </a:cubicBezTo>
                    <a:cubicBezTo>
                      <a:pt x="46" y="84"/>
                      <a:pt x="45" y="86"/>
                      <a:pt x="45" y="87"/>
                    </a:cubicBezTo>
                    <a:cubicBezTo>
                      <a:pt x="46" y="87"/>
                      <a:pt x="46" y="87"/>
                      <a:pt x="47" y="86"/>
                    </a:cubicBezTo>
                    <a:cubicBezTo>
                      <a:pt x="45" y="88"/>
                      <a:pt x="48" y="88"/>
                      <a:pt x="47" y="89"/>
                    </a:cubicBezTo>
                    <a:cubicBezTo>
                      <a:pt x="50" y="88"/>
                      <a:pt x="49" y="89"/>
                      <a:pt x="50" y="89"/>
                    </a:cubicBezTo>
                    <a:cubicBezTo>
                      <a:pt x="50" y="89"/>
                      <a:pt x="49" y="90"/>
                      <a:pt x="48" y="90"/>
                    </a:cubicBezTo>
                    <a:cubicBezTo>
                      <a:pt x="49" y="91"/>
                      <a:pt x="49" y="91"/>
                      <a:pt x="49" y="92"/>
                    </a:cubicBezTo>
                    <a:cubicBezTo>
                      <a:pt x="49" y="92"/>
                      <a:pt x="51" y="92"/>
                      <a:pt x="51" y="92"/>
                    </a:cubicBezTo>
                    <a:cubicBezTo>
                      <a:pt x="49" y="93"/>
                      <a:pt x="51" y="93"/>
                      <a:pt x="50" y="94"/>
                    </a:cubicBezTo>
                    <a:cubicBezTo>
                      <a:pt x="52" y="93"/>
                      <a:pt x="54" y="93"/>
                      <a:pt x="53" y="94"/>
                    </a:cubicBezTo>
                    <a:cubicBezTo>
                      <a:pt x="51" y="95"/>
                      <a:pt x="51" y="95"/>
                      <a:pt x="51" y="95"/>
                    </a:cubicBezTo>
                    <a:cubicBezTo>
                      <a:pt x="53" y="95"/>
                      <a:pt x="51" y="98"/>
                      <a:pt x="55" y="99"/>
                    </a:cubicBezTo>
                    <a:cubicBezTo>
                      <a:pt x="53" y="99"/>
                      <a:pt x="53" y="99"/>
                      <a:pt x="53" y="99"/>
                    </a:cubicBezTo>
                    <a:cubicBezTo>
                      <a:pt x="56" y="100"/>
                      <a:pt x="54" y="103"/>
                      <a:pt x="58" y="103"/>
                    </a:cubicBezTo>
                    <a:cubicBezTo>
                      <a:pt x="57" y="104"/>
                      <a:pt x="56" y="105"/>
                      <a:pt x="57" y="105"/>
                    </a:cubicBezTo>
                    <a:cubicBezTo>
                      <a:pt x="58" y="105"/>
                      <a:pt x="58" y="106"/>
                      <a:pt x="60" y="105"/>
                    </a:cubicBezTo>
                    <a:cubicBezTo>
                      <a:pt x="61" y="106"/>
                      <a:pt x="59" y="106"/>
                      <a:pt x="59" y="106"/>
                    </a:cubicBezTo>
                    <a:cubicBezTo>
                      <a:pt x="59" y="107"/>
                      <a:pt x="57" y="108"/>
                      <a:pt x="59" y="108"/>
                    </a:cubicBezTo>
                    <a:cubicBezTo>
                      <a:pt x="58" y="109"/>
                      <a:pt x="58" y="109"/>
                      <a:pt x="58" y="109"/>
                    </a:cubicBezTo>
                    <a:cubicBezTo>
                      <a:pt x="59" y="109"/>
                      <a:pt x="61" y="109"/>
                      <a:pt x="60" y="110"/>
                    </a:cubicBezTo>
                    <a:cubicBezTo>
                      <a:pt x="61" y="110"/>
                      <a:pt x="62" y="111"/>
                      <a:pt x="64" y="110"/>
                    </a:cubicBezTo>
                    <a:cubicBezTo>
                      <a:pt x="64" y="110"/>
                      <a:pt x="61" y="111"/>
                      <a:pt x="63" y="111"/>
                    </a:cubicBezTo>
                    <a:cubicBezTo>
                      <a:pt x="61" y="111"/>
                      <a:pt x="61" y="111"/>
                      <a:pt x="61" y="111"/>
                    </a:cubicBezTo>
                    <a:cubicBezTo>
                      <a:pt x="61" y="113"/>
                      <a:pt x="62" y="114"/>
                      <a:pt x="63" y="115"/>
                    </a:cubicBezTo>
                    <a:cubicBezTo>
                      <a:pt x="61" y="116"/>
                      <a:pt x="64" y="116"/>
                      <a:pt x="62" y="117"/>
                    </a:cubicBezTo>
                    <a:cubicBezTo>
                      <a:pt x="64" y="118"/>
                      <a:pt x="62" y="119"/>
                      <a:pt x="65" y="119"/>
                    </a:cubicBezTo>
                    <a:cubicBezTo>
                      <a:pt x="64" y="119"/>
                      <a:pt x="64" y="119"/>
                      <a:pt x="64" y="119"/>
                    </a:cubicBezTo>
                    <a:cubicBezTo>
                      <a:pt x="64" y="120"/>
                      <a:pt x="64" y="121"/>
                      <a:pt x="63" y="121"/>
                    </a:cubicBezTo>
                    <a:cubicBezTo>
                      <a:pt x="63" y="122"/>
                      <a:pt x="65" y="122"/>
                      <a:pt x="66" y="122"/>
                    </a:cubicBezTo>
                    <a:cubicBezTo>
                      <a:pt x="64" y="122"/>
                      <a:pt x="64" y="122"/>
                      <a:pt x="64" y="122"/>
                    </a:cubicBezTo>
                    <a:cubicBezTo>
                      <a:pt x="65" y="123"/>
                      <a:pt x="67" y="123"/>
                      <a:pt x="69" y="123"/>
                    </a:cubicBezTo>
                    <a:cubicBezTo>
                      <a:pt x="68" y="123"/>
                      <a:pt x="69" y="123"/>
                      <a:pt x="68" y="124"/>
                    </a:cubicBezTo>
                    <a:cubicBezTo>
                      <a:pt x="67" y="123"/>
                      <a:pt x="66" y="123"/>
                      <a:pt x="64" y="123"/>
                    </a:cubicBezTo>
                    <a:cubicBezTo>
                      <a:pt x="63" y="123"/>
                      <a:pt x="67" y="124"/>
                      <a:pt x="65" y="124"/>
                    </a:cubicBezTo>
                    <a:cubicBezTo>
                      <a:pt x="64" y="125"/>
                      <a:pt x="65" y="125"/>
                      <a:pt x="67" y="125"/>
                    </a:cubicBezTo>
                    <a:cubicBezTo>
                      <a:pt x="66" y="125"/>
                      <a:pt x="66" y="125"/>
                      <a:pt x="65" y="125"/>
                    </a:cubicBezTo>
                    <a:cubicBezTo>
                      <a:pt x="65" y="126"/>
                      <a:pt x="65" y="126"/>
                      <a:pt x="66" y="126"/>
                    </a:cubicBezTo>
                    <a:cubicBezTo>
                      <a:pt x="66" y="126"/>
                      <a:pt x="66" y="126"/>
                      <a:pt x="66" y="126"/>
                    </a:cubicBezTo>
                    <a:cubicBezTo>
                      <a:pt x="67" y="126"/>
                      <a:pt x="67" y="126"/>
                      <a:pt x="69" y="126"/>
                    </a:cubicBezTo>
                    <a:cubicBezTo>
                      <a:pt x="69" y="126"/>
                      <a:pt x="68" y="126"/>
                      <a:pt x="69" y="126"/>
                    </a:cubicBezTo>
                    <a:cubicBezTo>
                      <a:pt x="70" y="126"/>
                      <a:pt x="71" y="126"/>
                      <a:pt x="69" y="126"/>
                    </a:cubicBezTo>
                    <a:cubicBezTo>
                      <a:pt x="68" y="127"/>
                      <a:pt x="67" y="126"/>
                      <a:pt x="66" y="126"/>
                    </a:cubicBezTo>
                    <a:cubicBezTo>
                      <a:pt x="70" y="127"/>
                      <a:pt x="70" y="127"/>
                      <a:pt x="70" y="127"/>
                    </a:cubicBezTo>
                    <a:cubicBezTo>
                      <a:pt x="69" y="127"/>
                      <a:pt x="69" y="127"/>
                      <a:pt x="71" y="127"/>
                    </a:cubicBezTo>
                    <a:cubicBezTo>
                      <a:pt x="70" y="126"/>
                      <a:pt x="70" y="126"/>
                      <a:pt x="70" y="126"/>
                    </a:cubicBezTo>
                    <a:cubicBezTo>
                      <a:pt x="72" y="126"/>
                      <a:pt x="72" y="126"/>
                      <a:pt x="72" y="126"/>
                    </a:cubicBezTo>
                    <a:cubicBezTo>
                      <a:pt x="71" y="126"/>
                      <a:pt x="72" y="125"/>
                      <a:pt x="71" y="125"/>
                    </a:cubicBezTo>
                    <a:cubicBezTo>
                      <a:pt x="70" y="125"/>
                      <a:pt x="70" y="125"/>
                      <a:pt x="70" y="125"/>
                    </a:cubicBezTo>
                    <a:cubicBezTo>
                      <a:pt x="69" y="125"/>
                      <a:pt x="67" y="124"/>
                      <a:pt x="69" y="124"/>
                    </a:cubicBezTo>
                    <a:cubicBezTo>
                      <a:pt x="71" y="124"/>
                      <a:pt x="71" y="124"/>
                      <a:pt x="71" y="124"/>
                    </a:cubicBezTo>
                    <a:cubicBezTo>
                      <a:pt x="71" y="124"/>
                      <a:pt x="70" y="124"/>
                      <a:pt x="71" y="123"/>
                    </a:cubicBezTo>
                    <a:cubicBezTo>
                      <a:pt x="73" y="123"/>
                      <a:pt x="73" y="123"/>
                      <a:pt x="73" y="123"/>
                    </a:cubicBezTo>
                    <a:cubicBezTo>
                      <a:pt x="70" y="124"/>
                      <a:pt x="72" y="122"/>
                      <a:pt x="71" y="122"/>
                    </a:cubicBezTo>
                    <a:cubicBezTo>
                      <a:pt x="72" y="122"/>
                      <a:pt x="72" y="122"/>
                      <a:pt x="72" y="122"/>
                    </a:cubicBezTo>
                    <a:cubicBezTo>
                      <a:pt x="73" y="122"/>
                      <a:pt x="70" y="123"/>
                      <a:pt x="70" y="122"/>
                    </a:cubicBezTo>
                    <a:cubicBezTo>
                      <a:pt x="71" y="122"/>
                      <a:pt x="73" y="122"/>
                      <a:pt x="74" y="121"/>
                    </a:cubicBezTo>
                    <a:cubicBezTo>
                      <a:pt x="74" y="121"/>
                      <a:pt x="72" y="120"/>
                      <a:pt x="74" y="119"/>
                    </a:cubicBezTo>
                    <a:cubicBezTo>
                      <a:pt x="73" y="118"/>
                      <a:pt x="72" y="118"/>
                      <a:pt x="71" y="118"/>
                    </a:cubicBezTo>
                    <a:cubicBezTo>
                      <a:pt x="71" y="117"/>
                      <a:pt x="74" y="117"/>
                      <a:pt x="73" y="117"/>
                    </a:cubicBezTo>
                    <a:cubicBezTo>
                      <a:pt x="74" y="117"/>
                      <a:pt x="75" y="117"/>
                      <a:pt x="75" y="116"/>
                    </a:cubicBezTo>
                    <a:cubicBezTo>
                      <a:pt x="74" y="116"/>
                      <a:pt x="75" y="115"/>
                      <a:pt x="73" y="116"/>
                    </a:cubicBezTo>
                    <a:cubicBezTo>
                      <a:pt x="74" y="115"/>
                      <a:pt x="74" y="114"/>
                      <a:pt x="73" y="114"/>
                    </a:cubicBezTo>
                    <a:cubicBezTo>
                      <a:pt x="73" y="114"/>
                      <a:pt x="75" y="114"/>
                      <a:pt x="76" y="113"/>
                    </a:cubicBezTo>
                    <a:cubicBezTo>
                      <a:pt x="74" y="113"/>
                      <a:pt x="73" y="113"/>
                      <a:pt x="73" y="112"/>
                    </a:cubicBezTo>
                    <a:cubicBezTo>
                      <a:pt x="72" y="112"/>
                      <a:pt x="72" y="113"/>
                      <a:pt x="70" y="113"/>
                    </a:cubicBezTo>
                    <a:cubicBezTo>
                      <a:pt x="70" y="113"/>
                      <a:pt x="69" y="113"/>
                      <a:pt x="69" y="113"/>
                    </a:cubicBezTo>
                    <a:cubicBezTo>
                      <a:pt x="71" y="112"/>
                      <a:pt x="74" y="112"/>
                      <a:pt x="74" y="111"/>
                    </a:cubicBezTo>
                    <a:cubicBezTo>
                      <a:pt x="77" y="111"/>
                      <a:pt x="73" y="112"/>
                      <a:pt x="76" y="111"/>
                    </a:cubicBezTo>
                    <a:cubicBezTo>
                      <a:pt x="78" y="111"/>
                      <a:pt x="79" y="112"/>
                      <a:pt x="77" y="113"/>
                    </a:cubicBezTo>
                    <a:cubicBezTo>
                      <a:pt x="80" y="113"/>
                      <a:pt x="78" y="112"/>
                      <a:pt x="80" y="112"/>
                    </a:cubicBezTo>
                    <a:cubicBezTo>
                      <a:pt x="80" y="111"/>
                      <a:pt x="78" y="111"/>
                      <a:pt x="78" y="111"/>
                    </a:cubicBezTo>
                    <a:cubicBezTo>
                      <a:pt x="77" y="111"/>
                      <a:pt x="77" y="111"/>
                      <a:pt x="76" y="111"/>
                    </a:cubicBezTo>
                    <a:cubicBezTo>
                      <a:pt x="73" y="111"/>
                      <a:pt x="77" y="110"/>
                      <a:pt x="77" y="110"/>
                    </a:cubicBezTo>
                    <a:cubicBezTo>
                      <a:pt x="78" y="110"/>
                      <a:pt x="78" y="110"/>
                      <a:pt x="78" y="110"/>
                    </a:cubicBezTo>
                    <a:cubicBezTo>
                      <a:pt x="79" y="109"/>
                      <a:pt x="77" y="110"/>
                      <a:pt x="77" y="109"/>
                    </a:cubicBezTo>
                    <a:cubicBezTo>
                      <a:pt x="80" y="108"/>
                      <a:pt x="78" y="110"/>
                      <a:pt x="80" y="109"/>
                    </a:cubicBezTo>
                    <a:cubicBezTo>
                      <a:pt x="82" y="109"/>
                      <a:pt x="82" y="109"/>
                      <a:pt x="82" y="109"/>
                    </a:cubicBezTo>
                    <a:cubicBezTo>
                      <a:pt x="82" y="108"/>
                      <a:pt x="79" y="109"/>
                      <a:pt x="80" y="108"/>
                    </a:cubicBezTo>
                    <a:cubicBezTo>
                      <a:pt x="81" y="108"/>
                      <a:pt x="81" y="108"/>
                      <a:pt x="81" y="108"/>
                    </a:cubicBezTo>
                    <a:cubicBezTo>
                      <a:pt x="80" y="108"/>
                      <a:pt x="80" y="108"/>
                      <a:pt x="80" y="108"/>
                    </a:cubicBezTo>
                    <a:cubicBezTo>
                      <a:pt x="79" y="108"/>
                      <a:pt x="77" y="108"/>
                      <a:pt x="77" y="109"/>
                    </a:cubicBezTo>
                    <a:cubicBezTo>
                      <a:pt x="74" y="109"/>
                      <a:pt x="77" y="109"/>
                      <a:pt x="76" y="108"/>
                    </a:cubicBezTo>
                    <a:cubicBezTo>
                      <a:pt x="74" y="108"/>
                      <a:pt x="76" y="108"/>
                      <a:pt x="75" y="109"/>
                    </a:cubicBezTo>
                    <a:cubicBezTo>
                      <a:pt x="73" y="109"/>
                      <a:pt x="73" y="109"/>
                      <a:pt x="73" y="108"/>
                    </a:cubicBezTo>
                    <a:cubicBezTo>
                      <a:pt x="72" y="108"/>
                      <a:pt x="74" y="108"/>
                      <a:pt x="75" y="107"/>
                    </a:cubicBezTo>
                    <a:cubicBezTo>
                      <a:pt x="76" y="107"/>
                      <a:pt x="76" y="108"/>
                      <a:pt x="75" y="108"/>
                    </a:cubicBezTo>
                    <a:cubicBezTo>
                      <a:pt x="77" y="108"/>
                      <a:pt x="79" y="107"/>
                      <a:pt x="80" y="107"/>
                    </a:cubicBezTo>
                    <a:cubicBezTo>
                      <a:pt x="81" y="106"/>
                      <a:pt x="79" y="107"/>
                      <a:pt x="78" y="107"/>
                    </a:cubicBezTo>
                    <a:cubicBezTo>
                      <a:pt x="78" y="107"/>
                      <a:pt x="76" y="107"/>
                      <a:pt x="76" y="107"/>
                    </a:cubicBezTo>
                    <a:cubicBezTo>
                      <a:pt x="71" y="107"/>
                      <a:pt x="79" y="106"/>
                      <a:pt x="78" y="105"/>
                    </a:cubicBezTo>
                    <a:cubicBezTo>
                      <a:pt x="75" y="106"/>
                      <a:pt x="74" y="105"/>
                      <a:pt x="70" y="107"/>
                    </a:cubicBezTo>
                    <a:cubicBezTo>
                      <a:pt x="70" y="107"/>
                      <a:pt x="69" y="107"/>
                      <a:pt x="69" y="106"/>
                    </a:cubicBezTo>
                    <a:cubicBezTo>
                      <a:pt x="71" y="106"/>
                      <a:pt x="71" y="106"/>
                      <a:pt x="73" y="105"/>
                    </a:cubicBezTo>
                    <a:cubicBezTo>
                      <a:pt x="73" y="105"/>
                      <a:pt x="73" y="105"/>
                      <a:pt x="73" y="105"/>
                    </a:cubicBezTo>
                    <a:cubicBezTo>
                      <a:pt x="75" y="105"/>
                      <a:pt x="75" y="105"/>
                      <a:pt x="75" y="105"/>
                    </a:cubicBezTo>
                    <a:cubicBezTo>
                      <a:pt x="79" y="103"/>
                      <a:pt x="79" y="103"/>
                      <a:pt x="79" y="103"/>
                    </a:cubicBezTo>
                    <a:cubicBezTo>
                      <a:pt x="78" y="103"/>
                      <a:pt x="77" y="104"/>
                      <a:pt x="76" y="103"/>
                    </a:cubicBezTo>
                    <a:cubicBezTo>
                      <a:pt x="77" y="103"/>
                      <a:pt x="78" y="103"/>
                      <a:pt x="78" y="102"/>
                    </a:cubicBezTo>
                    <a:cubicBezTo>
                      <a:pt x="77" y="103"/>
                      <a:pt x="75" y="103"/>
                      <a:pt x="75" y="103"/>
                    </a:cubicBezTo>
                    <a:cubicBezTo>
                      <a:pt x="74" y="103"/>
                      <a:pt x="76" y="102"/>
                      <a:pt x="77" y="102"/>
                    </a:cubicBezTo>
                    <a:cubicBezTo>
                      <a:pt x="79" y="102"/>
                      <a:pt x="79" y="102"/>
                      <a:pt x="79" y="102"/>
                    </a:cubicBezTo>
                    <a:cubicBezTo>
                      <a:pt x="77" y="102"/>
                      <a:pt x="79" y="101"/>
                      <a:pt x="79" y="101"/>
                    </a:cubicBezTo>
                    <a:cubicBezTo>
                      <a:pt x="77" y="101"/>
                      <a:pt x="76" y="102"/>
                      <a:pt x="74" y="102"/>
                    </a:cubicBezTo>
                    <a:cubicBezTo>
                      <a:pt x="74" y="102"/>
                      <a:pt x="75" y="101"/>
                      <a:pt x="75" y="101"/>
                    </a:cubicBezTo>
                    <a:cubicBezTo>
                      <a:pt x="76" y="101"/>
                      <a:pt x="76" y="101"/>
                      <a:pt x="76" y="101"/>
                    </a:cubicBezTo>
                    <a:cubicBezTo>
                      <a:pt x="76" y="101"/>
                      <a:pt x="79" y="100"/>
                      <a:pt x="78" y="100"/>
                    </a:cubicBezTo>
                    <a:cubicBezTo>
                      <a:pt x="77" y="100"/>
                      <a:pt x="77" y="100"/>
                      <a:pt x="77" y="100"/>
                    </a:cubicBezTo>
                    <a:cubicBezTo>
                      <a:pt x="77" y="100"/>
                      <a:pt x="78" y="100"/>
                      <a:pt x="78" y="100"/>
                    </a:cubicBezTo>
                    <a:cubicBezTo>
                      <a:pt x="77" y="100"/>
                      <a:pt x="77" y="99"/>
                      <a:pt x="77" y="99"/>
                    </a:cubicBezTo>
                    <a:cubicBezTo>
                      <a:pt x="78" y="99"/>
                      <a:pt x="78" y="99"/>
                      <a:pt x="78" y="99"/>
                    </a:cubicBezTo>
                    <a:cubicBezTo>
                      <a:pt x="77" y="99"/>
                      <a:pt x="75" y="99"/>
                      <a:pt x="76" y="99"/>
                    </a:cubicBezTo>
                    <a:cubicBezTo>
                      <a:pt x="74" y="100"/>
                      <a:pt x="77" y="99"/>
                      <a:pt x="76" y="100"/>
                    </a:cubicBezTo>
                    <a:cubicBezTo>
                      <a:pt x="74" y="100"/>
                      <a:pt x="74" y="100"/>
                      <a:pt x="73" y="100"/>
                    </a:cubicBezTo>
                    <a:cubicBezTo>
                      <a:pt x="76" y="99"/>
                      <a:pt x="73" y="99"/>
                      <a:pt x="73" y="99"/>
                    </a:cubicBezTo>
                    <a:cubicBezTo>
                      <a:pt x="74" y="98"/>
                      <a:pt x="75" y="98"/>
                      <a:pt x="75" y="98"/>
                    </a:cubicBezTo>
                    <a:cubicBezTo>
                      <a:pt x="73" y="98"/>
                      <a:pt x="73" y="98"/>
                      <a:pt x="73" y="98"/>
                    </a:cubicBezTo>
                    <a:cubicBezTo>
                      <a:pt x="77" y="97"/>
                      <a:pt x="73" y="98"/>
                      <a:pt x="73" y="97"/>
                    </a:cubicBezTo>
                    <a:cubicBezTo>
                      <a:pt x="75" y="97"/>
                      <a:pt x="76" y="96"/>
                      <a:pt x="76" y="96"/>
                    </a:cubicBezTo>
                    <a:cubicBezTo>
                      <a:pt x="74" y="97"/>
                      <a:pt x="73" y="97"/>
                      <a:pt x="71" y="97"/>
                    </a:cubicBezTo>
                    <a:cubicBezTo>
                      <a:pt x="72" y="96"/>
                      <a:pt x="75" y="96"/>
                      <a:pt x="76" y="96"/>
                    </a:cubicBezTo>
                    <a:cubicBezTo>
                      <a:pt x="74" y="96"/>
                      <a:pt x="77" y="94"/>
                      <a:pt x="75" y="95"/>
                    </a:cubicBezTo>
                    <a:cubicBezTo>
                      <a:pt x="74" y="96"/>
                      <a:pt x="73" y="96"/>
                      <a:pt x="72" y="96"/>
                    </a:cubicBezTo>
                    <a:cubicBezTo>
                      <a:pt x="72" y="95"/>
                      <a:pt x="73" y="96"/>
                      <a:pt x="74" y="95"/>
                    </a:cubicBezTo>
                    <a:cubicBezTo>
                      <a:pt x="74" y="95"/>
                      <a:pt x="72" y="95"/>
                      <a:pt x="71" y="96"/>
                    </a:cubicBezTo>
                    <a:cubicBezTo>
                      <a:pt x="71" y="95"/>
                      <a:pt x="69" y="96"/>
                      <a:pt x="70" y="95"/>
                    </a:cubicBezTo>
                    <a:cubicBezTo>
                      <a:pt x="72" y="94"/>
                      <a:pt x="71" y="95"/>
                      <a:pt x="72" y="95"/>
                    </a:cubicBezTo>
                    <a:cubicBezTo>
                      <a:pt x="72" y="94"/>
                      <a:pt x="68" y="96"/>
                      <a:pt x="68" y="95"/>
                    </a:cubicBezTo>
                    <a:cubicBezTo>
                      <a:pt x="67" y="96"/>
                      <a:pt x="64" y="97"/>
                      <a:pt x="63" y="97"/>
                    </a:cubicBezTo>
                    <a:cubicBezTo>
                      <a:pt x="63" y="96"/>
                      <a:pt x="64" y="97"/>
                      <a:pt x="66" y="96"/>
                    </a:cubicBezTo>
                    <a:cubicBezTo>
                      <a:pt x="65" y="95"/>
                      <a:pt x="65" y="95"/>
                      <a:pt x="65" y="95"/>
                    </a:cubicBezTo>
                    <a:cubicBezTo>
                      <a:pt x="68" y="94"/>
                      <a:pt x="70" y="95"/>
                      <a:pt x="72" y="93"/>
                    </a:cubicBezTo>
                    <a:cubicBezTo>
                      <a:pt x="71" y="93"/>
                      <a:pt x="71" y="93"/>
                      <a:pt x="71" y="93"/>
                    </a:cubicBezTo>
                    <a:cubicBezTo>
                      <a:pt x="72" y="93"/>
                      <a:pt x="74" y="93"/>
                      <a:pt x="74" y="92"/>
                    </a:cubicBezTo>
                    <a:cubicBezTo>
                      <a:pt x="72" y="93"/>
                      <a:pt x="74" y="92"/>
                      <a:pt x="73" y="92"/>
                    </a:cubicBezTo>
                    <a:cubicBezTo>
                      <a:pt x="71" y="92"/>
                      <a:pt x="74" y="92"/>
                      <a:pt x="72" y="92"/>
                    </a:cubicBezTo>
                    <a:cubicBezTo>
                      <a:pt x="72" y="92"/>
                      <a:pt x="69" y="93"/>
                      <a:pt x="70" y="92"/>
                    </a:cubicBezTo>
                    <a:cubicBezTo>
                      <a:pt x="73" y="91"/>
                      <a:pt x="73" y="91"/>
                      <a:pt x="73" y="91"/>
                    </a:cubicBezTo>
                    <a:cubicBezTo>
                      <a:pt x="74" y="91"/>
                      <a:pt x="71" y="92"/>
                      <a:pt x="72" y="91"/>
                    </a:cubicBezTo>
                    <a:cubicBezTo>
                      <a:pt x="73" y="91"/>
                      <a:pt x="73" y="91"/>
                      <a:pt x="73" y="91"/>
                    </a:cubicBezTo>
                    <a:cubicBezTo>
                      <a:pt x="72" y="89"/>
                      <a:pt x="72" y="88"/>
                      <a:pt x="67" y="88"/>
                    </a:cubicBezTo>
                    <a:cubicBezTo>
                      <a:pt x="69" y="87"/>
                      <a:pt x="69" y="87"/>
                      <a:pt x="70" y="86"/>
                    </a:cubicBezTo>
                    <a:cubicBezTo>
                      <a:pt x="69" y="86"/>
                      <a:pt x="68" y="86"/>
                      <a:pt x="68" y="86"/>
                    </a:cubicBezTo>
                    <a:cubicBezTo>
                      <a:pt x="69" y="85"/>
                      <a:pt x="69" y="85"/>
                      <a:pt x="69" y="85"/>
                    </a:cubicBezTo>
                    <a:cubicBezTo>
                      <a:pt x="70" y="84"/>
                      <a:pt x="68" y="85"/>
                      <a:pt x="67" y="85"/>
                    </a:cubicBezTo>
                    <a:cubicBezTo>
                      <a:pt x="68" y="84"/>
                      <a:pt x="68" y="84"/>
                      <a:pt x="68" y="84"/>
                    </a:cubicBezTo>
                    <a:cubicBezTo>
                      <a:pt x="69" y="83"/>
                      <a:pt x="67" y="84"/>
                      <a:pt x="67" y="84"/>
                    </a:cubicBezTo>
                    <a:cubicBezTo>
                      <a:pt x="68" y="84"/>
                      <a:pt x="68" y="84"/>
                      <a:pt x="68" y="84"/>
                    </a:cubicBezTo>
                    <a:cubicBezTo>
                      <a:pt x="67" y="84"/>
                      <a:pt x="67" y="84"/>
                      <a:pt x="67" y="84"/>
                    </a:cubicBezTo>
                    <a:cubicBezTo>
                      <a:pt x="66" y="84"/>
                      <a:pt x="66" y="83"/>
                      <a:pt x="68" y="83"/>
                    </a:cubicBezTo>
                    <a:cubicBezTo>
                      <a:pt x="67" y="83"/>
                      <a:pt x="67" y="83"/>
                      <a:pt x="67" y="83"/>
                    </a:cubicBezTo>
                    <a:cubicBezTo>
                      <a:pt x="68" y="82"/>
                      <a:pt x="67" y="81"/>
                      <a:pt x="66" y="81"/>
                    </a:cubicBezTo>
                    <a:cubicBezTo>
                      <a:pt x="66" y="82"/>
                      <a:pt x="65" y="82"/>
                      <a:pt x="64" y="82"/>
                    </a:cubicBezTo>
                    <a:cubicBezTo>
                      <a:pt x="62" y="83"/>
                      <a:pt x="64" y="82"/>
                      <a:pt x="63" y="82"/>
                    </a:cubicBezTo>
                    <a:cubicBezTo>
                      <a:pt x="64" y="82"/>
                      <a:pt x="64" y="81"/>
                      <a:pt x="65" y="81"/>
                    </a:cubicBezTo>
                    <a:cubicBezTo>
                      <a:pt x="68" y="79"/>
                      <a:pt x="65" y="79"/>
                      <a:pt x="65" y="78"/>
                    </a:cubicBezTo>
                    <a:cubicBezTo>
                      <a:pt x="64" y="78"/>
                      <a:pt x="64" y="78"/>
                      <a:pt x="64" y="78"/>
                    </a:cubicBezTo>
                    <a:cubicBezTo>
                      <a:pt x="66" y="77"/>
                      <a:pt x="63" y="77"/>
                      <a:pt x="64" y="76"/>
                    </a:cubicBezTo>
                    <a:cubicBezTo>
                      <a:pt x="63" y="76"/>
                      <a:pt x="60" y="77"/>
                      <a:pt x="60" y="77"/>
                    </a:cubicBezTo>
                    <a:cubicBezTo>
                      <a:pt x="58" y="78"/>
                      <a:pt x="62" y="76"/>
                      <a:pt x="63" y="75"/>
                    </a:cubicBezTo>
                    <a:cubicBezTo>
                      <a:pt x="62" y="75"/>
                      <a:pt x="62" y="75"/>
                      <a:pt x="62" y="75"/>
                    </a:cubicBezTo>
                    <a:cubicBezTo>
                      <a:pt x="62" y="75"/>
                      <a:pt x="62" y="75"/>
                      <a:pt x="62" y="75"/>
                    </a:cubicBezTo>
                    <a:cubicBezTo>
                      <a:pt x="61" y="75"/>
                      <a:pt x="60" y="75"/>
                      <a:pt x="61" y="74"/>
                    </a:cubicBezTo>
                    <a:cubicBezTo>
                      <a:pt x="61" y="74"/>
                      <a:pt x="61" y="74"/>
                      <a:pt x="61" y="74"/>
                    </a:cubicBezTo>
                    <a:cubicBezTo>
                      <a:pt x="61" y="74"/>
                      <a:pt x="62" y="73"/>
                      <a:pt x="62" y="73"/>
                    </a:cubicBezTo>
                    <a:cubicBezTo>
                      <a:pt x="60" y="74"/>
                      <a:pt x="61" y="72"/>
                      <a:pt x="59" y="73"/>
                    </a:cubicBezTo>
                    <a:cubicBezTo>
                      <a:pt x="60" y="73"/>
                      <a:pt x="60" y="73"/>
                      <a:pt x="60" y="73"/>
                    </a:cubicBezTo>
                    <a:cubicBezTo>
                      <a:pt x="59" y="73"/>
                      <a:pt x="59" y="73"/>
                      <a:pt x="59" y="73"/>
                    </a:cubicBezTo>
                    <a:cubicBezTo>
                      <a:pt x="59" y="73"/>
                      <a:pt x="59" y="73"/>
                      <a:pt x="59" y="73"/>
                    </a:cubicBezTo>
                    <a:cubicBezTo>
                      <a:pt x="61" y="72"/>
                      <a:pt x="61" y="72"/>
                      <a:pt x="61" y="72"/>
                    </a:cubicBezTo>
                    <a:cubicBezTo>
                      <a:pt x="62" y="71"/>
                      <a:pt x="60" y="72"/>
                      <a:pt x="59" y="73"/>
                    </a:cubicBezTo>
                    <a:cubicBezTo>
                      <a:pt x="57" y="73"/>
                      <a:pt x="59" y="72"/>
                      <a:pt x="59" y="72"/>
                    </a:cubicBezTo>
                    <a:cubicBezTo>
                      <a:pt x="60" y="71"/>
                      <a:pt x="59" y="72"/>
                      <a:pt x="59" y="72"/>
                    </a:cubicBezTo>
                    <a:cubicBezTo>
                      <a:pt x="61" y="72"/>
                      <a:pt x="60" y="72"/>
                      <a:pt x="61" y="71"/>
                    </a:cubicBezTo>
                    <a:cubicBezTo>
                      <a:pt x="61" y="71"/>
                      <a:pt x="59" y="72"/>
                      <a:pt x="59" y="72"/>
                    </a:cubicBezTo>
                    <a:cubicBezTo>
                      <a:pt x="59" y="71"/>
                      <a:pt x="58" y="71"/>
                      <a:pt x="60" y="70"/>
                    </a:cubicBezTo>
                    <a:cubicBezTo>
                      <a:pt x="59" y="71"/>
                      <a:pt x="59" y="70"/>
                      <a:pt x="58" y="70"/>
                    </a:cubicBezTo>
                    <a:cubicBezTo>
                      <a:pt x="58" y="71"/>
                      <a:pt x="58" y="71"/>
                      <a:pt x="57" y="72"/>
                    </a:cubicBezTo>
                    <a:cubicBezTo>
                      <a:pt x="57" y="72"/>
                      <a:pt x="56" y="72"/>
                      <a:pt x="57" y="71"/>
                    </a:cubicBezTo>
                    <a:cubicBezTo>
                      <a:pt x="57" y="71"/>
                      <a:pt x="57" y="71"/>
                      <a:pt x="57" y="71"/>
                    </a:cubicBezTo>
                    <a:cubicBezTo>
                      <a:pt x="57" y="71"/>
                      <a:pt x="57" y="71"/>
                      <a:pt x="56" y="72"/>
                    </a:cubicBezTo>
                    <a:cubicBezTo>
                      <a:pt x="58" y="70"/>
                      <a:pt x="58" y="70"/>
                      <a:pt x="58" y="70"/>
                    </a:cubicBezTo>
                    <a:cubicBezTo>
                      <a:pt x="56" y="71"/>
                      <a:pt x="56" y="70"/>
                      <a:pt x="56" y="70"/>
                    </a:cubicBezTo>
                    <a:cubicBezTo>
                      <a:pt x="57" y="69"/>
                      <a:pt x="59" y="69"/>
                      <a:pt x="59" y="68"/>
                    </a:cubicBezTo>
                    <a:cubicBezTo>
                      <a:pt x="58" y="68"/>
                      <a:pt x="58" y="68"/>
                      <a:pt x="58" y="68"/>
                    </a:cubicBezTo>
                    <a:cubicBezTo>
                      <a:pt x="57" y="68"/>
                      <a:pt x="58" y="68"/>
                      <a:pt x="59" y="68"/>
                    </a:cubicBezTo>
                    <a:cubicBezTo>
                      <a:pt x="59" y="66"/>
                      <a:pt x="54" y="69"/>
                      <a:pt x="55" y="68"/>
                    </a:cubicBezTo>
                    <a:cubicBezTo>
                      <a:pt x="57" y="67"/>
                      <a:pt x="57" y="67"/>
                      <a:pt x="57" y="66"/>
                    </a:cubicBezTo>
                    <a:cubicBezTo>
                      <a:pt x="56" y="67"/>
                      <a:pt x="56" y="67"/>
                      <a:pt x="56" y="67"/>
                    </a:cubicBezTo>
                    <a:cubicBezTo>
                      <a:pt x="55" y="67"/>
                      <a:pt x="58" y="66"/>
                      <a:pt x="56" y="67"/>
                    </a:cubicBezTo>
                    <a:cubicBezTo>
                      <a:pt x="55" y="68"/>
                      <a:pt x="56" y="67"/>
                      <a:pt x="55" y="67"/>
                    </a:cubicBezTo>
                    <a:cubicBezTo>
                      <a:pt x="59" y="65"/>
                      <a:pt x="55" y="65"/>
                      <a:pt x="57" y="63"/>
                    </a:cubicBezTo>
                    <a:cubicBezTo>
                      <a:pt x="54" y="64"/>
                      <a:pt x="56" y="63"/>
                      <a:pt x="55" y="63"/>
                    </a:cubicBezTo>
                    <a:cubicBezTo>
                      <a:pt x="57" y="62"/>
                      <a:pt x="54" y="63"/>
                      <a:pt x="55" y="62"/>
                    </a:cubicBezTo>
                    <a:cubicBezTo>
                      <a:pt x="53" y="63"/>
                      <a:pt x="53" y="63"/>
                      <a:pt x="53" y="63"/>
                    </a:cubicBezTo>
                    <a:cubicBezTo>
                      <a:pt x="54" y="62"/>
                      <a:pt x="49" y="64"/>
                      <a:pt x="52" y="63"/>
                    </a:cubicBezTo>
                    <a:cubicBezTo>
                      <a:pt x="52" y="62"/>
                      <a:pt x="54" y="62"/>
                      <a:pt x="54" y="62"/>
                    </a:cubicBezTo>
                    <a:cubicBezTo>
                      <a:pt x="56" y="60"/>
                      <a:pt x="51" y="62"/>
                      <a:pt x="54" y="60"/>
                    </a:cubicBezTo>
                    <a:cubicBezTo>
                      <a:pt x="53" y="60"/>
                      <a:pt x="52" y="61"/>
                      <a:pt x="51" y="61"/>
                    </a:cubicBezTo>
                    <a:cubicBezTo>
                      <a:pt x="52" y="61"/>
                      <a:pt x="52" y="59"/>
                      <a:pt x="53" y="59"/>
                    </a:cubicBezTo>
                    <a:cubicBezTo>
                      <a:pt x="52" y="59"/>
                      <a:pt x="52" y="60"/>
                      <a:pt x="52" y="59"/>
                    </a:cubicBezTo>
                    <a:cubicBezTo>
                      <a:pt x="53" y="59"/>
                      <a:pt x="53" y="59"/>
                      <a:pt x="53" y="59"/>
                    </a:cubicBezTo>
                    <a:cubicBezTo>
                      <a:pt x="54" y="58"/>
                      <a:pt x="52" y="58"/>
                      <a:pt x="51" y="58"/>
                    </a:cubicBezTo>
                    <a:cubicBezTo>
                      <a:pt x="53" y="57"/>
                      <a:pt x="52" y="57"/>
                      <a:pt x="52" y="56"/>
                    </a:cubicBezTo>
                    <a:cubicBezTo>
                      <a:pt x="50" y="57"/>
                      <a:pt x="53" y="55"/>
                      <a:pt x="50" y="56"/>
                    </a:cubicBezTo>
                    <a:cubicBezTo>
                      <a:pt x="51" y="56"/>
                      <a:pt x="51" y="56"/>
                      <a:pt x="51" y="56"/>
                    </a:cubicBezTo>
                    <a:cubicBezTo>
                      <a:pt x="50" y="56"/>
                      <a:pt x="48" y="57"/>
                      <a:pt x="48" y="57"/>
                    </a:cubicBezTo>
                    <a:cubicBezTo>
                      <a:pt x="50" y="56"/>
                      <a:pt x="50" y="56"/>
                      <a:pt x="50" y="56"/>
                    </a:cubicBezTo>
                    <a:cubicBezTo>
                      <a:pt x="52" y="54"/>
                      <a:pt x="50" y="55"/>
                      <a:pt x="51" y="54"/>
                    </a:cubicBezTo>
                    <a:cubicBezTo>
                      <a:pt x="49" y="55"/>
                      <a:pt x="51" y="54"/>
                      <a:pt x="49" y="55"/>
                    </a:cubicBezTo>
                    <a:cubicBezTo>
                      <a:pt x="49" y="55"/>
                      <a:pt x="49" y="55"/>
                      <a:pt x="49" y="55"/>
                    </a:cubicBezTo>
                    <a:cubicBezTo>
                      <a:pt x="48" y="55"/>
                      <a:pt x="48" y="55"/>
                      <a:pt x="47" y="55"/>
                    </a:cubicBezTo>
                    <a:cubicBezTo>
                      <a:pt x="47" y="55"/>
                      <a:pt x="49" y="54"/>
                      <a:pt x="49" y="54"/>
                    </a:cubicBezTo>
                    <a:cubicBezTo>
                      <a:pt x="50" y="53"/>
                      <a:pt x="49" y="53"/>
                      <a:pt x="49" y="53"/>
                    </a:cubicBezTo>
                    <a:cubicBezTo>
                      <a:pt x="49" y="53"/>
                      <a:pt x="49" y="53"/>
                      <a:pt x="48" y="53"/>
                    </a:cubicBezTo>
                    <a:cubicBezTo>
                      <a:pt x="48" y="53"/>
                      <a:pt x="48" y="53"/>
                      <a:pt x="48" y="53"/>
                    </a:cubicBezTo>
                    <a:cubicBezTo>
                      <a:pt x="48" y="53"/>
                      <a:pt x="48" y="53"/>
                      <a:pt x="48" y="53"/>
                    </a:cubicBezTo>
                    <a:cubicBezTo>
                      <a:pt x="48" y="53"/>
                      <a:pt x="48" y="53"/>
                      <a:pt x="48" y="53"/>
                    </a:cubicBezTo>
                    <a:cubicBezTo>
                      <a:pt x="48" y="53"/>
                      <a:pt x="48" y="53"/>
                      <a:pt x="49" y="53"/>
                    </a:cubicBezTo>
                    <a:cubicBezTo>
                      <a:pt x="49" y="53"/>
                      <a:pt x="49" y="53"/>
                      <a:pt x="49" y="53"/>
                    </a:cubicBezTo>
                    <a:cubicBezTo>
                      <a:pt x="49" y="53"/>
                      <a:pt x="49" y="53"/>
                      <a:pt x="49" y="53"/>
                    </a:cubicBezTo>
                    <a:cubicBezTo>
                      <a:pt x="49" y="52"/>
                      <a:pt x="49" y="52"/>
                      <a:pt x="49" y="52"/>
                    </a:cubicBezTo>
                    <a:cubicBezTo>
                      <a:pt x="50" y="51"/>
                      <a:pt x="50" y="51"/>
                      <a:pt x="50" y="51"/>
                    </a:cubicBezTo>
                    <a:cubicBezTo>
                      <a:pt x="50" y="51"/>
                      <a:pt x="48" y="52"/>
                      <a:pt x="48" y="52"/>
                    </a:cubicBezTo>
                    <a:cubicBezTo>
                      <a:pt x="49" y="50"/>
                      <a:pt x="46" y="50"/>
                      <a:pt x="46" y="50"/>
                    </a:cubicBezTo>
                    <a:cubicBezTo>
                      <a:pt x="46" y="50"/>
                      <a:pt x="47" y="50"/>
                      <a:pt x="46" y="50"/>
                    </a:cubicBezTo>
                    <a:cubicBezTo>
                      <a:pt x="46" y="50"/>
                      <a:pt x="44" y="50"/>
                      <a:pt x="45" y="50"/>
                    </a:cubicBezTo>
                    <a:cubicBezTo>
                      <a:pt x="45" y="50"/>
                      <a:pt x="46" y="49"/>
                      <a:pt x="46" y="49"/>
                    </a:cubicBezTo>
                    <a:cubicBezTo>
                      <a:pt x="46" y="48"/>
                      <a:pt x="45" y="49"/>
                      <a:pt x="45" y="49"/>
                    </a:cubicBezTo>
                    <a:cubicBezTo>
                      <a:pt x="47" y="47"/>
                      <a:pt x="43" y="49"/>
                      <a:pt x="44" y="47"/>
                    </a:cubicBezTo>
                    <a:cubicBezTo>
                      <a:pt x="44" y="47"/>
                      <a:pt x="45" y="47"/>
                      <a:pt x="45" y="47"/>
                    </a:cubicBezTo>
                    <a:cubicBezTo>
                      <a:pt x="44" y="47"/>
                      <a:pt x="43" y="46"/>
                      <a:pt x="41" y="47"/>
                    </a:cubicBezTo>
                    <a:cubicBezTo>
                      <a:pt x="43" y="46"/>
                      <a:pt x="43" y="46"/>
                      <a:pt x="43" y="46"/>
                    </a:cubicBezTo>
                    <a:cubicBezTo>
                      <a:pt x="43" y="46"/>
                      <a:pt x="42" y="46"/>
                      <a:pt x="41" y="46"/>
                    </a:cubicBezTo>
                    <a:cubicBezTo>
                      <a:pt x="40" y="47"/>
                      <a:pt x="39" y="47"/>
                      <a:pt x="39" y="47"/>
                    </a:cubicBezTo>
                    <a:cubicBezTo>
                      <a:pt x="39" y="47"/>
                      <a:pt x="39" y="47"/>
                      <a:pt x="39" y="47"/>
                    </a:cubicBezTo>
                    <a:cubicBezTo>
                      <a:pt x="38" y="46"/>
                      <a:pt x="38" y="46"/>
                      <a:pt x="38" y="46"/>
                    </a:cubicBezTo>
                    <a:cubicBezTo>
                      <a:pt x="39" y="46"/>
                      <a:pt x="39" y="46"/>
                      <a:pt x="39" y="46"/>
                    </a:cubicBezTo>
                    <a:cubicBezTo>
                      <a:pt x="42" y="44"/>
                      <a:pt x="40" y="44"/>
                      <a:pt x="41" y="44"/>
                    </a:cubicBezTo>
                    <a:cubicBezTo>
                      <a:pt x="39" y="44"/>
                      <a:pt x="39" y="44"/>
                      <a:pt x="39" y="44"/>
                    </a:cubicBezTo>
                    <a:cubicBezTo>
                      <a:pt x="38" y="44"/>
                      <a:pt x="40" y="43"/>
                      <a:pt x="40" y="43"/>
                    </a:cubicBezTo>
                    <a:cubicBezTo>
                      <a:pt x="35" y="45"/>
                      <a:pt x="35" y="45"/>
                      <a:pt x="35" y="45"/>
                    </a:cubicBezTo>
                    <a:cubicBezTo>
                      <a:pt x="36" y="45"/>
                      <a:pt x="37" y="44"/>
                      <a:pt x="38" y="43"/>
                    </a:cubicBezTo>
                    <a:cubicBezTo>
                      <a:pt x="37" y="43"/>
                      <a:pt x="35" y="44"/>
                      <a:pt x="33" y="45"/>
                    </a:cubicBezTo>
                    <a:cubicBezTo>
                      <a:pt x="33" y="44"/>
                      <a:pt x="32" y="44"/>
                      <a:pt x="32" y="44"/>
                    </a:cubicBezTo>
                    <a:cubicBezTo>
                      <a:pt x="33" y="43"/>
                      <a:pt x="32" y="44"/>
                      <a:pt x="33" y="44"/>
                    </a:cubicBezTo>
                    <a:cubicBezTo>
                      <a:pt x="34" y="43"/>
                      <a:pt x="34" y="43"/>
                      <a:pt x="34" y="43"/>
                    </a:cubicBezTo>
                    <a:cubicBezTo>
                      <a:pt x="34" y="43"/>
                      <a:pt x="36" y="41"/>
                      <a:pt x="37" y="41"/>
                    </a:cubicBezTo>
                    <a:cubicBezTo>
                      <a:pt x="36" y="41"/>
                      <a:pt x="36" y="40"/>
                      <a:pt x="36" y="39"/>
                    </a:cubicBezTo>
                    <a:cubicBezTo>
                      <a:pt x="34" y="41"/>
                      <a:pt x="35" y="39"/>
                      <a:pt x="33" y="41"/>
                    </a:cubicBezTo>
                    <a:cubicBezTo>
                      <a:pt x="32" y="40"/>
                      <a:pt x="34" y="39"/>
                      <a:pt x="35" y="39"/>
                    </a:cubicBezTo>
                    <a:cubicBezTo>
                      <a:pt x="33" y="39"/>
                      <a:pt x="34" y="38"/>
                      <a:pt x="33" y="37"/>
                    </a:cubicBezTo>
                    <a:cubicBezTo>
                      <a:pt x="34" y="37"/>
                      <a:pt x="34" y="37"/>
                      <a:pt x="34" y="37"/>
                    </a:cubicBezTo>
                    <a:cubicBezTo>
                      <a:pt x="33" y="37"/>
                      <a:pt x="33" y="36"/>
                      <a:pt x="31" y="37"/>
                    </a:cubicBezTo>
                    <a:cubicBezTo>
                      <a:pt x="32" y="36"/>
                      <a:pt x="32" y="36"/>
                      <a:pt x="32" y="36"/>
                    </a:cubicBezTo>
                    <a:cubicBezTo>
                      <a:pt x="32" y="35"/>
                      <a:pt x="29" y="38"/>
                      <a:pt x="30" y="36"/>
                    </a:cubicBezTo>
                    <a:cubicBezTo>
                      <a:pt x="31" y="36"/>
                      <a:pt x="31" y="36"/>
                      <a:pt x="31" y="36"/>
                    </a:cubicBezTo>
                    <a:cubicBezTo>
                      <a:pt x="30" y="36"/>
                      <a:pt x="32" y="34"/>
                      <a:pt x="30" y="35"/>
                    </a:cubicBezTo>
                    <a:cubicBezTo>
                      <a:pt x="31" y="34"/>
                      <a:pt x="31" y="34"/>
                      <a:pt x="31" y="34"/>
                    </a:cubicBezTo>
                    <a:cubicBezTo>
                      <a:pt x="30" y="34"/>
                      <a:pt x="30" y="34"/>
                      <a:pt x="28" y="34"/>
                    </a:cubicBezTo>
                    <a:cubicBezTo>
                      <a:pt x="30" y="33"/>
                      <a:pt x="30" y="33"/>
                      <a:pt x="30" y="33"/>
                    </a:cubicBezTo>
                    <a:cubicBezTo>
                      <a:pt x="31" y="32"/>
                      <a:pt x="28" y="34"/>
                      <a:pt x="29" y="33"/>
                    </a:cubicBezTo>
                    <a:cubicBezTo>
                      <a:pt x="29" y="33"/>
                      <a:pt x="29" y="32"/>
                      <a:pt x="30" y="32"/>
                    </a:cubicBezTo>
                    <a:cubicBezTo>
                      <a:pt x="28" y="33"/>
                      <a:pt x="28" y="32"/>
                      <a:pt x="28" y="32"/>
                    </a:cubicBezTo>
                    <a:cubicBezTo>
                      <a:pt x="29" y="31"/>
                      <a:pt x="29" y="31"/>
                      <a:pt x="29" y="31"/>
                    </a:cubicBezTo>
                    <a:cubicBezTo>
                      <a:pt x="28" y="29"/>
                      <a:pt x="27" y="27"/>
                      <a:pt x="24" y="26"/>
                    </a:cubicBezTo>
                    <a:cubicBezTo>
                      <a:pt x="26" y="24"/>
                      <a:pt x="26" y="26"/>
                      <a:pt x="27" y="24"/>
                    </a:cubicBezTo>
                    <a:cubicBezTo>
                      <a:pt x="25" y="26"/>
                      <a:pt x="26" y="24"/>
                      <a:pt x="25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5" y="24"/>
                      <a:pt x="26" y="23"/>
                      <a:pt x="25" y="23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4" y="24"/>
                      <a:pt x="27" y="21"/>
                      <a:pt x="25" y="23"/>
                    </a:cubicBezTo>
                    <a:cubicBezTo>
                      <a:pt x="26" y="22"/>
                      <a:pt x="26" y="22"/>
                      <a:pt x="26" y="22"/>
                    </a:cubicBezTo>
                    <a:cubicBezTo>
                      <a:pt x="23" y="23"/>
                      <a:pt x="26" y="21"/>
                      <a:pt x="24" y="22"/>
                    </a:cubicBezTo>
                    <a:cubicBezTo>
                      <a:pt x="25" y="21"/>
                      <a:pt x="25" y="21"/>
                      <a:pt x="25" y="21"/>
                    </a:cubicBezTo>
                    <a:cubicBezTo>
                      <a:pt x="25" y="20"/>
                      <a:pt x="22" y="22"/>
                      <a:pt x="23" y="21"/>
                    </a:cubicBezTo>
                    <a:cubicBezTo>
                      <a:pt x="23" y="20"/>
                      <a:pt x="22" y="20"/>
                      <a:pt x="20" y="21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1" y="19"/>
                      <a:pt x="20" y="17"/>
                      <a:pt x="17" y="17"/>
                    </a:cubicBezTo>
                    <a:cubicBezTo>
                      <a:pt x="18" y="16"/>
                      <a:pt x="18" y="16"/>
                      <a:pt x="18" y="16"/>
                    </a:cubicBezTo>
                    <a:cubicBezTo>
                      <a:pt x="16" y="17"/>
                      <a:pt x="19" y="13"/>
                      <a:pt x="15" y="15"/>
                    </a:cubicBezTo>
                    <a:cubicBezTo>
                      <a:pt x="13" y="16"/>
                      <a:pt x="13" y="16"/>
                      <a:pt x="13" y="16"/>
                    </a:cubicBezTo>
                    <a:cubicBezTo>
                      <a:pt x="15" y="14"/>
                      <a:pt x="15" y="14"/>
                      <a:pt x="15" y="14"/>
                    </a:cubicBezTo>
                    <a:cubicBezTo>
                      <a:pt x="14" y="14"/>
                      <a:pt x="15" y="13"/>
                      <a:pt x="13" y="14"/>
                    </a:cubicBezTo>
                    <a:cubicBezTo>
                      <a:pt x="15" y="13"/>
                      <a:pt x="15" y="13"/>
                      <a:pt x="15" y="13"/>
                    </a:cubicBezTo>
                    <a:cubicBezTo>
                      <a:pt x="15" y="13"/>
                      <a:pt x="12" y="14"/>
                      <a:pt x="12" y="13"/>
                    </a:cubicBezTo>
                    <a:cubicBezTo>
                      <a:pt x="13" y="13"/>
                      <a:pt x="13" y="13"/>
                      <a:pt x="13" y="13"/>
                    </a:cubicBezTo>
                    <a:cubicBezTo>
                      <a:pt x="15" y="9"/>
                      <a:pt x="16" y="6"/>
                      <a:pt x="11" y="6"/>
                    </a:cubicBezTo>
                    <a:cubicBezTo>
                      <a:pt x="11" y="6"/>
                      <a:pt x="13" y="4"/>
                      <a:pt x="13" y="4"/>
                    </a:cubicBezTo>
                    <a:cubicBezTo>
                      <a:pt x="9" y="4"/>
                      <a:pt x="13" y="0"/>
                      <a:pt x="7" y="1"/>
                    </a:cubicBezTo>
                    <a:cubicBezTo>
                      <a:pt x="6" y="0"/>
                      <a:pt x="0" y="2"/>
                      <a:pt x="0" y="2"/>
                    </a:cubicBezTo>
                    <a:cubicBezTo>
                      <a:pt x="3" y="4"/>
                      <a:pt x="3" y="8"/>
                      <a:pt x="1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6" name="chenying0907 128"/>
              <p:cNvSpPr/>
              <p:nvPr/>
            </p:nvSpPr>
            <p:spPr bwMode="auto">
              <a:xfrm>
                <a:off x="3538" y="1526"/>
                <a:ext cx="2" cy="0"/>
              </a:xfrm>
              <a:custGeom>
                <a:avLst/>
                <a:gdLst>
                  <a:gd name="T0" fmla="*/ 1 w 1"/>
                  <a:gd name="T1" fmla="*/ 0 w 1"/>
                  <a:gd name="T2" fmla="*/ 0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7" name="chenying0907 129"/>
              <p:cNvSpPr/>
              <p:nvPr/>
            </p:nvSpPr>
            <p:spPr bwMode="auto">
              <a:xfrm>
                <a:off x="3460" y="1407"/>
                <a:ext cx="2" cy="2"/>
              </a:xfrm>
              <a:custGeom>
                <a:avLst/>
                <a:gdLst>
                  <a:gd name="T0" fmla="*/ 1 w 1"/>
                  <a:gd name="T1" fmla="*/ 0 h 1"/>
                  <a:gd name="T2" fmla="*/ 1 w 1"/>
                  <a:gd name="T3" fmla="*/ 0 h 1"/>
                  <a:gd name="T4" fmla="*/ 1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1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8" name="chenying0907 130"/>
              <p:cNvSpPr/>
              <p:nvPr/>
            </p:nvSpPr>
            <p:spPr bwMode="auto">
              <a:xfrm>
                <a:off x="3445" y="1392"/>
                <a:ext cx="4" cy="2"/>
              </a:xfrm>
              <a:custGeom>
                <a:avLst/>
                <a:gdLst>
                  <a:gd name="T0" fmla="*/ 4 w 4"/>
                  <a:gd name="T1" fmla="*/ 0 h 2"/>
                  <a:gd name="T2" fmla="*/ 4 w 4"/>
                  <a:gd name="T3" fmla="*/ 0 h 2"/>
                  <a:gd name="T4" fmla="*/ 0 w 4"/>
                  <a:gd name="T5" fmla="*/ 2 h 2"/>
                  <a:gd name="T6" fmla="*/ 4 w 4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2">
                    <a:moveTo>
                      <a:pt x="4" y="0"/>
                    </a:moveTo>
                    <a:lnTo>
                      <a:pt x="4" y="0"/>
                    </a:lnTo>
                    <a:lnTo>
                      <a:pt x="0" y="2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9" name="chenying0907 131"/>
              <p:cNvSpPr/>
              <p:nvPr/>
            </p:nvSpPr>
            <p:spPr bwMode="auto">
              <a:xfrm>
                <a:off x="3468" y="1405"/>
                <a:ext cx="4" cy="0"/>
              </a:xfrm>
              <a:custGeom>
                <a:avLst/>
                <a:gdLst>
                  <a:gd name="T0" fmla="*/ 2 w 2"/>
                  <a:gd name="T1" fmla="*/ 1 w 2"/>
                  <a:gd name="T2" fmla="*/ 2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2" y="0"/>
                    </a:moveTo>
                    <a:cubicBezTo>
                      <a:pt x="2" y="0"/>
                      <a:pt x="0" y="0"/>
                      <a:pt x="1" y="0"/>
                    </a:cubicBezTo>
                    <a:cubicBezTo>
                      <a:pt x="1" y="0"/>
                      <a:pt x="2" y="0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30" name="chenying0907 132"/>
              <p:cNvSpPr/>
              <p:nvPr/>
            </p:nvSpPr>
            <p:spPr bwMode="auto">
              <a:xfrm>
                <a:off x="3515" y="1577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31" name="chenying0907 133"/>
              <p:cNvSpPr/>
              <p:nvPr/>
            </p:nvSpPr>
            <p:spPr bwMode="auto">
              <a:xfrm>
                <a:off x="3470" y="1407"/>
                <a:ext cx="2" cy="2"/>
              </a:xfrm>
              <a:custGeom>
                <a:avLst/>
                <a:gdLst>
                  <a:gd name="T0" fmla="*/ 0 w 1"/>
                  <a:gd name="T1" fmla="*/ 1 h 1"/>
                  <a:gd name="T2" fmla="*/ 0 w 1"/>
                  <a:gd name="T3" fmla="*/ 1 h 1"/>
                  <a:gd name="T4" fmla="*/ 0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1" y="0"/>
                      <a:pt x="0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32" name="chenying0907 134"/>
              <p:cNvSpPr/>
              <p:nvPr/>
            </p:nvSpPr>
            <p:spPr bwMode="auto">
              <a:xfrm>
                <a:off x="3462" y="1407"/>
                <a:ext cx="2" cy="0"/>
              </a:xfrm>
              <a:custGeom>
                <a:avLst/>
                <a:gdLst>
                  <a:gd name="T0" fmla="*/ 0 w 1"/>
                  <a:gd name="T1" fmla="*/ 0 w 1"/>
                  <a:gd name="T2" fmla="*/ 1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33" name="chenying0907 135"/>
              <p:cNvSpPr/>
              <p:nvPr/>
            </p:nvSpPr>
            <p:spPr bwMode="auto">
              <a:xfrm>
                <a:off x="3909" y="1416"/>
                <a:ext cx="11" cy="2"/>
              </a:xfrm>
              <a:custGeom>
                <a:avLst/>
                <a:gdLst>
                  <a:gd name="T0" fmla="*/ 1 w 5"/>
                  <a:gd name="T1" fmla="*/ 1 h 1"/>
                  <a:gd name="T2" fmla="*/ 0 w 5"/>
                  <a:gd name="T3" fmla="*/ 1 h 1"/>
                  <a:gd name="T4" fmla="*/ 2 w 5"/>
                  <a:gd name="T5" fmla="*/ 1 h 1"/>
                  <a:gd name="T6" fmla="*/ 3 w 5"/>
                  <a:gd name="T7" fmla="*/ 1 h 1"/>
                  <a:gd name="T8" fmla="*/ 5 w 5"/>
                  <a:gd name="T9" fmla="*/ 0 h 1"/>
                  <a:gd name="T10" fmla="*/ 1 w 5"/>
                  <a:gd name="T11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1">
                    <a:moveTo>
                      <a:pt x="1" y="1"/>
                    </a:moveTo>
                    <a:cubicBezTo>
                      <a:pt x="1" y="1"/>
                      <a:pt x="1" y="1"/>
                      <a:pt x="0" y="1"/>
                    </a:cubicBezTo>
                    <a:cubicBezTo>
                      <a:pt x="1" y="1"/>
                      <a:pt x="2" y="1"/>
                      <a:pt x="2" y="1"/>
                    </a:cubicBezTo>
                    <a:cubicBezTo>
                      <a:pt x="3" y="1"/>
                      <a:pt x="4" y="1"/>
                      <a:pt x="3" y="1"/>
                    </a:cubicBezTo>
                    <a:cubicBezTo>
                      <a:pt x="4" y="0"/>
                      <a:pt x="5" y="0"/>
                      <a:pt x="5" y="0"/>
                    </a:cubicBezTo>
                    <a:cubicBezTo>
                      <a:pt x="4" y="0"/>
                      <a:pt x="2" y="1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34" name="chenying0907 136"/>
              <p:cNvSpPr/>
              <p:nvPr/>
            </p:nvSpPr>
            <p:spPr bwMode="auto">
              <a:xfrm>
                <a:off x="4491" y="1382"/>
                <a:ext cx="2" cy="4"/>
              </a:xfrm>
              <a:custGeom>
                <a:avLst/>
                <a:gdLst>
                  <a:gd name="T0" fmla="*/ 1 w 1"/>
                  <a:gd name="T1" fmla="*/ 1 h 2"/>
                  <a:gd name="T2" fmla="*/ 0 w 1"/>
                  <a:gd name="T3" fmla="*/ 1 h 2"/>
                  <a:gd name="T4" fmla="*/ 1 w 1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1"/>
                    </a:moveTo>
                    <a:cubicBezTo>
                      <a:pt x="0" y="0"/>
                      <a:pt x="1" y="2"/>
                      <a:pt x="0" y="1"/>
                    </a:cubicBezTo>
                    <a:cubicBezTo>
                      <a:pt x="1" y="2"/>
                      <a:pt x="1" y="1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35" name="chenying0907 137"/>
              <p:cNvSpPr/>
              <p:nvPr/>
            </p:nvSpPr>
            <p:spPr bwMode="auto">
              <a:xfrm>
                <a:off x="4368" y="1484"/>
                <a:ext cx="2" cy="0"/>
              </a:xfrm>
              <a:custGeom>
                <a:avLst/>
                <a:gdLst>
                  <a:gd name="T0" fmla="*/ 1 w 1"/>
                  <a:gd name="T1" fmla="*/ 1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36" name="chenying0907 138"/>
              <p:cNvSpPr/>
              <p:nvPr/>
            </p:nvSpPr>
            <p:spPr bwMode="auto">
              <a:xfrm>
                <a:off x="4504" y="1378"/>
                <a:ext cx="2" cy="2"/>
              </a:xfrm>
              <a:custGeom>
                <a:avLst/>
                <a:gdLst>
                  <a:gd name="T0" fmla="*/ 0 w 1"/>
                  <a:gd name="T1" fmla="*/ 0 h 1"/>
                  <a:gd name="T2" fmla="*/ 1 w 1"/>
                  <a:gd name="T3" fmla="*/ 1 h 1"/>
                  <a:gd name="T4" fmla="*/ 0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0" y="0"/>
                      <a:pt x="1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37" name="chenying0907 139"/>
              <p:cNvSpPr/>
              <p:nvPr/>
            </p:nvSpPr>
            <p:spPr bwMode="auto">
              <a:xfrm>
                <a:off x="4506" y="1382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38" name="chenying0907 140"/>
              <p:cNvSpPr/>
              <p:nvPr/>
            </p:nvSpPr>
            <p:spPr bwMode="auto">
              <a:xfrm>
                <a:off x="4368" y="149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39" name="chenying0907 141"/>
              <p:cNvSpPr/>
              <p:nvPr/>
            </p:nvSpPr>
            <p:spPr bwMode="auto">
              <a:xfrm>
                <a:off x="4364" y="1484"/>
                <a:ext cx="2" cy="4"/>
              </a:xfrm>
              <a:custGeom>
                <a:avLst/>
                <a:gdLst>
                  <a:gd name="T0" fmla="*/ 1 w 1"/>
                  <a:gd name="T1" fmla="*/ 1 h 2"/>
                  <a:gd name="T2" fmla="*/ 0 w 1"/>
                  <a:gd name="T3" fmla="*/ 0 h 2"/>
                  <a:gd name="T4" fmla="*/ 1 w 1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1"/>
                    </a:moveTo>
                    <a:cubicBezTo>
                      <a:pt x="1" y="1"/>
                      <a:pt x="0" y="0"/>
                      <a:pt x="0" y="0"/>
                    </a:cubicBezTo>
                    <a:cubicBezTo>
                      <a:pt x="0" y="0"/>
                      <a:pt x="1" y="2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40" name="chenying0907 142"/>
              <p:cNvSpPr/>
              <p:nvPr/>
            </p:nvSpPr>
            <p:spPr bwMode="auto">
              <a:xfrm>
                <a:off x="4368" y="1492"/>
                <a:ext cx="2" cy="2"/>
              </a:xfrm>
              <a:custGeom>
                <a:avLst/>
                <a:gdLst>
                  <a:gd name="T0" fmla="*/ 0 w 1"/>
                  <a:gd name="T1" fmla="*/ 0 h 1"/>
                  <a:gd name="T2" fmla="*/ 1 w 1"/>
                  <a:gd name="T3" fmla="*/ 1 h 1"/>
                  <a:gd name="T4" fmla="*/ 0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1"/>
                      <a:pt x="0" y="1"/>
                      <a:pt x="1" y="1"/>
                    </a:cubicBezTo>
                    <a:cubicBezTo>
                      <a:pt x="1" y="1"/>
                      <a:pt x="1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41" name="chenying0907 143"/>
              <p:cNvSpPr/>
              <p:nvPr/>
            </p:nvSpPr>
            <p:spPr bwMode="auto">
              <a:xfrm>
                <a:off x="4487" y="1388"/>
                <a:ext cx="2" cy="2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0 w 1"/>
                  <a:gd name="T5" fmla="*/ 1 h 1"/>
                  <a:gd name="T6" fmla="*/ 1 w 1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1" y="1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42" name="chenying0907 144"/>
              <p:cNvSpPr/>
              <p:nvPr/>
            </p:nvSpPr>
            <p:spPr bwMode="auto">
              <a:xfrm>
                <a:off x="4514" y="1382"/>
                <a:ext cx="2" cy="4"/>
              </a:xfrm>
              <a:custGeom>
                <a:avLst/>
                <a:gdLst>
                  <a:gd name="T0" fmla="*/ 0 w 1"/>
                  <a:gd name="T1" fmla="*/ 2 h 2"/>
                  <a:gd name="T2" fmla="*/ 1 w 1"/>
                  <a:gd name="T3" fmla="*/ 0 h 2"/>
                  <a:gd name="T4" fmla="*/ 0 w 1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2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1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43" name="chenying0907 145"/>
              <p:cNvSpPr/>
              <p:nvPr/>
            </p:nvSpPr>
            <p:spPr bwMode="auto">
              <a:xfrm>
                <a:off x="4548" y="1397"/>
                <a:ext cx="2" cy="6"/>
              </a:xfrm>
              <a:custGeom>
                <a:avLst/>
                <a:gdLst>
                  <a:gd name="T0" fmla="*/ 0 w 1"/>
                  <a:gd name="T1" fmla="*/ 0 h 3"/>
                  <a:gd name="T2" fmla="*/ 1 w 1"/>
                  <a:gd name="T3" fmla="*/ 3 h 3"/>
                  <a:gd name="T4" fmla="*/ 0 w 1"/>
                  <a:gd name="T5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3">
                    <a:moveTo>
                      <a:pt x="0" y="0"/>
                    </a:moveTo>
                    <a:cubicBezTo>
                      <a:pt x="0" y="1"/>
                      <a:pt x="1" y="2"/>
                      <a:pt x="1" y="3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44" name="chenying0907 146"/>
              <p:cNvSpPr/>
              <p:nvPr/>
            </p:nvSpPr>
            <p:spPr bwMode="auto">
              <a:xfrm>
                <a:off x="4550" y="1399"/>
                <a:ext cx="3" cy="4"/>
              </a:xfrm>
              <a:custGeom>
                <a:avLst/>
                <a:gdLst>
                  <a:gd name="T0" fmla="*/ 1 w 1"/>
                  <a:gd name="T1" fmla="*/ 2 h 2"/>
                  <a:gd name="T2" fmla="*/ 1 w 1"/>
                  <a:gd name="T3" fmla="*/ 1 h 2"/>
                  <a:gd name="T4" fmla="*/ 1 w 1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2"/>
                    </a:moveTo>
                    <a:cubicBezTo>
                      <a:pt x="1" y="2"/>
                      <a:pt x="1" y="2"/>
                      <a:pt x="1" y="1"/>
                    </a:cubicBezTo>
                    <a:cubicBezTo>
                      <a:pt x="0" y="0"/>
                      <a:pt x="1" y="1"/>
                      <a:pt x="1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45" name="chenying0907 147"/>
              <p:cNvSpPr/>
              <p:nvPr/>
            </p:nvSpPr>
            <p:spPr bwMode="auto">
              <a:xfrm>
                <a:off x="4521" y="1382"/>
                <a:ext cx="0" cy="4"/>
              </a:xfrm>
              <a:custGeom>
                <a:avLst/>
                <a:gdLst>
                  <a:gd name="T0" fmla="*/ 2 h 2"/>
                  <a:gd name="T1" fmla="*/ 1 h 2"/>
                  <a:gd name="T2" fmla="*/ 1 h 2"/>
                  <a:gd name="T3" fmla="*/ 2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2">
                    <a:moveTo>
                      <a:pt x="0" y="2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2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46" name="chenying0907 148"/>
              <p:cNvSpPr/>
              <p:nvPr/>
            </p:nvSpPr>
            <p:spPr bwMode="auto">
              <a:xfrm>
                <a:off x="4516" y="1378"/>
                <a:ext cx="5" cy="8"/>
              </a:xfrm>
              <a:custGeom>
                <a:avLst/>
                <a:gdLst>
                  <a:gd name="T0" fmla="*/ 2 w 2"/>
                  <a:gd name="T1" fmla="*/ 4 h 4"/>
                  <a:gd name="T2" fmla="*/ 1 w 2"/>
                  <a:gd name="T3" fmla="*/ 2 h 4"/>
                  <a:gd name="T4" fmla="*/ 0 w 2"/>
                  <a:gd name="T5" fmla="*/ 2 h 4"/>
                  <a:gd name="T6" fmla="*/ 0 w 2"/>
                  <a:gd name="T7" fmla="*/ 0 h 4"/>
                  <a:gd name="T8" fmla="*/ 2 w 2"/>
                  <a:gd name="T9" fmla="*/ 4 h 4"/>
                  <a:gd name="T10" fmla="*/ 2 w 2"/>
                  <a:gd name="T11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4">
                    <a:moveTo>
                      <a:pt x="2" y="4"/>
                    </a:moveTo>
                    <a:cubicBezTo>
                      <a:pt x="2" y="3"/>
                      <a:pt x="1" y="3"/>
                      <a:pt x="1" y="2"/>
                    </a:cubicBezTo>
                    <a:cubicBezTo>
                      <a:pt x="1" y="2"/>
                      <a:pt x="0" y="1"/>
                      <a:pt x="0" y="2"/>
                    </a:cubicBezTo>
                    <a:cubicBezTo>
                      <a:pt x="0" y="1"/>
                      <a:pt x="0" y="0"/>
                      <a:pt x="0" y="0"/>
                    </a:cubicBezTo>
                    <a:cubicBezTo>
                      <a:pt x="0" y="1"/>
                      <a:pt x="1" y="3"/>
                      <a:pt x="2" y="4"/>
                    </a:cubicBezTo>
                    <a:cubicBezTo>
                      <a:pt x="2" y="4"/>
                      <a:pt x="2" y="4"/>
                      <a:pt x="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47" name="chenying0907 149"/>
              <p:cNvSpPr/>
              <p:nvPr/>
            </p:nvSpPr>
            <p:spPr bwMode="auto">
              <a:xfrm>
                <a:off x="4519" y="1380"/>
                <a:ext cx="2" cy="2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1 h 1"/>
                  <a:gd name="T4" fmla="*/ 0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48" name="chenying0907 150"/>
              <p:cNvSpPr/>
              <p:nvPr/>
            </p:nvSpPr>
            <p:spPr bwMode="auto">
              <a:xfrm>
                <a:off x="3876" y="135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49" name="chenying0907 151"/>
              <p:cNvSpPr/>
              <p:nvPr/>
            </p:nvSpPr>
            <p:spPr bwMode="auto">
              <a:xfrm>
                <a:off x="4465" y="1920"/>
                <a:ext cx="5" cy="0"/>
              </a:xfrm>
              <a:custGeom>
                <a:avLst/>
                <a:gdLst>
                  <a:gd name="T0" fmla="*/ 1 w 2"/>
                  <a:gd name="T1" fmla="*/ 1 w 2"/>
                  <a:gd name="T2" fmla="*/ 1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1" y="0"/>
                    </a:moveTo>
                    <a:cubicBezTo>
                      <a:pt x="0" y="0"/>
                      <a:pt x="0" y="0"/>
                      <a:pt x="1" y="0"/>
                    </a:cubicBezTo>
                    <a:cubicBezTo>
                      <a:pt x="2" y="0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50" name="chenying0907 152"/>
              <p:cNvSpPr/>
              <p:nvPr/>
            </p:nvSpPr>
            <p:spPr bwMode="auto">
              <a:xfrm>
                <a:off x="4468" y="1918"/>
                <a:ext cx="6" cy="5"/>
              </a:xfrm>
              <a:custGeom>
                <a:avLst/>
                <a:gdLst>
                  <a:gd name="T0" fmla="*/ 0 w 3"/>
                  <a:gd name="T1" fmla="*/ 0 h 2"/>
                  <a:gd name="T2" fmla="*/ 3 w 3"/>
                  <a:gd name="T3" fmla="*/ 2 h 2"/>
                  <a:gd name="T4" fmla="*/ 0 w 3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2">
                    <a:moveTo>
                      <a:pt x="0" y="0"/>
                    </a:moveTo>
                    <a:cubicBezTo>
                      <a:pt x="3" y="2"/>
                      <a:pt x="3" y="2"/>
                      <a:pt x="3" y="2"/>
                    </a:cubicBezTo>
                    <a:cubicBezTo>
                      <a:pt x="2" y="1"/>
                      <a:pt x="1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51" name="chenying0907 153"/>
              <p:cNvSpPr/>
              <p:nvPr/>
            </p:nvSpPr>
            <p:spPr bwMode="auto">
              <a:xfrm>
                <a:off x="3912" y="1286"/>
                <a:ext cx="4" cy="2"/>
              </a:xfrm>
              <a:custGeom>
                <a:avLst/>
                <a:gdLst>
                  <a:gd name="T0" fmla="*/ 2 w 2"/>
                  <a:gd name="T1" fmla="*/ 0 h 1"/>
                  <a:gd name="T2" fmla="*/ 1 w 2"/>
                  <a:gd name="T3" fmla="*/ 1 h 1"/>
                  <a:gd name="T4" fmla="*/ 2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cubicBezTo>
                      <a:pt x="2" y="1"/>
                      <a:pt x="0" y="1"/>
                      <a:pt x="1" y="1"/>
                    </a:cubicBezTo>
                    <a:cubicBezTo>
                      <a:pt x="1" y="0"/>
                      <a:pt x="2" y="1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52" name="chenying0907 154"/>
              <p:cNvSpPr/>
              <p:nvPr/>
            </p:nvSpPr>
            <p:spPr bwMode="auto">
              <a:xfrm>
                <a:off x="3876" y="1320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53" name="Rectangle 155"/>
              <p:cNvSpPr>
                <a:spLocks noChangeArrowheads="1"/>
              </p:cNvSpPr>
              <p:nvPr/>
            </p:nvSpPr>
            <p:spPr bwMode="auto">
              <a:xfrm>
                <a:off x="4402" y="1454"/>
                <a:ext cx="1" cy="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54" name="chenying0907 156"/>
              <p:cNvSpPr/>
              <p:nvPr/>
            </p:nvSpPr>
            <p:spPr bwMode="auto">
              <a:xfrm>
                <a:off x="4546" y="1401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55" name="chenying0907 157"/>
              <p:cNvSpPr/>
              <p:nvPr/>
            </p:nvSpPr>
            <p:spPr bwMode="auto">
              <a:xfrm>
                <a:off x="3914" y="1291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56" name="chenying0907 158"/>
              <p:cNvSpPr/>
              <p:nvPr/>
            </p:nvSpPr>
            <p:spPr bwMode="auto">
              <a:xfrm>
                <a:off x="4423" y="148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57" name="chenying0907 159"/>
              <p:cNvSpPr/>
              <p:nvPr/>
            </p:nvSpPr>
            <p:spPr bwMode="auto">
              <a:xfrm>
                <a:off x="4465" y="1456"/>
                <a:ext cx="3" cy="0"/>
              </a:xfrm>
              <a:custGeom>
                <a:avLst/>
                <a:gdLst>
                  <a:gd name="T0" fmla="*/ 1 w 1"/>
                  <a:gd name="T1" fmla="*/ 1 w 1"/>
                  <a:gd name="T2" fmla="*/ 0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lnTo>
                      <a:pt x="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58" name="chenying0907 160"/>
              <p:cNvSpPr/>
              <p:nvPr/>
            </p:nvSpPr>
            <p:spPr bwMode="auto">
              <a:xfrm>
                <a:off x="4355" y="1509"/>
                <a:ext cx="4" cy="4"/>
              </a:xfrm>
              <a:custGeom>
                <a:avLst/>
                <a:gdLst>
                  <a:gd name="T0" fmla="*/ 0 w 4"/>
                  <a:gd name="T1" fmla="*/ 0 h 4"/>
                  <a:gd name="T2" fmla="*/ 0 w 4"/>
                  <a:gd name="T3" fmla="*/ 2 h 4"/>
                  <a:gd name="T4" fmla="*/ 4 w 4"/>
                  <a:gd name="T5" fmla="*/ 4 h 4"/>
                  <a:gd name="T6" fmla="*/ 0 w 4"/>
                  <a:gd name="T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4">
                    <a:moveTo>
                      <a:pt x="0" y="0"/>
                    </a:moveTo>
                    <a:lnTo>
                      <a:pt x="0" y="2"/>
                    </a:lnTo>
                    <a:lnTo>
                      <a:pt x="4" y="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59" name="chenying0907 161"/>
              <p:cNvSpPr/>
              <p:nvPr/>
            </p:nvSpPr>
            <p:spPr bwMode="auto">
              <a:xfrm>
                <a:off x="4383" y="147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60" name="chenying0907 162"/>
              <p:cNvSpPr/>
              <p:nvPr/>
            </p:nvSpPr>
            <p:spPr bwMode="auto">
              <a:xfrm>
                <a:off x="4287" y="1378"/>
                <a:ext cx="261" cy="237"/>
              </a:xfrm>
              <a:custGeom>
                <a:avLst/>
                <a:gdLst>
                  <a:gd name="T0" fmla="*/ 27 w 123"/>
                  <a:gd name="T1" fmla="*/ 92 h 112"/>
                  <a:gd name="T2" fmla="*/ 33 w 123"/>
                  <a:gd name="T3" fmla="*/ 85 h 112"/>
                  <a:gd name="T4" fmla="*/ 52 w 123"/>
                  <a:gd name="T5" fmla="*/ 57 h 112"/>
                  <a:gd name="T6" fmla="*/ 61 w 123"/>
                  <a:gd name="T7" fmla="*/ 52 h 112"/>
                  <a:gd name="T8" fmla="*/ 69 w 123"/>
                  <a:gd name="T9" fmla="*/ 49 h 112"/>
                  <a:gd name="T10" fmla="*/ 81 w 123"/>
                  <a:gd name="T11" fmla="*/ 39 h 112"/>
                  <a:gd name="T12" fmla="*/ 89 w 123"/>
                  <a:gd name="T13" fmla="*/ 34 h 112"/>
                  <a:gd name="T14" fmla="*/ 100 w 123"/>
                  <a:gd name="T15" fmla="*/ 25 h 112"/>
                  <a:gd name="T16" fmla="*/ 105 w 123"/>
                  <a:gd name="T17" fmla="*/ 17 h 112"/>
                  <a:gd name="T18" fmla="*/ 115 w 123"/>
                  <a:gd name="T19" fmla="*/ 15 h 112"/>
                  <a:gd name="T20" fmla="*/ 119 w 123"/>
                  <a:gd name="T21" fmla="*/ 14 h 112"/>
                  <a:gd name="T22" fmla="*/ 121 w 123"/>
                  <a:gd name="T23" fmla="*/ 8 h 112"/>
                  <a:gd name="T24" fmla="*/ 122 w 123"/>
                  <a:gd name="T25" fmla="*/ 7 h 112"/>
                  <a:gd name="T26" fmla="*/ 118 w 123"/>
                  <a:gd name="T27" fmla="*/ 7 h 112"/>
                  <a:gd name="T28" fmla="*/ 113 w 123"/>
                  <a:gd name="T29" fmla="*/ 5 h 112"/>
                  <a:gd name="T30" fmla="*/ 107 w 123"/>
                  <a:gd name="T31" fmla="*/ 4 h 112"/>
                  <a:gd name="T32" fmla="*/ 106 w 123"/>
                  <a:gd name="T33" fmla="*/ 3 h 112"/>
                  <a:gd name="T34" fmla="*/ 102 w 123"/>
                  <a:gd name="T35" fmla="*/ 4 h 112"/>
                  <a:gd name="T36" fmla="*/ 101 w 123"/>
                  <a:gd name="T37" fmla="*/ 4 h 112"/>
                  <a:gd name="T38" fmla="*/ 99 w 123"/>
                  <a:gd name="T39" fmla="*/ 2 h 112"/>
                  <a:gd name="T40" fmla="*/ 98 w 123"/>
                  <a:gd name="T41" fmla="*/ 9 h 112"/>
                  <a:gd name="T42" fmla="*/ 96 w 123"/>
                  <a:gd name="T43" fmla="*/ 8 h 112"/>
                  <a:gd name="T44" fmla="*/ 93 w 123"/>
                  <a:gd name="T45" fmla="*/ 7 h 112"/>
                  <a:gd name="T46" fmla="*/ 91 w 123"/>
                  <a:gd name="T47" fmla="*/ 7 h 112"/>
                  <a:gd name="T48" fmla="*/ 89 w 123"/>
                  <a:gd name="T49" fmla="*/ 10 h 112"/>
                  <a:gd name="T50" fmla="*/ 87 w 123"/>
                  <a:gd name="T51" fmla="*/ 10 h 112"/>
                  <a:gd name="T52" fmla="*/ 89 w 123"/>
                  <a:gd name="T53" fmla="*/ 18 h 112"/>
                  <a:gd name="T54" fmla="*/ 85 w 123"/>
                  <a:gd name="T55" fmla="*/ 12 h 112"/>
                  <a:gd name="T56" fmla="*/ 78 w 123"/>
                  <a:gd name="T57" fmla="*/ 16 h 112"/>
                  <a:gd name="T58" fmla="*/ 75 w 123"/>
                  <a:gd name="T59" fmla="*/ 18 h 112"/>
                  <a:gd name="T60" fmla="*/ 75 w 123"/>
                  <a:gd name="T61" fmla="*/ 24 h 112"/>
                  <a:gd name="T62" fmla="*/ 67 w 123"/>
                  <a:gd name="T63" fmla="*/ 25 h 112"/>
                  <a:gd name="T64" fmla="*/ 65 w 123"/>
                  <a:gd name="T65" fmla="*/ 29 h 112"/>
                  <a:gd name="T66" fmla="*/ 64 w 123"/>
                  <a:gd name="T67" fmla="*/ 29 h 112"/>
                  <a:gd name="T68" fmla="*/ 64 w 123"/>
                  <a:gd name="T69" fmla="*/ 32 h 112"/>
                  <a:gd name="T70" fmla="*/ 60 w 123"/>
                  <a:gd name="T71" fmla="*/ 30 h 112"/>
                  <a:gd name="T72" fmla="*/ 59 w 123"/>
                  <a:gd name="T73" fmla="*/ 34 h 112"/>
                  <a:gd name="T74" fmla="*/ 55 w 123"/>
                  <a:gd name="T75" fmla="*/ 39 h 112"/>
                  <a:gd name="T76" fmla="*/ 50 w 123"/>
                  <a:gd name="T77" fmla="*/ 39 h 112"/>
                  <a:gd name="T78" fmla="*/ 47 w 123"/>
                  <a:gd name="T79" fmla="*/ 43 h 112"/>
                  <a:gd name="T80" fmla="*/ 45 w 123"/>
                  <a:gd name="T81" fmla="*/ 45 h 112"/>
                  <a:gd name="T82" fmla="*/ 44 w 123"/>
                  <a:gd name="T83" fmla="*/ 45 h 112"/>
                  <a:gd name="T84" fmla="*/ 42 w 123"/>
                  <a:gd name="T85" fmla="*/ 48 h 112"/>
                  <a:gd name="T86" fmla="*/ 39 w 123"/>
                  <a:gd name="T87" fmla="*/ 54 h 112"/>
                  <a:gd name="T88" fmla="*/ 38 w 123"/>
                  <a:gd name="T89" fmla="*/ 56 h 112"/>
                  <a:gd name="T90" fmla="*/ 38 w 123"/>
                  <a:gd name="T91" fmla="*/ 63 h 112"/>
                  <a:gd name="T92" fmla="*/ 34 w 123"/>
                  <a:gd name="T93" fmla="*/ 65 h 112"/>
                  <a:gd name="T94" fmla="*/ 30 w 123"/>
                  <a:gd name="T95" fmla="*/ 69 h 112"/>
                  <a:gd name="T96" fmla="*/ 27 w 123"/>
                  <a:gd name="T97" fmla="*/ 71 h 112"/>
                  <a:gd name="T98" fmla="*/ 19 w 123"/>
                  <a:gd name="T99" fmla="*/ 78 h 112"/>
                  <a:gd name="T100" fmla="*/ 17 w 123"/>
                  <a:gd name="T101" fmla="*/ 80 h 112"/>
                  <a:gd name="T102" fmla="*/ 13 w 123"/>
                  <a:gd name="T103" fmla="*/ 88 h 112"/>
                  <a:gd name="T104" fmla="*/ 12 w 123"/>
                  <a:gd name="T105" fmla="*/ 95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23" h="112">
                    <a:moveTo>
                      <a:pt x="9" y="112"/>
                    </a:moveTo>
                    <a:cubicBezTo>
                      <a:pt x="9" y="108"/>
                      <a:pt x="13" y="106"/>
                      <a:pt x="17" y="105"/>
                    </a:cubicBezTo>
                    <a:cubicBezTo>
                      <a:pt x="17" y="104"/>
                      <a:pt x="17" y="102"/>
                      <a:pt x="18" y="102"/>
                    </a:cubicBezTo>
                    <a:cubicBezTo>
                      <a:pt x="20" y="98"/>
                      <a:pt x="27" y="98"/>
                      <a:pt x="28" y="93"/>
                    </a:cubicBezTo>
                    <a:cubicBezTo>
                      <a:pt x="27" y="93"/>
                      <a:pt x="27" y="92"/>
                      <a:pt x="26" y="91"/>
                    </a:cubicBezTo>
                    <a:cubicBezTo>
                      <a:pt x="27" y="92"/>
                      <a:pt x="27" y="92"/>
                      <a:pt x="27" y="92"/>
                    </a:cubicBezTo>
                    <a:cubicBezTo>
                      <a:pt x="26" y="91"/>
                      <a:pt x="26" y="91"/>
                      <a:pt x="26" y="91"/>
                    </a:cubicBezTo>
                    <a:cubicBezTo>
                      <a:pt x="26" y="90"/>
                      <a:pt x="28" y="92"/>
                      <a:pt x="28" y="92"/>
                    </a:cubicBezTo>
                    <a:cubicBezTo>
                      <a:pt x="29" y="91"/>
                      <a:pt x="29" y="89"/>
                      <a:pt x="31" y="88"/>
                    </a:cubicBezTo>
                    <a:cubicBezTo>
                      <a:pt x="29" y="86"/>
                      <a:pt x="31" y="87"/>
                      <a:pt x="29" y="85"/>
                    </a:cubicBezTo>
                    <a:cubicBezTo>
                      <a:pt x="30" y="86"/>
                      <a:pt x="30" y="86"/>
                      <a:pt x="30" y="86"/>
                    </a:cubicBezTo>
                    <a:cubicBezTo>
                      <a:pt x="30" y="84"/>
                      <a:pt x="30" y="84"/>
                      <a:pt x="33" y="85"/>
                    </a:cubicBezTo>
                    <a:cubicBezTo>
                      <a:pt x="38" y="83"/>
                      <a:pt x="40" y="79"/>
                      <a:pt x="43" y="76"/>
                    </a:cubicBezTo>
                    <a:cubicBezTo>
                      <a:pt x="46" y="72"/>
                      <a:pt x="48" y="68"/>
                      <a:pt x="52" y="64"/>
                    </a:cubicBezTo>
                    <a:cubicBezTo>
                      <a:pt x="50" y="61"/>
                      <a:pt x="52" y="61"/>
                      <a:pt x="50" y="59"/>
                    </a:cubicBezTo>
                    <a:cubicBezTo>
                      <a:pt x="51" y="59"/>
                      <a:pt x="51" y="59"/>
                      <a:pt x="51" y="59"/>
                    </a:cubicBezTo>
                    <a:cubicBezTo>
                      <a:pt x="51" y="58"/>
                      <a:pt x="52" y="59"/>
                      <a:pt x="54" y="59"/>
                    </a:cubicBezTo>
                    <a:cubicBezTo>
                      <a:pt x="53" y="58"/>
                      <a:pt x="54" y="59"/>
                      <a:pt x="52" y="57"/>
                    </a:cubicBezTo>
                    <a:cubicBezTo>
                      <a:pt x="51" y="56"/>
                      <a:pt x="55" y="59"/>
                      <a:pt x="54" y="58"/>
                    </a:cubicBezTo>
                    <a:cubicBezTo>
                      <a:pt x="55" y="59"/>
                      <a:pt x="53" y="57"/>
                      <a:pt x="54" y="58"/>
                    </a:cubicBezTo>
                    <a:cubicBezTo>
                      <a:pt x="53" y="55"/>
                      <a:pt x="55" y="59"/>
                      <a:pt x="57" y="59"/>
                    </a:cubicBezTo>
                    <a:cubicBezTo>
                      <a:pt x="58" y="57"/>
                      <a:pt x="58" y="54"/>
                      <a:pt x="61" y="54"/>
                    </a:cubicBezTo>
                    <a:cubicBezTo>
                      <a:pt x="61" y="54"/>
                      <a:pt x="60" y="52"/>
                      <a:pt x="60" y="52"/>
                    </a:cubicBezTo>
                    <a:cubicBezTo>
                      <a:pt x="62" y="55"/>
                      <a:pt x="60" y="51"/>
                      <a:pt x="61" y="52"/>
                    </a:cubicBezTo>
                    <a:cubicBezTo>
                      <a:pt x="62" y="53"/>
                      <a:pt x="62" y="53"/>
                      <a:pt x="62" y="53"/>
                    </a:cubicBezTo>
                    <a:cubicBezTo>
                      <a:pt x="63" y="54"/>
                      <a:pt x="63" y="51"/>
                      <a:pt x="64" y="52"/>
                    </a:cubicBezTo>
                    <a:cubicBezTo>
                      <a:pt x="64" y="50"/>
                      <a:pt x="67" y="52"/>
                      <a:pt x="66" y="50"/>
                    </a:cubicBezTo>
                    <a:cubicBezTo>
                      <a:pt x="67" y="52"/>
                      <a:pt x="67" y="51"/>
                      <a:pt x="68" y="51"/>
                    </a:cubicBezTo>
                    <a:cubicBezTo>
                      <a:pt x="66" y="48"/>
                      <a:pt x="70" y="51"/>
                      <a:pt x="69" y="49"/>
                    </a:cubicBezTo>
                    <a:cubicBezTo>
                      <a:pt x="69" y="49"/>
                      <a:pt x="69" y="49"/>
                      <a:pt x="69" y="49"/>
                    </a:cubicBezTo>
                    <a:cubicBezTo>
                      <a:pt x="71" y="48"/>
                      <a:pt x="73" y="47"/>
                      <a:pt x="74" y="44"/>
                    </a:cubicBezTo>
                    <a:cubicBezTo>
                      <a:pt x="75" y="43"/>
                      <a:pt x="78" y="45"/>
                      <a:pt x="79" y="42"/>
                    </a:cubicBezTo>
                    <a:cubicBezTo>
                      <a:pt x="78" y="41"/>
                      <a:pt x="78" y="41"/>
                      <a:pt x="78" y="41"/>
                    </a:cubicBezTo>
                    <a:cubicBezTo>
                      <a:pt x="78" y="41"/>
                      <a:pt x="79" y="42"/>
                      <a:pt x="79" y="42"/>
                    </a:cubicBezTo>
                    <a:cubicBezTo>
                      <a:pt x="79" y="40"/>
                      <a:pt x="81" y="41"/>
                      <a:pt x="81" y="41"/>
                    </a:cubicBezTo>
                    <a:cubicBezTo>
                      <a:pt x="81" y="40"/>
                      <a:pt x="81" y="40"/>
                      <a:pt x="81" y="39"/>
                    </a:cubicBezTo>
                    <a:cubicBezTo>
                      <a:pt x="83" y="41"/>
                      <a:pt x="82" y="37"/>
                      <a:pt x="84" y="38"/>
                    </a:cubicBezTo>
                    <a:cubicBezTo>
                      <a:pt x="82" y="36"/>
                      <a:pt x="84" y="37"/>
                      <a:pt x="84" y="36"/>
                    </a:cubicBezTo>
                    <a:cubicBezTo>
                      <a:pt x="84" y="36"/>
                      <a:pt x="84" y="36"/>
                      <a:pt x="85" y="37"/>
                    </a:cubicBezTo>
                    <a:cubicBezTo>
                      <a:pt x="85" y="36"/>
                      <a:pt x="85" y="36"/>
                      <a:pt x="87" y="36"/>
                    </a:cubicBezTo>
                    <a:cubicBezTo>
                      <a:pt x="87" y="36"/>
                      <a:pt x="86" y="34"/>
                      <a:pt x="87" y="34"/>
                    </a:cubicBezTo>
                    <a:cubicBezTo>
                      <a:pt x="88" y="36"/>
                      <a:pt x="88" y="34"/>
                      <a:pt x="89" y="34"/>
                    </a:cubicBezTo>
                    <a:cubicBezTo>
                      <a:pt x="87" y="32"/>
                      <a:pt x="87" y="31"/>
                      <a:pt x="88" y="31"/>
                    </a:cubicBezTo>
                    <a:cubicBezTo>
                      <a:pt x="89" y="34"/>
                      <a:pt x="89" y="34"/>
                      <a:pt x="89" y="34"/>
                    </a:cubicBezTo>
                    <a:cubicBezTo>
                      <a:pt x="90" y="31"/>
                      <a:pt x="93" y="33"/>
                      <a:pt x="93" y="29"/>
                    </a:cubicBezTo>
                    <a:cubicBezTo>
                      <a:pt x="94" y="30"/>
                      <a:pt x="94" y="30"/>
                      <a:pt x="94" y="30"/>
                    </a:cubicBezTo>
                    <a:cubicBezTo>
                      <a:pt x="95" y="28"/>
                      <a:pt x="98" y="29"/>
                      <a:pt x="98" y="25"/>
                    </a:cubicBezTo>
                    <a:cubicBezTo>
                      <a:pt x="99" y="25"/>
                      <a:pt x="100" y="26"/>
                      <a:pt x="100" y="25"/>
                    </a:cubicBezTo>
                    <a:cubicBezTo>
                      <a:pt x="100" y="24"/>
                      <a:pt x="101" y="24"/>
                      <a:pt x="100" y="22"/>
                    </a:cubicBezTo>
                    <a:cubicBezTo>
                      <a:pt x="100" y="21"/>
                      <a:pt x="101" y="22"/>
                      <a:pt x="101" y="23"/>
                    </a:cubicBezTo>
                    <a:cubicBezTo>
                      <a:pt x="102" y="23"/>
                      <a:pt x="104" y="25"/>
                      <a:pt x="103" y="22"/>
                    </a:cubicBezTo>
                    <a:cubicBezTo>
                      <a:pt x="104" y="23"/>
                      <a:pt x="104" y="23"/>
                      <a:pt x="104" y="23"/>
                    </a:cubicBezTo>
                    <a:cubicBezTo>
                      <a:pt x="104" y="22"/>
                      <a:pt x="104" y="20"/>
                      <a:pt x="106" y="21"/>
                    </a:cubicBezTo>
                    <a:cubicBezTo>
                      <a:pt x="105" y="19"/>
                      <a:pt x="106" y="19"/>
                      <a:pt x="105" y="17"/>
                    </a:cubicBezTo>
                    <a:cubicBezTo>
                      <a:pt x="105" y="17"/>
                      <a:pt x="106" y="19"/>
                      <a:pt x="106" y="18"/>
                    </a:cubicBezTo>
                    <a:cubicBezTo>
                      <a:pt x="106" y="20"/>
                      <a:pt x="106" y="20"/>
                      <a:pt x="106" y="20"/>
                    </a:cubicBezTo>
                    <a:cubicBezTo>
                      <a:pt x="108" y="20"/>
                      <a:pt x="109" y="18"/>
                      <a:pt x="110" y="16"/>
                    </a:cubicBezTo>
                    <a:cubicBezTo>
                      <a:pt x="112" y="19"/>
                      <a:pt x="112" y="16"/>
                      <a:pt x="113" y="17"/>
                    </a:cubicBezTo>
                    <a:cubicBezTo>
                      <a:pt x="113" y="15"/>
                      <a:pt x="115" y="17"/>
                      <a:pt x="114" y="14"/>
                    </a:cubicBezTo>
                    <a:cubicBezTo>
                      <a:pt x="115" y="15"/>
                      <a:pt x="115" y="15"/>
                      <a:pt x="115" y="15"/>
                    </a:cubicBezTo>
                    <a:cubicBezTo>
                      <a:pt x="115" y="15"/>
                      <a:pt x="116" y="15"/>
                      <a:pt x="117" y="15"/>
                    </a:cubicBezTo>
                    <a:cubicBezTo>
                      <a:pt x="118" y="16"/>
                      <a:pt x="118" y="14"/>
                      <a:pt x="118" y="13"/>
                    </a:cubicBezTo>
                    <a:cubicBezTo>
                      <a:pt x="118" y="14"/>
                      <a:pt x="118" y="14"/>
                      <a:pt x="118" y="14"/>
                    </a:cubicBezTo>
                    <a:cubicBezTo>
                      <a:pt x="118" y="13"/>
                      <a:pt x="118" y="11"/>
                      <a:pt x="118" y="9"/>
                    </a:cubicBezTo>
                    <a:cubicBezTo>
                      <a:pt x="119" y="10"/>
                      <a:pt x="118" y="9"/>
                      <a:pt x="119" y="10"/>
                    </a:cubicBezTo>
                    <a:cubicBezTo>
                      <a:pt x="119" y="11"/>
                      <a:pt x="119" y="13"/>
                      <a:pt x="119" y="14"/>
                    </a:cubicBezTo>
                    <a:cubicBezTo>
                      <a:pt x="120" y="15"/>
                      <a:pt x="119" y="11"/>
                      <a:pt x="120" y="13"/>
                    </a:cubicBezTo>
                    <a:cubicBezTo>
                      <a:pt x="121" y="14"/>
                      <a:pt x="121" y="13"/>
                      <a:pt x="121" y="11"/>
                    </a:cubicBezTo>
                    <a:cubicBezTo>
                      <a:pt x="121" y="12"/>
                      <a:pt x="121" y="12"/>
                      <a:pt x="121" y="13"/>
                    </a:cubicBezTo>
                    <a:cubicBezTo>
                      <a:pt x="122" y="13"/>
                      <a:pt x="122" y="13"/>
                      <a:pt x="122" y="12"/>
                    </a:cubicBezTo>
                    <a:cubicBezTo>
                      <a:pt x="122" y="12"/>
                      <a:pt x="122" y="12"/>
                      <a:pt x="122" y="12"/>
                    </a:cubicBezTo>
                    <a:cubicBezTo>
                      <a:pt x="122" y="10"/>
                      <a:pt x="122" y="10"/>
                      <a:pt x="121" y="8"/>
                    </a:cubicBezTo>
                    <a:cubicBezTo>
                      <a:pt x="121" y="9"/>
                      <a:pt x="121" y="9"/>
                      <a:pt x="121" y="9"/>
                    </a:cubicBezTo>
                    <a:cubicBezTo>
                      <a:pt x="121" y="7"/>
                      <a:pt x="121" y="7"/>
                      <a:pt x="122" y="8"/>
                    </a:cubicBezTo>
                    <a:cubicBezTo>
                      <a:pt x="122" y="10"/>
                      <a:pt x="122" y="11"/>
                      <a:pt x="122" y="11"/>
                    </a:cubicBezTo>
                    <a:cubicBezTo>
                      <a:pt x="123" y="7"/>
                      <a:pt x="123" y="7"/>
                      <a:pt x="123" y="7"/>
                    </a:cubicBezTo>
                    <a:cubicBezTo>
                      <a:pt x="123" y="9"/>
                      <a:pt x="122" y="8"/>
                      <a:pt x="122" y="6"/>
                    </a:cubicBezTo>
                    <a:cubicBezTo>
                      <a:pt x="122" y="7"/>
                      <a:pt x="122" y="7"/>
                      <a:pt x="122" y="7"/>
                    </a:cubicBezTo>
                    <a:cubicBezTo>
                      <a:pt x="122" y="6"/>
                      <a:pt x="122" y="6"/>
                      <a:pt x="122" y="6"/>
                    </a:cubicBezTo>
                    <a:cubicBezTo>
                      <a:pt x="121" y="7"/>
                      <a:pt x="120" y="5"/>
                      <a:pt x="120" y="7"/>
                    </a:cubicBezTo>
                    <a:cubicBezTo>
                      <a:pt x="120" y="8"/>
                      <a:pt x="120" y="8"/>
                      <a:pt x="120" y="8"/>
                    </a:cubicBezTo>
                    <a:cubicBezTo>
                      <a:pt x="120" y="8"/>
                      <a:pt x="120" y="11"/>
                      <a:pt x="119" y="9"/>
                    </a:cubicBezTo>
                    <a:cubicBezTo>
                      <a:pt x="119" y="7"/>
                      <a:pt x="119" y="7"/>
                      <a:pt x="119" y="7"/>
                    </a:cubicBezTo>
                    <a:cubicBezTo>
                      <a:pt x="119" y="7"/>
                      <a:pt x="119" y="8"/>
                      <a:pt x="118" y="7"/>
                    </a:cubicBezTo>
                    <a:cubicBezTo>
                      <a:pt x="118" y="5"/>
                      <a:pt x="118" y="5"/>
                      <a:pt x="118" y="5"/>
                    </a:cubicBezTo>
                    <a:cubicBezTo>
                      <a:pt x="119" y="8"/>
                      <a:pt x="117" y="6"/>
                      <a:pt x="117" y="7"/>
                    </a:cubicBezTo>
                    <a:cubicBezTo>
                      <a:pt x="117" y="6"/>
                      <a:pt x="117" y="6"/>
                      <a:pt x="117" y="6"/>
                    </a:cubicBezTo>
                    <a:cubicBezTo>
                      <a:pt x="116" y="6"/>
                      <a:pt x="117" y="8"/>
                      <a:pt x="117" y="8"/>
                    </a:cubicBezTo>
                    <a:cubicBezTo>
                      <a:pt x="117" y="8"/>
                      <a:pt x="116" y="5"/>
                      <a:pt x="115" y="4"/>
                    </a:cubicBezTo>
                    <a:cubicBezTo>
                      <a:pt x="115" y="5"/>
                      <a:pt x="114" y="7"/>
                      <a:pt x="113" y="5"/>
                    </a:cubicBezTo>
                    <a:cubicBezTo>
                      <a:pt x="112" y="6"/>
                      <a:pt x="112" y="7"/>
                      <a:pt x="112" y="8"/>
                    </a:cubicBezTo>
                    <a:cubicBezTo>
                      <a:pt x="111" y="8"/>
                      <a:pt x="111" y="6"/>
                      <a:pt x="111" y="7"/>
                    </a:cubicBezTo>
                    <a:cubicBezTo>
                      <a:pt x="111" y="6"/>
                      <a:pt x="110" y="5"/>
                      <a:pt x="110" y="4"/>
                    </a:cubicBezTo>
                    <a:cubicBezTo>
                      <a:pt x="110" y="5"/>
                      <a:pt x="109" y="4"/>
                      <a:pt x="110" y="7"/>
                    </a:cubicBezTo>
                    <a:cubicBezTo>
                      <a:pt x="109" y="6"/>
                      <a:pt x="108" y="6"/>
                      <a:pt x="107" y="7"/>
                    </a:cubicBezTo>
                    <a:cubicBezTo>
                      <a:pt x="108" y="7"/>
                      <a:pt x="107" y="5"/>
                      <a:pt x="107" y="4"/>
                    </a:cubicBezTo>
                    <a:cubicBezTo>
                      <a:pt x="107" y="6"/>
                      <a:pt x="106" y="7"/>
                      <a:pt x="106" y="7"/>
                    </a:cubicBezTo>
                    <a:cubicBezTo>
                      <a:pt x="106" y="9"/>
                      <a:pt x="106" y="9"/>
                      <a:pt x="107" y="10"/>
                    </a:cubicBezTo>
                    <a:cubicBezTo>
                      <a:pt x="107" y="10"/>
                      <a:pt x="107" y="11"/>
                      <a:pt x="107" y="11"/>
                    </a:cubicBezTo>
                    <a:cubicBezTo>
                      <a:pt x="106" y="9"/>
                      <a:pt x="105" y="7"/>
                      <a:pt x="104" y="7"/>
                    </a:cubicBezTo>
                    <a:cubicBezTo>
                      <a:pt x="104" y="4"/>
                      <a:pt x="106" y="7"/>
                      <a:pt x="104" y="4"/>
                    </a:cubicBezTo>
                    <a:cubicBezTo>
                      <a:pt x="104" y="2"/>
                      <a:pt x="105" y="2"/>
                      <a:pt x="106" y="3"/>
                    </a:cubicBezTo>
                    <a:cubicBezTo>
                      <a:pt x="105" y="1"/>
                      <a:pt x="105" y="3"/>
                      <a:pt x="104" y="1"/>
                    </a:cubicBezTo>
                    <a:cubicBezTo>
                      <a:pt x="104" y="1"/>
                      <a:pt x="104" y="2"/>
                      <a:pt x="103" y="3"/>
                    </a:cubicBezTo>
                    <a:cubicBezTo>
                      <a:pt x="104" y="4"/>
                      <a:pt x="104" y="4"/>
                      <a:pt x="104" y="5"/>
                    </a:cubicBezTo>
                    <a:cubicBezTo>
                      <a:pt x="105" y="8"/>
                      <a:pt x="103" y="4"/>
                      <a:pt x="103" y="4"/>
                    </a:cubicBezTo>
                    <a:cubicBezTo>
                      <a:pt x="103" y="3"/>
                      <a:pt x="103" y="3"/>
                      <a:pt x="103" y="3"/>
                    </a:cubicBezTo>
                    <a:cubicBezTo>
                      <a:pt x="102" y="2"/>
                      <a:pt x="102" y="4"/>
                      <a:pt x="102" y="4"/>
                    </a:cubicBezTo>
                    <a:cubicBezTo>
                      <a:pt x="100" y="1"/>
                      <a:pt x="102" y="3"/>
                      <a:pt x="102" y="1"/>
                    </a:cubicBezTo>
                    <a:cubicBezTo>
                      <a:pt x="101" y="0"/>
                      <a:pt x="101" y="0"/>
                      <a:pt x="101" y="0"/>
                    </a:cubicBezTo>
                    <a:cubicBezTo>
                      <a:pt x="100" y="0"/>
                      <a:pt x="101" y="2"/>
                      <a:pt x="100" y="2"/>
                    </a:cubicBezTo>
                    <a:cubicBezTo>
                      <a:pt x="100" y="1"/>
                      <a:pt x="100" y="1"/>
                      <a:pt x="100" y="1"/>
                    </a:cubicBezTo>
                    <a:cubicBezTo>
                      <a:pt x="100" y="1"/>
                      <a:pt x="100" y="1"/>
                      <a:pt x="100" y="1"/>
                    </a:cubicBezTo>
                    <a:cubicBezTo>
                      <a:pt x="100" y="3"/>
                      <a:pt x="101" y="4"/>
                      <a:pt x="101" y="4"/>
                    </a:cubicBezTo>
                    <a:cubicBezTo>
                      <a:pt x="102" y="7"/>
                      <a:pt x="101" y="4"/>
                      <a:pt x="101" y="5"/>
                    </a:cubicBezTo>
                    <a:cubicBezTo>
                      <a:pt x="101" y="7"/>
                      <a:pt x="101" y="5"/>
                      <a:pt x="102" y="7"/>
                    </a:cubicBezTo>
                    <a:cubicBezTo>
                      <a:pt x="102" y="8"/>
                      <a:pt x="102" y="8"/>
                      <a:pt x="102" y="9"/>
                    </a:cubicBezTo>
                    <a:cubicBezTo>
                      <a:pt x="101" y="9"/>
                      <a:pt x="101" y="7"/>
                      <a:pt x="100" y="6"/>
                    </a:cubicBezTo>
                    <a:cubicBezTo>
                      <a:pt x="100" y="6"/>
                      <a:pt x="100" y="5"/>
                      <a:pt x="101" y="6"/>
                    </a:cubicBezTo>
                    <a:cubicBezTo>
                      <a:pt x="101" y="4"/>
                      <a:pt x="99" y="3"/>
                      <a:pt x="99" y="2"/>
                    </a:cubicBezTo>
                    <a:cubicBezTo>
                      <a:pt x="98" y="1"/>
                      <a:pt x="99" y="4"/>
                      <a:pt x="99" y="4"/>
                    </a:cubicBezTo>
                    <a:cubicBezTo>
                      <a:pt x="99" y="3"/>
                      <a:pt x="99" y="5"/>
                      <a:pt x="100" y="6"/>
                    </a:cubicBezTo>
                    <a:cubicBezTo>
                      <a:pt x="101" y="11"/>
                      <a:pt x="98" y="3"/>
                      <a:pt x="97" y="4"/>
                    </a:cubicBezTo>
                    <a:cubicBezTo>
                      <a:pt x="99" y="7"/>
                      <a:pt x="98" y="8"/>
                      <a:pt x="100" y="11"/>
                    </a:cubicBezTo>
                    <a:cubicBezTo>
                      <a:pt x="100" y="12"/>
                      <a:pt x="100" y="13"/>
                      <a:pt x="100" y="12"/>
                    </a:cubicBezTo>
                    <a:cubicBezTo>
                      <a:pt x="99" y="10"/>
                      <a:pt x="99" y="11"/>
                      <a:pt x="98" y="9"/>
                    </a:cubicBezTo>
                    <a:cubicBezTo>
                      <a:pt x="98" y="9"/>
                      <a:pt x="98" y="9"/>
                      <a:pt x="98" y="9"/>
                    </a:cubicBezTo>
                    <a:cubicBezTo>
                      <a:pt x="98" y="7"/>
                      <a:pt x="98" y="7"/>
                      <a:pt x="98" y="7"/>
                    </a:cubicBezTo>
                    <a:cubicBezTo>
                      <a:pt x="97" y="5"/>
                      <a:pt x="95" y="4"/>
                      <a:pt x="95" y="4"/>
                    </a:cubicBezTo>
                    <a:cubicBezTo>
                      <a:pt x="95" y="5"/>
                      <a:pt x="96" y="5"/>
                      <a:pt x="96" y="6"/>
                    </a:cubicBezTo>
                    <a:cubicBezTo>
                      <a:pt x="95" y="5"/>
                      <a:pt x="95" y="4"/>
                      <a:pt x="94" y="4"/>
                    </a:cubicBezTo>
                    <a:cubicBezTo>
                      <a:pt x="95" y="5"/>
                      <a:pt x="96" y="7"/>
                      <a:pt x="96" y="8"/>
                    </a:cubicBezTo>
                    <a:cubicBezTo>
                      <a:pt x="95" y="8"/>
                      <a:pt x="94" y="6"/>
                      <a:pt x="94" y="6"/>
                    </a:cubicBezTo>
                    <a:cubicBezTo>
                      <a:pt x="94" y="4"/>
                      <a:pt x="94" y="4"/>
                      <a:pt x="94" y="4"/>
                    </a:cubicBezTo>
                    <a:cubicBezTo>
                      <a:pt x="94" y="6"/>
                      <a:pt x="93" y="3"/>
                      <a:pt x="93" y="4"/>
                    </a:cubicBezTo>
                    <a:cubicBezTo>
                      <a:pt x="93" y="5"/>
                      <a:pt x="94" y="7"/>
                      <a:pt x="94" y="8"/>
                    </a:cubicBezTo>
                    <a:cubicBezTo>
                      <a:pt x="94" y="9"/>
                      <a:pt x="94" y="8"/>
                      <a:pt x="94" y="8"/>
                    </a:cubicBezTo>
                    <a:cubicBezTo>
                      <a:pt x="93" y="7"/>
                      <a:pt x="93" y="7"/>
                      <a:pt x="93" y="7"/>
                    </a:cubicBezTo>
                    <a:cubicBezTo>
                      <a:pt x="93" y="7"/>
                      <a:pt x="92" y="4"/>
                      <a:pt x="92" y="5"/>
                    </a:cubicBezTo>
                    <a:cubicBezTo>
                      <a:pt x="92" y="6"/>
                      <a:pt x="92" y="6"/>
                      <a:pt x="92" y="6"/>
                    </a:cubicBezTo>
                    <a:cubicBezTo>
                      <a:pt x="92" y="6"/>
                      <a:pt x="92" y="6"/>
                      <a:pt x="91" y="5"/>
                    </a:cubicBezTo>
                    <a:cubicBezTo>
                      <a:pt x="92" y="6"/>
                      <a:pt x="91" y="6"/>
                      <a:pt x="92" y="6"/>
                    </a:cubicBezTo>
                    <a:cubicBezTo>
                      <a:pt x="91" y="5"/>
                      <a:pt x="91" y="5"/>
                      <a:pt x="91" y="5"/>
                    </a:cubicBezTo>
                    <a:cubicBezTo>
                      <a:pt x="91" y="6"/>
                      <a:pt x="92" y="9"/>
                      <a:pt x="91" y="7"/>
                    </a:cubicBezTo>
                    <a:cubicBezTo>
                      <a:pt x="92" y="9"/>
                      <a:pt x="91" y="7"/>
                      <a:pt x="92" y="8"/>
                    </a:cubicBezTo>
                    <a:cubicBezTo>
                      <a:pt x="93" y="9"/>
                      <a:pt x="92" y="9"/>
                      <a:pt x="92" y="10"/>
                    </a:cubicBezTo>
                    <a:cubicBezTo>
                      <a:pt x="91" y="7"/>
                      <a:pt x="91" y="10"/>
                      <a:pt x="91" y="10"/>
                    </a:cubicBezTo>
                    <a:cubicBezTo>
                      <a:pt x="91" y="9"/>
                      <a:pt x="90" y="9"/>
                      <a:pt x="90" y="8"/>
                    </a:cubicBezTo>
                    <a:cubicBezTo>
                      <a:pt x="91" y="10"/>
                      <a:pt x="91" y="10"/>
                      <a:pt x="91" y="10"/>
                    </a:cubicBezTo>
                    <a:cubicBezTo>
                      <a:pt x="89" y="7"/>
                      <a:pt x="90" y="11"/>
                      <a:pt x="89" y="10"/>
                    </a:cubicBezTo>
                    <a:cubicBezTo>
                      <a:pt x="89" y="9"/>
                      <a:pt x="88" y="8"/>
                      <a:pt x="88" y="7"/>
                    </a:cubicBezTo>
                    <a:cubicBezTo>
                      <a:pt x="90" y="10"/>
                      <a:pt x="89" y="11"/>
                      <a:pt x="90" y="12"/>
                    </a:cubicBezTo>
                    <a:cubicBezTo>
                      <a:pt x="89" y="12"/>
                      <a:pt x="88" y="9"/>
                      <a:pt x="87" y="8"/>
                    </a:cubicBezTo>
                    <a:cubicBezTo>
                      <a:pt x="88" y="10"/>
                      <a:pt x="86" y="7"/>
                      <a:pt x="87" y="9"/>
                    </a:cubicBezTo>
                    <a:cubicBezTo>
                      <a:pt x="88" y="10"/>
                      <a:pt x="88" y="11"/>
                      <a:pt x="88" y="12"/>
                    </a:cubicBezTo>
                    <a:cubicBezTo>
                      <a:pt x="88" y="12"/>
                      <a:pt x="88" y="11"/>
                      <a:pt x="87" y="10"/>
                    </a:cubicBezTo>
                    <a:cubicBezTo>
                      <a:pt x="87" y="10"/>
                      <a:pt x="88" y="12"/>
                      <a:pt x="88" y="13"/>
                    </a:cubicBezTo>
                    <a:cubicBezTo>
                      <a:pt x="88" y="13"/>
                      <a:pt x="89" y="15"/>
                      <a:pt x="88" y="14"/>
                    </a:cubicBezTo>
                    <a:cubicBezTo>
                      <a:pt x="87" y="12"/>
                      <a:pt x="88" y="13"/>
                      <a:pt x="87" y="12"/>
                    </a:cubicBezTo>
                    <a:cubicBezTo>
                      <a:pt x="86" y="12"/>
                      <a:pt x="89" y="16"/>
                      <a:pt x="88" y="16"/>
                    </a:cubicBezTo>
                    <a:cubicBezTo>
                      <a:pt x="89" y="17"/>
                      <a:pt x="90" y="20"/>
                      <a:pt x="90" y="21"/>
                    </a:cubicBezTo>
                    <a:cubicBezTo>
                      <a:pt x="89" y="21"/>
                      <a:pt x="90" y="20"/>
                      <a:pt x="89" y="18"/>
                    </a:cubicBezTo>
                    <a:cubicBezTo>
                      <a:pt x="89" y="18"/>
                      <a:pt x="89" y="18"/>
                      <a:pt x="89" y="18"/>
                    </a:cubicBezTo>
                    <a:cubicBezTo>
                      <a:pt x="87" y="16"/>
                      <a:pt x="87" y="14"/>
                      <a:pt x="86" y="12"/>
                    </a:cubicBezTo>
                    <a:cubicBezTo>
                      <a:pt x="86" y="13"/>
                      <a:pt x="86" y="13"/>
                      <a:pt x="86" y="13"/>
                    </a:cubicBezTo>
                    <a:cubicBezTo>
                      <a:pt x="85" y="12"/>
                      <a:pt x="85" y="11"/>
                      <a:pt x="84" y="10"/>
                    </a:cubicBezTo>
                    <a:cubicBezTo>
                      <a:pt x="85" y="12"/>
                      <a:pt x="84" y="11"/>
                      <a:pt x="84" y="11"/>
                    </a:cubicBezTo>
                    <a:cubicBezTo>
                      <a:pt x="85" y="13"/>
                      <a:pt x="84" y="11"/>
                      <a:pt x="85" y="12"/>
                    </a:cubicBezTo>
                    <a:cubicBezTo>
                      <a:pt x="84" y="13"/>
                      <a:pt x="86" y="15"/>
                      <a:pt x="85" y="15"/>
                    </a:cubicBezTo>
                    <a:cubicBezTo>
                      <a:pt x="83" y="12"/>
                      <a:pt x="83" y="12"/>
                      <a:pt x="83" y="12"/>
                    </a:cubicBezTo>
                    <a:cubicBezTo>
                      <a:pt x="82" y="11"/>
                      <a:pt x="84" y="14"/>
                      <a:pt x="83" y="13"/>
                    </a:cubicBezTo>
                    <a:cubicBezTo>
                      <a:pt x="83" y="12"/>
                      <a:pt x="83" y="12"/>
                      <a:pt x="83" y="12"/>
                    </a:cubicBezTo>
                    <a:cubicBezTo>
                      <a:pt x="81" y="13"/>
                      <a:pt x="80" y="14"/>
                      <a:pt x="81" y="18"/>
                    </a:cubicBezTo>
                    <a:cubicBezTo>
                      <a:pt x="80" y="17"/>
                      <a:pt x="79" y="17"/>
                      <a:pt x="78" y="16"/>
                    </a:cubicBezTo>
                    <a:cubicBezTo>
                      <a:pt x="78" y="17"/>
                      <a:pt x="79" y="18"/>
                      <a:pt x="79" y="18"/>
                    </a:cubicBezTo>
                    <a:cubicBezTo>
                      <a:pt x="77" y="17"/>
                      <a:pt x="77" y="17"/>
                      <a:pt x="77" y="17"/>
                    </a:cubicBezTo>
                    <a:cubicBezTo>
                      <a:pt x="76" y="16"/>
                      <a:pt x="77" y="18"/>
                      <a:pt x="77" y="19"/>
                    </a:cubicBezTo>
                    <a:cubicBezTo>
                      <a:pt x="76" y="18"/>
                      <a:pt x="76" y="18"/>
                      <a:pt x="76" y="18"/>
                    </a:cubicBezTo>
                    <a:cubicBezTo>
                      <a:pt x="75" y="17"/>
                      <a:pt x="76" y="19"/>
                      <a:pt x="76" y="19"/>
                    </a:cubicBezTo>
                    <a:cubicBezTo>
                      <a:pt x="75" y="18"/>
                      <a:pt x="75" y="18"/>
                      <a:pt x="75" y="18"/>
                    </a:cubicBezTo>
                    <a:cubicBezTo>
                      <a:pt x="76" y="20"/>
                      <a:pt x="76" y="20"/>
                      <a:pt x="76" y="20"/>
                    </a:cubicBezTo>
                    <a:cubicBezTo>
                      <a:pt x="76" y="20"/>
                      <a:pt x="76" y="20"/>
                      <a:pt x="74" y="19"/>
                    </a:cubicBezTo>
                    <a:cubicBezTo>
                      <a:pt x="75" y="19"/>
                      <a:pt x="75" y="19"/>
                      <a:pt x="75" y="20"/>
                    </a:cubicBezTo>
                    <a:cubicBezTo>
                      <a:pt x="74" y="19"/>
                      <a:pt x="73" y="20"/>
                      <a:pt x="73" y="21"/>
                    </a:cubicBezTo>
                    <a:cubicBezTo>
                      <a:pt x="74" y="21"/>
                      <a:pt x="74" y="21"/>
                      <a:pt x="75" y="23"/>
                    </a:cubicBezTo>
                    <a:cubicBezTo>
                      <a:pt x="76" y="25"/>
                      <a:pt x="74" y="22"/>
                      <a:pt x="75" y="24"/>
                    </a:cubicBezTo>
                    <a:cubicBezTo>
                      <a:pt x="74" y="23"/>
                      <a:pt x="74" y="22"/>
                      <a:pt x="73" y="22"/>
                    </a:cubicBezTo>
                    <a:cubicBezTo>
                      <a:pt x="71" y="20"/>
                      <a:pt x="71" y="22"/>
                      <a:pt x="70" y="23"/>
                    </a:cubicBezTo>
                    <a:cubicBezTo>
                      <a:pt x="70" y="24"/>
                      <a:pt x="70" y="24"/>
                      <a:pt x="70" y="24"/>
                    </a:cubicBezTo>
                    <a:cubicBezTo>
                      <a:pt x="68" y="22"/>
                      <a:pt x="69" y="25"/>
                      <a:pt x="68" y="24"/>
                    </a:cubicBezTo>
                    <a:cubicBezTo>
                      <a:pt x="68" y="25"/>
                      <a:pt x="70" y="28"/>
                      <a:pt x="69" y="28"/>
                    </a:cubicBezTo>
                    <a:cubicBezTo>
                      <a:pt x="70" y="30"/>
                      <a:pt x="68" y="26"/>
                      <a:pt x="67" y="25"/>
                    </a:cubicBezTo>
                    <a:cubicBezTo>
                      <a:pt x="67" y="26"/>
                      <a:pt x="67" y="26"/>
                      <a:pt x="67" y="26"/>
                    </a:cubicBezTo>
                    <a:cubicBezTo>
                      <a:pt x="66" y="26"/>
                      <a:pt x="66" y="26"/>
                      <a:pt x="66" y="26"/>
                    </a:cubicBezTo>
                    <a:cubicBezTo>
                      <a:pt x="67" y="27"/>
                      <a:pt x="67" y="28"/>
                      <a:pt x="66" y="27"/>
                    </a:cubicBezTo>
                    <a:cubicBezTo>
                      <a:pt x="66" y="27"/>
                      <a:pt x="66" y="27"/>
                      <a:pt x="66" y="27"/>
                    </a:cubicBezTo>
                    <a:cubicBezTo>
                      <a:pt x="66" y="27"/>
                      <a:pt x="65" y="26"/>
                      <a:pt x="64" y="27"/>
                    </a:cubicBezTo>
                    <a:cubicBezTo>
                      <a:pt x="65" y="28"/>
                      <a:pt x="64" y="28"/>
                      <a:pt x="65" y="29"/>
                    </a:cubicBezTo>
                    <a:cubicBezTo>
                      <a:pt x="65" y="28"/>
                      <a:pt x="65" y="28"/>
                      <a:pt x="65" y="28"/>
                    </a:cubicBezTo>
                    <a:cubicBezTo>
                      <a:pt x="65" y="30"/>
                      <a:pt x="65" y="30"/>
                      <a:pt x="65" y="30"/>
                    </a:cubicBezTo>
                    <a:cubicBezTo>
                      <a:pt x="65" y="29"/>
                      <a:pt x="65" y="29"/>
                      <a:pt x="65" y="29"/>
                    </a:cubicBezTo>
                    <a:cubicBezTo>
                      <a:pt x="64" y="28"/>
                      <a:pt x="64" y="28"/>
                      <a:pt x="64" y="28"/>
                    </a:cubicBezTo>
                    <a:cubicBezTo>
                      <a:pt x="63" y="27"/>
                      <a:pt x="64" y="29"/>
                      <a:pt x="65" y="30"/>
                    </a:cubicBezTo>
                    <a:cubicBezTo>
                      <a:pt x="65" y="31"/>
                      <a:pt x="64" y="30"/>
                      <a:pt x="64" y="29"/>
                    </a:cubicBezTo>
                    <a:cubicBezTo>
                      <a:pt x="63" y="29"/>
                      <a:pt x="64" y="30"/>
                      <a:pt x="64" y="29"/>
                    </a:cubicBezTo>
                    <a:cubicBezTo>
                      <a:pt x="63" y="28"/>
                      <a:pt x="63" y="29"/>
                      <a:pt x="63" y="28"/>
                    </a:cubicBezTo>
                    <a:cubicBezTo>
                      <a:pt x="63" y="28"/>
                      <a:pt x="64" y="30"/>
                      <a:pt x="63" y="30"/>
                    </a:cubicBezTo>
                    <a:cubicBezTo>
                      <a:pt x="63" y="30"/>
                      <a:pt x="63" y="31"/>
                      <a:pt x="62" y="29"/>
                    </a:cubicBezTo>
                    <a:cubicBezTo>
                      <a:pt x="62" y="30"/>
                      <a:pt x="62" y="30"/>
                      <a:pt x="62" y="31"/>
                    </a:cubicBezTo>
                    <a:cubicBezTo>
                      <a:pt x="63" y="31"/>
                      <a:pt x="63" y="31"/>
                      <a:pt x="64" y="32"/>
                    </a:cubicBezTo>
                    <a:cubicBezTo>
                      <a:pt x="64" y="32"/>
                      <a:pt x="64" y="33"/>
                      <a:pt x="63" y="32"/>
                    </a:cubicBezTo>
                    <a:cubicBezTo>
                      <a:pt x="63" y="32"/>
                      <a:pt x="63" y="32"/>
                      <a:pt x="63" y="32"/>
                    </a:cubicBezTo>
                    <a:cubicBezTo>
                      <a:pt x="63" y="32"/>
                      <a:pt x="63" y="32"/>
                      <a:pt x="64" y="33"/>
                    </a:cubicBezTo>
                    <a:cubicBezTo>
                      <a:pt x="62" y="32"/>
                      <a:pt x="62" y="32"/>
                      <a:pt x="62" y="32"/>
                    </a:cubicBezTo>
                    <a:cubicBezTo>
                      <a:pt x="63" y="33"/>
                      <a:pt x="62" y="33"/>
                      <a:pt x="62" y="33"/>
                    </a:cubicBezTo>
                    <a:cubicBezTo>
                      <a:pt x="61" y="32"/>
                      <a:pt x="60" y="30"/>
                      <a:pt x="60" y="30"/>
                    </a:cubicBezTo>
                    <a:cubicBezTo>
                      <a:pt x="60" y="32"/>
                      <a:pt x="60" y="32"/>
                      <a:pt x="60" y="32"/>
                    </a:cubicBezTo>
                    <a:cubicBezTo>
                      <a:pt x="60" y="32"/>
                      <a:pt x="60" y="32"/>
                      <a:pt x="59" y="31"/>
                    </a:cubicBezTo>
                    <a:cubicBezTo>
                      <a:pt x="58" y="31"/>
                      <a:pt x="61" y="36"/>
                      <a:pt x="60" y="35"/>
                    </a:cubicBezTo>
                    <a:cubicBezTo>
                      <a:pt x="59" y="33"/>
                      <a:pt x="59" y="33"/>
                      <a:pt x="58" y="33"/>
                    </a:cubicBezTo>
                    <a:cubicBezTo>
                      <a:pt x="58" y="34"/>
                      <a:pt x="58" y="34"/>
                      <a:pt x="58" y="34"/>
                    </a:cubicBezTo>
                    <a:cubicBezTo>
                      <a:pt x="59" y="35"/>
                      <a:pt x="58" y="33"/>
                      <a:pt x="59" y="34"/>
                    </a:cubicBezTo>
                    <a:cubicBezTo>
                      <a:pt x="60" y="34"/>
                      <a:pt x="59" y="34"/>
                      <a:pt x="59" y="35"/>
                    </a:cubicBezTo>
                    <a:cubicBezTo>
                      <a:pt x="56" y="32"/>
                      <a:pt x="57" y="35"/>
                      <a:pt x="55" y="34"/>
                    </a:cubicBezTo>
                    <a:cubicBezTo>
                      <a:pt x="56" y="36"/>
                      <a:pt x="55" y="35"/>
                      <a:pt x="55" y="36"/>
                    </a:cubicBezTo>
                    <a:cubicBezTo>
                      <a:pt x="54" y="34"/>
                      <a:pt x="55" y="37"/>
                      <a:pt x="54" y="36"/>
                    </a:cubicBezTo>
                    <a:cubicBezTo>
                      <a:pt x="55" y="38"/>
                      <a:pt x="55" y="38"/>
                      <a:pt x="55" y="38"/>
                    </a:cubicBezTo>
                    <a:cubicBezTo>
                      <a:pt x="54" y="37"/>
                      <a:pt x="57" y="41"/>
                      <a:pt x="55" y="39"/>
                    </a:cubicBezTo>
                    <a:cubicBezTo>
                      <a:pt x="54" y="39"/>
                      <a:pt x="54" y="38"/>
                      <a:pt x="53" y="37"/>
                    </a:cubicBezTo>
                    <a:cubicBezTo>
                      <a:pt x="51" y="35"/>
                      <a:pt x="54" y="40"/>
                      <a:pt x="52" y="38"/>
                    </a:cubicBezTo>
                    <a:cubicBezTo>
                      <a:pt x="52" y="38"/>
                      <a:pt x="53" y="40"/>
                      <a:pt x="54" y="41"/>
                    </a:cubicBezTo>
                    <a:cubicBezTo>
                      <a:pt x="53" y="40"/>
                      <a:pt x="51" y="39"/>
                      <a:pt x="51" y="39"/>
                    </a:cubicBezTo>
                    <a:cubicBezTo>
                      <a:pt x="51" y="40"/>
                      <a:pt x="51" y="40"/>
                      <a:pt x="51" y="40"/>
                    </a:cubicBezTo>
                    <a:cubicBezTo>
                      <a:pt x="50" y="39"/>
                      <a:pt x="50" y="39"/>
                      <a:pt x="50" y="39"/>
                    </a:cubicBezTo>
                    <a:cubicBezTo>
                      <a:pt x="49" y="39"/>
                      <a:pt x="50" y="40"/>
                      <a:pt x="50" y="41"/>
                    </a:cubicBezTo>
                    <a:cubicBezTo>
                      <a:pt x="49" y="39"/>
                      <a:pt x="48" y="41"/>
                      <a:pt x="47" y="40"/>
                    </a:cubicBezTo>
                    <a:cubicBezTo>
                      <a:pt x="49" y="42"/>
                      <a:pt x="46" y="40"/>
                      <a:pt x="48" y="43"/>
                    </a:cubicBezTo>
                    <a:cubicBezTo>
                      <a:pt x="47" y="42"/>
                      <a:pt x="47" y="42"/>
                      <a:pt x="47" y="42"/>
                    </a:cubicBezTo>
                    <a:cubicBezTo>
                      <a:pt x="48" y="43"/>
                      <a:pt x="49" y="44"/>
                      <a:pt x="49" y="45"/>
                    </a:cubicBezTo>
                    <a:cubicBezTo>
                      <a:pt x="47" y="43"/>
                      <a:pt x="47" y="43"/>
                      <a:pt x="47" y="43"/>
                    </a:cubicBezTo>
                    <a:cubicBezTo>
                      <a:pt x="46" y="41"/>
                      <a:pt x="47" y="43"/>
                      <a:pt x="46" y="42"/>
                    </a:cubicBezTo>
                    <a:cubicBezTo>
                      <a:pt x="47" y="43"/>
                      <a:pt x="45" y="42"/>
                      <a:pt x="46" y="44"/>
                    </a:cubicBezTo>
                    <a:cubicBezTo>
                      <a:pt x="47" y="44"/>
                      <a:pt x="47" y="44"/>
                      <a:pt x="47" y="44"/>
                    </a:cubicBezTo>
                    <a:cubicBezTo>
                      <a:pt x="47" y="45"/>
                      <a:pt x="47" y="45"/>
                      <a:pt x="47" y="46"/>
                    </a:cubicBezTo>
                    <a:cubicBezTo>
                      <a:pt x="47" y="46"/>
                      <a:pt x="45" y="44"/>
                      <a:pt x="45" y="44"/>
                    </a:cubicBezTo>
                    <a:cubicBezTo>
                      <a:pt x="45" y="44"/>
                      <a:pt x="45" y="44"/>
                      <a:pt x="45" y="45"/>
                    </a:cubicBezTo>
                    <a:cubicBezTo>
                      <a:pt x="45" y="45"/>
                      <a:pt x="45" y="45"/>
                      <a:pt x="45" y="45"/>
                    </a:cubicBezTo>
                    <a:cubicBezTo>
                      <a:pt x="45" y="45"/>
                      <a:pt x="45" y="45"/>
                      <a:pt x="45" y="45"/>
                    </a:cubicBezTo>
                    <a:cubicBezTo>
                      <a:pt x="45" y="45"/>
                      <a:pt x="45" y="45"/>
                      <a:pt x="45" y="45"/>
                    </a:cubicBezTo>
                    <a:cubicBezTo>
                      <a:pt x="45" y="45"/>
                      <a:pt x="45" y="45"/>
                      <a:pt x="45" y="45"/>
                    </a:cubicBezTo>
                    <a:cubicBezTo>
                      <a:pt x="45" y="45"/>
                      <a:pt x="45" y="45"/>
                      <a:pt x="45" y="45"/>
                    </a:cubicBezTo>
                    <a:cubicBezTo>
                      <a:pt x="45" y="45"/>
                      <a:pt x="44" y="45"/>
                      <a:pt x="44" y="45"/>
                    </a:cubicBezTo>
                    <a:cubicBezTo>
                      <a:pt x="44" y="45"/>
                      <a:pt x="44" y="45"/>
                      <a:pt x="44" y="45"/>
                    </a:cubicBezTo>
                    <a:cubicBezTo>
                      <a:pt x="44" y="45"/>
                      <a:pt x="44" y="45"/>
                      <a:pt x="44" y="45"/>
                    </a:cubicBezTo>
                    <a:cubicBezTo>
                      <a:pt x="43" y="44"/>
                      <a:pt x="43" y="44"/>
                      <a:pt x="43" y="44"/>
                    </a:cubicBezTo>
                    <a:cubicBezTo>
                      <a:pt x="43" y="44"/>
                      <a:pt x="43" y="45"/>
                      <a:pt x="44" y="46"/>
                    </a:cubicBezTo>
                    <a:cubicBezTo>
                      <a:pt x="42" y="46"/>
                      <a:pt x="42" y="48"/>
                      <a:pt x="42" y="49"/>
                    </a:cubicBezTo>
                    <a:cubicBezTo>
                      <a:pt x="42" y="49"/>
                      <a:pt x="41" y="48"/>
                      <a:pt x="42" y="48"/>
                    </a:cubicBezTo>
                    <a:cubicBezTo>
                      <a:pt x="42" y="49"/>
                      <a:pt x="42" y="50"/>
                      <a:pt x="42" y="49"/>
                    </a:cubicBezTo>
                    <a:cubicBezTo>
                      <a:pt x="42" y="50"/>
                      <a:pt x="41" y="48"/>
                      <a:pt x="40" y="49"/>
                    </a:cubicBezTo>
                    <a:cubicBezTo>
                      <a:pt x="40" y="48"/>
                      <a:pt x="41" y="50"/>
                      <a:pt x="41" y="50"/>
                    </a:cubicBezTo>
                    <a:cubicBezTo>
                      <a:pt x="39" y="48"/>
                      <a:pt x="41" y="52"/>
                      <a:pt x="39" y="51"/>
                    </a:cubicBezTo>
                    <a:cubicBezTo>
                      <a:pt x="40" y="52"/>
                      <a:pt x="39" y="51"/>
                      <a:pt x="39" y="50"/>
                    </a:cubicBezTo>
                    <a:cubicBezTo>
                      <a:pt x="39" y="51"/>
                      <a:pt x="38" y="52"/>
                      <a:pt x="39" y="54"/>
                    </a:cubicBezTo>
                    <a:cubicBezTo>
                      <a:pt x="38" y="53"/>
                      <a:pt x="38" y="53"/>
                      <a:pt x="38" y="53"/>
                    </a:cubicBezTo>
                    <a:cubicBezTo>
                      <a:pt x="38" y="53"/>
                      <a:pt x="38" y="53"/>
                      <a:pt x="38" y="54"/>
                    </a:cubicBezTo>
                    <a:cubicBezTo>
                      <a:pt x="39" y="55"/>
                      <a:pt x="40" y="56"/>
                      <a:pt x="39" y="56"/>
                    </a:cubicBezTo>
                    <a:cubicBezTo>
                      <a:pt x="39" y="56"/>
                      <a:pt x="39" y="56"/>
                      <a:pt x="39" y="56"/>
                    </a:cubicBezTo>
                    <a:cubicBezTo>
                      <a:pt x="39" y="56"/>
                      <a:pt x="39" y="57"/>
                      <a:pt x="39" y="57"/>
                    </a:cubicBezTo>
                    <a:cubicBezTo>
                      <a:pt x="38" y="57"/>
                      <a:pt x="39" y="57"/>
                      <a:pt x="38" y="56"/>
                    </a:cubicBezTo>
                    <a:cubicBezTo>
                      <a:pt x="36" y="54"/>
                      <a:pt x="36" y="56"/>
                      <a:pt x="36" y="56"/>
                    </a:cubicBezTo>
                    <a:cubicBezTo>
                      <a:pt x="37" y="57"/>
                      <a:pt x="37" y="57"/>
                      <a:pt x="37" y="57"/>
                    </a:cubicBezTo>
                    <a:cubicBezTo>
                      <a:pt x="37" y="58"/>
                      <a:pt x="36" y="56"/>
                      <a:pt x="36" y="56"/>
                    </a:cubicBezTo>
                    <a:cubicBezTo>
                      <a:pt x="38" y="61"/>
                      <a:pt x="38" y="61"/>
                      <a:pt x="38" y="61"/>
                    </a:cubicBezTo>
                    <a:cubicBezTo>
                      <a:pt x="38" y="60"/>
                      <a:pt x="37" y="59"/>
                      <a:pt x="36" y="58"/>
                    </a:cubicBezTo>
                    <a:cubicBezTo>
                      <a:pt x="36" y="59"/>
                      <a:pt x="37" y="61"/>
                      <a:pt x="38" y="63"/>
                    </a:cubicBezTo>
                    <a:cubicBezTo>
                      <a:pt x="38" y="63"/>
                      <a:pt x="38" y="64"/>
                      <a:pt x="38" y="64"/>
                    </a:cubicBezTo>
                    <a:cubicBezTo>
                      <a:pt x="37" y="63"/>
                      <a:pt x="38" y="64"/>
                      <a:pt x="37" y="63"/>
                    </a:cubicBezTo>
                    <a:cubicBezTo>
                      <a:pt x="36" y="63"/>
                      <a:pt x="36" y="63"/>
                      <a:pt x="36" y="63"/>
                    </a:cubicBezTo>
                    <a:cubicBezTo>
                      <a:pt x="36" y="62"/>
                      <a:pt x="34" y="61"/>
                      <a:pt x="34" y="60"/>
                    </a:cubicBezTo>
                    <a:cubicBezTo>
                      <a:pt x="34" y="61"/>
                      <a:pt x="33" y="61"/>
                      <a:pt x="32" y="61"/>
                    </a:cubicBezTo>
                    <a:cubicBezTo>
                      <a:pt x="34" y="63"/>
                      <a:pt x="32" y="63"/>
                      <a:pt x="34" y="65"/>
                    </a:cubicBezTo>
                    <a:cubicBezTo>
                      <a:pt x="34" y="65"/>
                      <a:pt x="32" y="63"/>
                      <a:pt x="32" y="63"/>
                    </a:cubicBezTo>
                    <a:cubicBezTo>
                      <a:pt x="32" y="64"/>
                      <a:pt x="31" y="64"/>
                      <a:pt x="31" y="65"/>
                    </a:cubicBezTo>
                    <a:cubicBezTo>
                      <a:pt x="30" y="65"/>
                      <a:pt x="30" y="65"/>
                      <a:pt x="30" y="65"/>
                    </a:cubicBezTo>
                    <a:cubicBezTo>
                      <a:pt x="30" y="66"/>
                      <a:pt x="29" y="66"/>
                      <a:pt x="30" y="68"/>
                    </a:cubicBezTo>
                    <a:cubicBezTo>
                      <a:pt x="30" y="67"/>
                      <a:pt x="30" y="67"/>
                      <a:pt x="30" y="67"/>
                    </a:cubicBezTo>
                    <a:cubicBezTo>
                      <a:pt x="28" y="67"/>
                      <a:pt x="32" y="69"/>
                      <a:pt x="30" y="69"/>
                    </a:cubicBezTo>
                    <a:cubicBezTo>
                      <a:pt x="29" y="68"/>
                      <a:pt x="29" y="68"/>
                      <a:pt x="29" y="68"/>
                    </a:cubicBezTo>
                    <a:cubicBezTo>
                      <a:pt x="30" y="69"/>
                      <a:pt x="28" y="68"/>
                      <a:pt x="29" y="70"/>
                    </a:cubicBezTo>
                    <a:cubicBezTo>
                      <a:pt x="28" y="68"/>
                      <a:pt x="28" y="68"/>
                      <a:pt x="28" y="68"/>
                    </a:cubicBezTo>
                    <a:cubicBezTo>
                      <a:pt x="28" y="69"/>
                      <a:pt x="28" y="69"/>
                      <a:pt x="28" y="71"/>
                    </a:cubicBezTo>
                    <a:cubicBezTo>
                      <a:pt x="27" y="69"/>
                      <a:pt x="27" y="69"/>
                      <a:pt x="27" y="69"/>
                    </a:cubicBezTo>
                    <a:cubicBezTo>
                      <a:pt x="26" y="69"/>
                      <a:pt x="28" y="71"/>
                      <a:pt x="27" y="71"/>
                    </a:cubicBezTo>
                    <a:cubicBezTo>
                      <a:pt x="27" y="71"/>
                      <a:pt x="26" y="71"/>
                      <a:pt x="26" y="70"/>
                    </a:cubicBezTo>
                    <a:cubicBezTo>
                      <a:pt x="27" y="71"/>
                      <a:pt x="26" y="72"/>
                      <a:pt x="27" y="72"/>
                    </a:cubicBezTo>
                    <a:cubicBezTo>
                      <a:pt x="25" y="71"/>
                      <a:pt x="25" y="71"/>
                      <a:pt x="25" y="71"/>
                    </a:cubicBezTo>
                    <a:cubicBezTo>
                      <a:pt x="23" y="73"/>
                      <a:pt x="21" y="75"/>
                      <a:pt x="21" y="78"/>
                    </a:cubicBezTo>
                    <a:cubicBezTo>
                      <a:pt x="19" y="77"/>
                      <a:pt x="20" y="77"/>
                      <a:pt x="19" y="76"/>
                    </a:cubicBezTo>
                    <a:cubicBezTo>
                      <a:pt x="20" y="77"/>
                      <a:pt x="19" y="77"/>
                      <a:pt x="19" y="78"/>
                    </a:cubicBezTo>
                    <a:cubicBezTo>
                      <a:pt x="19" y="77"/>
                      <a:pt x="19" y="77"/>
                      <a:pt x="19" y="77"/>
                    </a:cubicBezTo>
                    <a:cubicBezTo>
                      <a:pt x="19" y="78"/>
                      <a:pt x="18" y="77"/>
                      <a:pt x="18" y="78"/>
                    </a:cubicBezTo>
                    <a:cubicBezTo>
                      <a:pt x="18" y="78"/>
                      <a:pt x="18" y="78"/>
                      <a:pt x="18" y="78"/>
                    </a:cubicBezTo>
                    <a:cubicBezTo>
                      <a:pt x="19" y="80"/>
                      <a:pt x="16" y="77"/>
                      <a:pt x="18" y="79"/>
                    </a:cubicBezTo>
                    <a:cubicBezTo>
                      <a:pt x="16" y="78"/>
                      <a:pt x="16" y="78"/>
                      <a:pt x="16" y="78"/>
                    </a:cubicBezTo>
                    <a:cubicBezTo>
                      <a:pt x="18" y="80"/>
                      <a:pt x="15" y="78"/>
                      <a:pt x="17" y="80"/>
                    </a:cubicBezTo>
                    <a:cubicBezTo>
                      <a:pt x="16" y="80"/>
                      <a:pt x="16" y="80"/>
                      <a:pt x="16" y="80"/>
                    </a:cubicBezTo>
                    <a:cubicBezTo>
                      <a:pt x="15" y="79"/>
                      <a:pt x="18" y="82"/>
                      <a:pt x="16" y="81"/>
                    </a:cubicBezTo>
                    <a:cubicBezTo>
                      <a:pt x="16" y="82"/>
                      <a:pt x="16" y="83"/>
                      <a:pt x="17" y="84"/>
                    </a:cubicBezTo>
                    <a:cubicBezTo>
                      <a:pt x="15" y="82"/>
                      <a:pt x="15" y="82"/>
                      <a:pt x="15" y="82"/>
                    </a:cubicBezTo>
                    <a:cubicBezTo>
                      <a:pt x="15" y="85"/>
                      <a:pt x="13" y="86"/>
                      <a:pt x="14" y="89"/>
                    </a:cubicBezTo>
                    <a:cubicBezTo>
                      <a:pt x="13" y="88"/>
                      <a:pt x="13" y="88"/>
                      <a:pt x="13" y="88"/>
                    </a:cubicBezTo>
                    <a:cubicBezTo>
                      <a:pt x="14" y="90"/>
                      <a:pt x="10" y="89"/>
                      <a:pt x="13" y="92"/>
                    </a:cubicBezTo>
                    <a:cubicBezTo>
                      <a:pt x="14" y="93"/>
                      <a:pt x="14" y="93"/>
                      <a:pt x="14" y="93"/>
                    </a:cubicBezTo>
                    <a:cubicBezTo>
                      <a:pt x="12" y="92"/>
                      <a:pt x="12" y="92"/>
                      <a:pt x="12" y="92"/>
                    </a:cubicBezTo>
                    <a:cubicBezTo>
                      <a:pt x="13" y="93"/>
                      <a:pt x="11" y="93"/>
                      <a:pt x="13" y="94"/>
                    </a:cubicBezTo>
                    <a:cubicBezTo>
                      <a:pt x="12" y="94"/>
                      <a:pt x="12" y="93"/>
                      <a:pt x="12" y="93"/>
                    </a:cubicBezTo>
                    <a:cubicBezTo>
                      <a:pt x="11" y="93"/>
                      <a:pt x="13" y="95"/>
                      <a:pt x="12" y="95"/>
                    </a:cubicBezTo>
                    <a:cubicBezTo>
                      <a:pt x="11" y="95"/>
                      <a:pt x="11" y="95"/>
                      <a:pt x="11" y="95"/>
                    </a:cubicBezTo>
                    <a:cubicBezTo>
                      <a:pt x="8" y="95"/>
                      <a:pt x="4" y="96"/>
                      <a:pt x="6" y="100"/>
                    </a:cubicBezTo>
                    <a:cubicBezTo>
                      <a:pt x="6" y="101"/>
                      <a:pt x="4" y="99"/>
                      <a:pt x="4" y="99"/>
                    </a:cubicBezTo>
                    <a:cubicBezTo>
                      <a:pt x="6" y="103"/>
                      <a:pt x="0" y="102"/>
                      <a:pt x="3" y="107"/>
                    </a:cubicBezTo>
                    <a:cubicBezTo>
                      <a:pt x="4" y="109"/>
                      <a:pt x="9" y="112"/>
                      <a:pt x="9" y="1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61" name="chenying0907 163"/>
              <p:cNvSpPr/>
              <p:nvPr/>
            </p:nvSpPr>
            <p:spPr bwMode="auto">
              <a:xfrm>
                <a:off x="4499" y="1925"/>
                <a:ext cx="3" cy="4"/>
              </a:xfrm>
              <a:custGeom>
                <a:avLst/>
                <a:gdLst>
                  <a:gd name="T0" fmla="*/ 0 w 1"/>
                  <a:gd name="T1" fmla="*/ 0 h 2"/>
                  <a:gd name="T2" fmla="*/ 1 w 1"/>
                  <a:gd name="T3" fmla="*/ 2 h 2"/>
                  <a:gd name="T4" fmla="*/ 0 w 1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1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62" name="chenying0907 164"/>
              <p:cNvSpPr/>
              <p:nvPr/>
            </p:nvSpPr>
            <p:spPr bwMode="auto">
              <a:xfrm>
                <a:off x="3914" y="1322"/>
                <a:ext cx="2" cy="0"/>
              </a:xfrm>
              <a:custGeom>
                <a:avLst/>
                <a:gdLst>
                  <a:gd name="T0" fmla="*/ 2 w 2"/>
                  <a:gd name="T1" fmla="*/ 2 w 2"/>
                  <a:gd name="T2" fmla="*/ 0 w 2"/>
                  <a:gd name="T3" fmla="*/ 2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2">
                    <a:moveTo>
                      <a:pt x="2" y="0"/>
                    </a:moveTo>
                    <a:lnTo>
                      <a:pt x="2" y="0"/>
                    </a:lnTo>
                    <a:lnTo>
                      <a:pt x="0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63" name="chenying0907 165"/>
              <p:cNvSpPr/>
              <p:nvPr/>
            </p:nvSpPr>
            <p:spPr bwMode="auto">
              <a:xfrm>
                <a:off x="3122" y="2198"/>
                <a:ext cx="2" cy="4"/>
              </a:xfrm>
              <a:custGeom>
                <a:avLst/>
                <a:gdLst>
                  <a:gd name="T0" fmla="*/ 0 w 2"/>
                  <a:gd name="T1" fmla="*/ 0 h 4"/>
                  <a:gd name="T2" fmla="*/ 0 w 2"/>
                  <a:gd name="T3" fmla="*/ 0 h 4"/>
                  <a:gd name="T4" fmla="*/ 2 w 2"/>
                  <a:gd name="T5" fmla="*/ 4 h 4"/>
                  <a:gd name="T6" fmla="*/ 0 w 2"/>
                  <a:gd name="T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4">
                    <a:moveTo>
                      <a:pt x="0" y="0"/>
                    </a:moveTo>
                    <a:lnTo>
                      <a:pt x="0" y="0"/>
                    </a:lnTo>
                    <a:lnTo>
                      <a:pt x="2" y="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64" name="chenying0907 166"/>
              <p:cNvSpPr/>
              <p:nvPr/>
            </p:nvSpPr>
            <p:spPr bwMode="auto">
              <a:xfrm>
                <a:off x="3126" y="2183"/>
                <a:ext cx="3" cy="3"/>
              </a:xfrm>
              <a:custGeom>
                <a:avLst/>
                <a:gdLst>
                  <a:gd name="T0" fmla="*/ 0 w 1"/>
                  <a:gd name="T1" fmla="*/ 1 h 1"/>
                  <a:gd name="T2" fmla="*/ 0 w 1"/>
                  <a:gd name="T3" fmla="*/ 0 h 1"/>
                  <a:gd name="T4" fmla="*/ 0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0" y="0"/>
                      <a:pt x="0" y="0"/>
                    </a:cubicBezTo>
                    <a:cubicBezTo>
                      <a:pt x="0" y="0"/>
                      <a:pt x="1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65" name="chenying0907 167"/>
              <p:cNvSpPr/>
              <p:nvPr/>
            </p:nvSpPr>
            <p:spPr bwMode="auto">
              <a:xfrm>
                <a:off x="3540" y="1543"/>
                <a:ext cx="2" cy="2"/>
              </a:xfrm>
              <a:custGeom>
                <a:avLst/>
                <a:gdLst>
                  <a:gd name="T0" fmla="*/ 0 w 1"/>
                  <a:gd name="T1" fmla="*/ 1 h 1"/>
                  <a:gd name="T2" fmla="*/ 1 w 1"/>
                  <a:gd name="T3" fmla="*/ 0 h 1"/>
                  <a:gd name="T4" fmla="*/ 0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1" y="0"/>
                      <a:pt x="0" y="0"/>
                      <a:pt x="1" y="0"/>
                    </a:cubicBezTo>
                    <a:cubicBezTo>
                      <a:pt x="0" y="0"/>
                      <a:pt x="0" y="0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66" name="chenying0907 168"/>
              <p:cNvSpPr/>
              <p:nvPr/>
            </p:nvSpPr>
            <p:spPr bwMode="auto">
              <a:xfrm>
                <a:off x="3156" y="2217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67" name="chenying0907 169"/>
              <p:cNvSpPr/>
              <p:nvPr/>
            </p:nvSpPr>
            <p:spPr bwMode="auto">
              <a:xfrm>
                <a:off x="3129" y="2183"/>
                <a:ext cx="0" cy="3"/>
              </a:xfrm>
              <a:custGeom>
                <a:avLst/>
                <a:gdLst>
                  <a:gd name="T0" fmla="*/ 1 h 1"/>
                  <a:gd name="T1" fmla="*/ 1 h 1"/>
                  <a:gd name="T2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68" name="chenying0907 170"/>
              <p:cNvSpPr/>
              <p:nvPr/>
            </p:nvSpPr>
            <p:spPr bwMode="auto">
              <a:xfrm>
                <a:off x="3129" y="219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69" name="chenying0907 171"/>
              <p:cNvSpPr/>
              <p:nvPr/>
            </p:nvSpPr>
            <p:spPr bwMode="auto">
              <a:xfrm>
                <a:off x="3129" y="2192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0" name="chenying0907 172"/>
              <p:cNvSpPr/>
              <p:nvPr/>
            </p:nvSpPr>
            <p:spPr bwMode="auto">
              <a:xfrm>
                <a:off x="3205" y="2162"/>
                <a:ext cx="2" cy="9"/>
              </a:xfrm>
              <a:custGeom>
                <a:avLst/>
                <a:gdLst>
                  <a:gd name="T0" fmla="*/ 1 w 1"/>
                  <a:gd name="T1" fmla="*/ 2 h 4"/>
                  <a:gd name="T2" fmla="*/ 1 w 1"/>
                  <a:gd name="T3" fmla="*/ 0 h 4"/>
                  <a:gd name="T4" fmla="*/ 1 w 1"/>
                  <a:gd name="T5" fmla="*/ 4 h 4"/>
                  <a:gd name="T6" fmla="*/ 1 w 1"/>
                  <a:gd name="T7" fmla="*/ 4 h 4"/>
                  <a:gd name="T8" fmla="*/ 1 w 1"/>
                  <a:gd name="T9" fmla="*/ 3 h 4"/>
                  <a:gd name="T10" fmla="*/ 1 w 1"/>
                  <a:gd name="T11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" h="4">
                    <a:moveTo>
                      <a:pt x="1" y="2"/>
                    </a:moveTo>
                    <a:cubicBezTo>
                      <a:pt x="1" y="1"/>
                      <a:pt x="1" y="0"/>
                      <a:pt x="1" y="0"/>
                    </a:cubicBezTo>
                    <a:cubicBezTo>
                      <a:pt x="1" y="1"/>
                      <a:pt x="0" y="3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" y="4"/>
                      <a:pt x="1" y="3"/>
                      <a:pt x="1" y="3"/>
                    </a:cubicBezTo>
                    <a:cubicBezTo>
                      <a:pt x="1" y="3"/>
                      <a:pt x="1" y="1"/>
                      <a:pt x="1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1" name="chenying0907 173"/>
              <p:cNvSpPr/>
              <p:nvPr/>
            </p:nvSpPr>
            <p:spPr bwMode="auto">
              <a:xfrm>
                <a:off x="3207" y="2166"/>
                <a:ext cx="0" cy="3"/>
              </a:xfrm>
              <a:custGeom>
                <a:avLst/>
                <a:gdLst>
                  <a:gd name="T0" fmla="*/ 1 h 1"/>
                  <a:gd name="T1" fmla="*/ 0 h 1"/>
                  <a:gd name="T2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1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2" name="chenying0907 174"/>
              <p:cNvSpPr/>
              <p:nvPr/>
            </p:nvSpPr>
            <p:spPr bwMode="auto">
              <a:xfrm>
                <a:off x="3207" y="2169"/>
                <a:ext cx="0" cy="4"/>
              </a:xfrm>
              <a:custGeom>
                <a:avLst/>
                <a:gdLst>
                  <a:gd name="T0" fmla="*/ 2 h 2"/>
                  <a:gd name="T1" fmla="*/ 1 h 2"/>
                  <a:gd name="T2" fmla="*/ 1 h 2"/>
                  <a:gd name="T3" fmla="*/ 2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2">
                    <a:moveTo>
                      <a:pt x="0" y="2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2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3" name="chenying0907 175"/>
              <p:cNvSpPr/>
              <p:nvPr/>
            </p:nvSpPr>
            <p:spPr bwMode="auto">
              <a:xfrm>
                <a:off x="3194" y="2156"/>
                <a:ext cx="0" cy="6"/>
              </a:xfrm>
              <a:custGeom>
                <a:avLst/>
                <a:gdLst>
                  <a:gd name="T0" fmla="*/ 2 h 3"/>
                  <a:gd name="T1" fmla="*/ 2 h 3"/>
                  <a:gd name="T2" fmla="*/ 2 h 3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3">
                    <a:moveTo>
                      <a:pt x="0" y="2"/>
                    </a:moveTo>
                    <a:cubicBezTo>
                      <a:pt x="0" y="0"/>
                      <a:pt x="0" y="2"/>
                      <a:pt x="0" y="2"/>
                    </a:cubicBezTo>
                    <a:cubicBezTo>
                      <a:pt x="0" y="3"/>
                      <a:pt x="0" y="2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4" name="chenying0907 176"/>
              <p:cNvSpPr/>
              <p:nvPr/>
            </p:nvSpPr>
            <p:spPr bwMode="auto">
              <a:xfrm>
                <a:off x="3209" y="2196"/>
                <a:ext cx="2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5" name="chenying0907 177"/>
              <p:cNvSpPr/>
              <p:nvPr/>
            </p:nvSpPr>
            <p:spPr bwMode="auto">
              <a:xfrm>
                <a:off x="3472" y="207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6" name="chenying0907 178"/>
              <p:cNvSpPr/>
              <p:nvPr/>
            </p:nvSpPr>
            <p:spPr bwMode="auto">
              <a:xfrm>
                <a:off x="3201" y="2158"/>
                <a:ext cx="0" cy="2"/>
              </a:xfrm>
              <a:custGeom>
                <a:avLst/>
                <a:gdLst>
                  <a:gd name="T0" fmla="*/ 1 h 1"/>
                  <a:gd name="T1" fmla="*/ 0 h 1"/>
                  <a:gd name="T2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7" name="chenying0907 179"/>
              <p:cNvSpPr/>
              <p:nvPr/>
            </p:nvSpPr>
            <p:spPr bwMode="auto">
              <a:xfrm>
                <a:off x="3211" y="2194"/>
                <a:ext cx="2" cy="4"/>
              </a:xfrm>
              <a:custGeom>
                <a:avLst/>
                <a:gdLst>
                  <a:gd name="T0" fmla="*/ 1 w 1"/>
                  <a:gd name="T1" fmla="*/ 1 h 2"/>
                  <a:gd name="T2" fmla="*/ 0 w 1"/>
                  <a:gd name="T3" fmla="*/ 2 h 2"/>
                  <a:gd name="T4" fmla="*/ 1 w 1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1"/>
                    </a:moveTo>
                    <a:cubicBezTo>
                      <a:pt x="1" y="0"/>
                      <a:pt x="1" y="1"/>
                      <a:pt x="0" y="2"/>
                    </a:cubicBezTo>
                    <a:cubicBezTo>
                      <a:pt x="0" y="2"/>
                      <a:pt x="0" y="2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8" name="chenying0907 180"/>
              <p:cNvSpPr/>
              <p:nvPr/>
            </p:nvSpPr>
            <p:spPr bwMode="auto">
              <a:xfrm>
                <a:off x="3317" y="2561"/>
                <a:ext cx="0" cy="2"/>
              </a:xfrm>
              <a:custGeom>
                <a:avLst/>
                <a:gdLst>
                  <a:gd name="T0" fmla="*/ 0 h 1"/>
                  <a:gd name="T1" fmla="*/ 0 h 1"/>
                  <a:gd name="T2" fmla="*/ 1 h 1"/>
                  <a:gd name="T3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9" name="chenying0907 181"/>
              <p:cNvSpPr/>
              <p:nvPr/>
            </p:nvSpPr>
            <p:spPr bwMode="auto">
              <a:xfrm>
                <a:off x="3345" y="2535"/>
                <a:ext cx="2" cy="0"/>
              </a:xfrm>
              <a:custGeom>
                <a:avLst/>
                <a:gdLst>
                  <a:gd name="T0" fmla="*/ 1 w 1"/>
                  <a:gd name="T1" fmla="*/ 0 w 1"/>
                  <a:gd name="T2" fmla="*/ 0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0" name="chenying0907 182"/>
              <p:cNvSpPr/>
              <p:nvPr/>
            </p:nvSpPr>
            <p:spPr bwMode="auto">
              <a:xfrm>
                <a:off x="3211" y="2192"/>
                <a:ext cx="2" cy="6"/>
              </a:xfrm>
              <a:custGeom>
                <a:avLst/>
                <a:gdLst>
                  <a:gd name="T0" fmla="*/ 0 w 1"/>
                  <a:gd name="T1" fmla="*/ 3 h 3"/>
                  <a:gd name="T2" fmla="*/ 1 w 1"/>
                  <a:gd name="T3" fmla="*/ 0 h 3"/>
                  <a:gd name="T4" fmla="*/ 0 w 1"/>
                  <a:gd name="T5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3">
                    <a:moveTo>
                      <a:pt x="0" y="3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1"/>
                      <a:pt x="0" y="2"/>
                      <a:pt x="0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1" name="chenying0907 183"/>
              <p:cNvSpPr/>
              <p:nvPr/>
            </p:nvSpPr>
            <p:spPr bwMode="auto">
              <a:xfrm>
                <a:off x="3266" y="2548"/>
                <a:ext cx="3" cy="2"/>
              </a:xfrm>
              <a:custGeom>
                <a:avLst/>
                <a:gdLst>
                  <a:gd name="T0" fmla="*/ 0 w 1"/>
                  <a:gd name="T1" fmla="*/ 0 h 1"/>
                  <a:gd name="T2" fmla="*/ 1 w 1"/>
                  <a:gd name="T3" fmla="*/ 1 h 1"/>
                  <a:gd name="T4" fmla="*/ 0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1" y="1"/>
                      <a:pt x="1" y="1"/>
                    </a:cubicBezTo>
                    <a:cubicBezTo>
                      <a:pt x="1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2" name="chenying0907 184"/>
              <p:cNvSpPr/>
              <p:nvPr/>
            </p:nvSpPr>
            <p:spPr bwMode="auto">
              <a:xfrm>
                <a:off x="3271" y="254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3" name="chenying0907 185"/>
              <p:cNvSpPr/>
              <p:nvPr/>
            </p:nvSpPr>
            <p:spPr bwMode="auto">
              <a:xfrm>
                <a:off x="3273" y="2557"/>
                <a:ext cx="0" cy="2"/>
              </a:xfrm>
              <a:custGeom>
                <a:avLst/>
                <a:gdLst>
                  <a:gd name="T0" fmla="*/ 0 h 1"/>
                  <a:gd name="T1" fmla="*/ 0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4" name="chenying0907 186"/>
              <p:cNvSpPr/>
              <p:nvPr/>
            </p:nvSpPr>
            <p:spPr bwMode="auto">
              <a:xfrm>
                <a:off x="3271" y="2557"/>
                <a:ext cx="2" cy="0"/>
              </a:xfrm>
              <a:custGeom>
                <a:avLst/>
                <a:gdLst>
                  <a:gd name="T0" fmla="*/ 1 w 1"/>
                  <a:gd name="T1" fmla="*/ 1 w 1"/>
                  <a:gd name="T2" fmla="*/ 0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5" name="chenying0907 187"/>
              <p:cNvSpPr/>
              <p:nvPr/>
            </p:nvSpPr>
            <p:spPr bwMode="auto">
              <a:xfrm>
                <a:off x="4616" y="1880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6" name="chenying0907 188"/>
              <p:cNvSpPr/>
              <p:nvPr/>
            </p:nvSpPr>
            <p:spPr bwMode="auto">
              <a:xfrm>
                <a:off x="3175" y="2211"/>
                <a:ext cx="0" cy="2"/>
              </a:xfrm>
              <a:custGeom>
                <a:avLst/>
                <a:gdLst>
                  <a:gd name="T0" fmla="*/ 1 h 1"/>
                  <a:gd name="T1" fmla="*/ 0 h 1"/>
                  <a:gd name="T2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1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7" name="chenying0907 189"/>
              <p:cNvSpPr/>
              <p:nvPr/>
            </p:nvSpPr>
            <p:spPr bwMode="auto">
              <a:xfrm>
                <a:off x="3137" y="218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8" name="chenying0907 190"/>
              <p:cNvSpPr/>
              <p:nvPr/>
            </p:nvSpPr>
            <p:spPr bwMode="auto">
              <a:xfrm>
                <a:off x="3203" y="2166"/>
                <a:ext cx="2" cy="5"/>
              </a:xfrm>
              <a:custGeom>
                <a:avLst/>
                <a:gdLst>
                  <a:gd name="T0" fmla="*/ 1 w 1"/>
                  <a:gd name="T1" fmla="*/ 0 h 2"/>
                  <a:gd name="T2" fmla="*/ 0 w 1"/>
                  <a:gd name="T3" fmla="*/ 2 h 2"/>
                  <a:gd name="T4" fmla="*/ 1 w 1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0"/>
                    </a:moveTo>
                    <a:cubicBezTo>
                      <a:pt x="1" y="0"/>
                      <a:pt x="1" y="1"/>
                      <a:pt x="0" y="2"/>
                    </a:cubicBezTo>
                    <a:lnTo>
                      <a:pt x="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9" name="chenying0907 191"/>
              <p:cNvSpPr/>
              <p:nvPr/>
            </p:nvSpPr>
            <p:spPr bwMode="auto">
              <a:xfrm>
                <a:off x="4497" y="1929"/>
                <a:ext cx="2" cy="2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1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0" y="0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0" name="chenying0907 192"/>
              <p:cNvSpPr/>
              <p:nvPr/>
            </p:nvSpPr>
            <p:spPr bwMode="auto">
              <a:xfrm>
                <a:off x="3082" y="2156"/>
                <a:ext cx="131" cy="91"/>
              </a:xfrm>
              <a:custGeom>
                <a:avLst/>
                <a:gdLst>
                  <a:gd name="T0" fmla="*/ 46 w 62"/>
                  <a:gd name="T1" fmla="*/ 23 h 43"/>
                  <a:gd name="T2" fmla="*/ 51 w 62"/>
                  <a:gd name="T3" fmla="*/ 20 h 43"/>
                  <a:gd name="T4" fmla="*/ 54 w 62"/>
                  <a:gd name="T5" fmla="*/ 19 h 43"/>
                  <a:gd name="T6" fmla="*/ 58 w 62"/>
                  <a:gd name="T7" fmla="*/ 21 h 43"/>
                  <a:gd name="T8" fmla="*/ 60 w 62"/>
                  <a:gd name="T9" fmla="*/ 20 h 43"/>
                  <a:gd name="T10" fmla="*/ 61 w 62"/>
                  <a:gd name="T11" fmla="*/ 16 h 43"/>
                  <a:gd name="T12" fmla="*/ 62 w 62"/>
                  <a:gd name="T13" fmla="*/ 13 h 43"/>
                  <a:gd name="T14" fmla="*/ 62 w 62"/>
                  <a:gd name="T15" fmla="*/ 11 h 43"/>
                  <a:gd name="T16" fmla="*/ 58 w 62"/>
                  <a:gd name="T17" fmla="*/ 12 h 43"/>
                  <a:gd name="T18" fmla="*/ 56 w 62"/>
                  <a:gd name="T19" fmla="*/ 9 h 43"/>
                  <a:gd name="T20" fmla="*/ 57 w 62"/>
                  <a:gd name="T21" fmla="*/ 2 h 43"/>
                  <a:gd name="T22" fmla="*/ 56 w 62"/>
                  <a:gd name="T23" fmla="*/ 2 h 43"/>
                  <a:gd name="T24" fmla="*/ 55 w 62"/>
                  <a:gd name="T25" fmla="*/ 5 h 43"/>
                  <a:gd name="T26" fmla="*/ 54 w 62"/>
                  <a:gd name="T27" fmla="*/ 3 h 43"/>
                  <a:gd name="T28" fmla="*/ 53 w 62"/>
                  <a:gd name="T29" fmla="*/ 8 h 43"/>
                  <a:gd name="T30" fmla="*/ 51 w 62"/>
                  <a:gd name="T31" fmla="*/ 3 h 43"/>
                  <a:gd name="T32" fmla="*/ 51 w 62"/>
                  <a:gd name="T33" fmla="*/ 1 h 43"/>
                  <a:gd name="T34" fmla="*/ 50 w 62"/>
                  <a:gd name="T35" fmla="*/ 4 h 43"/>
                  <a:gd name="T36" fmla="*/ 49 w 62"/>
                  <a:gd name="T37" fmla="*/ 2 h 43"/>
                  <a:gd name="T38" fmla="*/ 48 w 62"/>
                  <a:gd name="T39" fmla="*/ 7 h 43"/>
                  <a:gd name="T40" fmla="*/ 47 w 62"/>
                  <a:gd name="T41" fmla="*/ 12 h 43"/>
                  <a:gd name="T42" fmla="*/ 46 w 62"/>
                  <a:gd name="T43" fmla="*/ 7 h 43"/>
                  <a:gd name="T44" fmla="*/ 43 w 62"/>
                  <a:gd name="T45" fmla="*/ 7 h 43"/>
                  <a:gd name="T46" fmla="*/ 42 w 62"/>
                  <a:gd name="T47" fmla="*/ 7 h 43"/>
                  <a:gd name="T48" fmla="*/ 40 w 62"/>
                  <a:gd name="T49" fmla="*/ 8 h 43"/>
                  <a:gd name="T50" fmla="*/ 37 w 62"/>
                  <a:gd name="T51" fmla="*/ 9 h 43"/>
                  <a:gd name="T52" fmla="*/ 36 w 62"/>
                  <a:gd name="T53" fmla="*/ 10 h 43"/>
                  <a:gd name="T54" fmla="*/ 36 w 62"/>
                  <a:gd name="T55" fmla="*/ 10 h 43"/>
                  <a:gd name="T56" fmla="*/ 35 w 62"/>
                  <a:gd name="T57" fmla="*/ 12 h 43"/>
                  <a:gd name="T58" fmla="*/ 34 w 62"/>
                  <a:gd name="T59" fmla="*/ 10 h 43"/>
                  <a:gd name="T60" fmla="*/ 33 w 62"/>
                  <a:gd name="T61" fmla="*/ 12 h 43"/>
                  <a:gd name="T62" fmla="*/ 30 w 62"/>
                  <a:gd name="T63" fmla="*/ 11 h 43"/>
                  <a:gd name="T64" fmla="*/ 28 w 62"/>
                  <a:gd name="T65" fmla="*/ 12 h 43"/>
                  <a:gd name="T66" fmla="*/ 26 w 62"/>
                  <a:gd name="T67" fmla="*/ 12 h 43"/>
                  <a:gd name="T68" fmla="*/ 26 w 62"/>
                  <a:gd name="T69" fmla="*/ 14 h 43"/>
                  <a:gd name="T70" fmla="*/ 25 w 62"/>
                  <a:gd name="T71" fmla="*/ 13 h 43"/>
                  <a:gd name="T72" fmla="*/ 24 w 62"/>
                  <a:gd name="T73" fmla="*/ 15 h 43"/>
                  <a:gd name="T74" fmla="*/ 22 w 62"/>
                  <a:gd name="T75" fmla="*/ 16 h 43"/>
                  <a:gd name="T76" fmla="*/ 21 w 62"/>
                  <a:gd name="T77" fmla="*/ 17 h 43"/>
                  <a:gd name="T78" fmla="*/ 22 w 62"/>
                  <a:gd name="T79" fmla="*/ 25 h 43"/>
                  <a:gd name="T80" fmla="*/ 19 w 62"/>
                  <a:gd name="T81" fmla="*/ 21 h 43"/>
                  <a:gd name="T82" fmla="*/ 17 w 62"/>
                  <a:gd name="T83" fmla="*/ 23 h 43"/>
                  <a:gd name="T84" fmla="*/ 16 w 62"/>
                  <a:gd name="T85" fmla="*/ 23 h 43"/>
                  <a:gd name="T86" fmla="*/ 11 w 62"/>
                  <a:gd name="T87" fmla="*/ 24 h 43"/>
                  <a:gd name="T88" fmla="*/ 10 w 62"/>
                  <a:gd name="T89" fmla="*/ 24 h 43"/>
                  <a:gd name="T90" fmla="*/ 8 w 62"/>
                  <a:gd name="T91" fmla="*/ 31 h 43"/>
                  <a:gd name="T92" fmla="*/ 7 w 62"/>
                  <a:gd name="T93" fmla="*/ 32 h 43"/>
                  <a:gd name="T94" fmla="*/ 12 w 62"/>
                  <a:gd name="T95" fmla="*/ 41 h 43"/>
                  <a:gd name="T96" fmla="*/ 18 w 62"/>
                  <a:gd name="T97" fmla="*/ 38 h 43"/>
                  <a:gd name="T98" fmla="*/ 28 w 62"/>
                  <a:gd name="T99" fmla="*/ 27 h 43"/>
                  <a:gd name="T100" fmla="*/ 31 w 62"/>
                  <a:gd name="T101" fmla="*/ 31 h 43"/>
                  <a:gd name="T102" fmla="*/ 36 w 62"/>
                  <a:gd name="T103" fmla="*/ 29 h 43"/>
                  <a:gd name="T104" fmla="*/ 41 w 62"/>
                  <a:gd name="T105" fmla="*/ 27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62" h="43">
                    <a:moveTo>
                      <a:pt x="44" y="25"/>
                    </a:moveTo>
                    <a:cubicBezTo>
                      <a:pt x="44" y="25"/>
                      <a:pt x="44" y="26"/>
                      <a:pt x="44" y="26"/>
                    </a:cubicBezTo>
                    <a:cubicBezTo>
                      <a:pt x="44" y="26"/>
                      <a:pt x="44" y="26"/>
                      <a:pt x="45" y="27"/>
                    </a:cubicBezTo>
                    <a:cubicBezTo>
                      <a:pt x="45" y="26"/>
                      <a:pt x="45" y="25"/>
                      <a:pt x="45" y="25"/>
                    </a:cubicBezTo>
                    <a:cubicBezTo>
                      <a:pt x="46" y="27"/>
                      <a:pt x="46" y="25"/>
                      <a:pt x="46" y="26"/>
                    </a:cubicBezTo>
                    <a:cubicBezTo>
                      <a:pt x="46" y="24"/>
                      <a:pt x="46" y="22"/>
                      <a:pt x="46" y="23"/>
                    </a:cubicBezTo>
                    <a:cubicBezTo>
                      <a:pt x="46" y="26"/>
                      <a:pt x="46" y="26"/>
                      <a:pt x="46" y="26"/>
                    </a:cubicBezTo>
                    <a:cubicBezTo>
                      <a:pt x="47" y="24"/>
                      <a:pt x="48" y="27"/>
                      <a:pt x="48" y="23"/>
                    </a:cubicBezTo>
                    <a:cubicBezTo>
                      <a:pt x="48" y="25"/>
                      <a:pt x="48" y="25"/>
                      <a:pt x="48" y="25"/>
                    </a:cubicBezTo>
                    <a:cubicBezTo>
                      <a:pt x="49" y="23"/>
                      <a:pt x="50" y="25"/>
                      <a:pt x="50" y="22"/>
                    </a:cubicBezTo>
                    <a:cubicBezTo>
                      <a:pt x="50" y="23"/>
                      <a:pt x="51" y="23"/>
                      <a:pt x="51" y="23"/>
                    </a:cubicBezTo>
                    <a:cubicBezTo>
                      <a:pt x="51" y="22"/>
                      <a:pt x="51" y="22"/>
                      <a:pt x="51" y="20"/>
                    </a:cubicBezTo>
                    <a:cubicBezTo>
                      <a:pt x="51" y="20"/>
                      <a:pt x="52" y="21"/>
                      <a:pt x="52" y="21"/>
                    </a:cubicBezTo>
                    <a:cubicBezTo>
                      <a:pt x="52" y="22"/>
                      <a:pt x="52" y="24"/>
                      <a:pt x="52" y="22"/>
                    </a:cubicBezTo>
                    <a:cubicBezTo>
                      <a:pt x="52" y="23"/>
                      <a:pt x="52" y="23"/>
                      <a:pt x="52" y="23"/>
                    </a:cubicBezTo>
                    <a:cubicBezTo>
                      <a:pt x="53" y="22"/>
                      <a:pt x="53" y="20"/>
                      <a:pt x="53" y="21"/>
                    </a:cubicBezTo>
                    <a:cubicBezTo>
                      <a:pt x="54" y="20"/>
                      <a:pt x="54" y="20"/>
                      <a:pt x="54" y="18"/>
                    </a:cubicBezTo>
                    <a:cubicBezTo>
                      <a:pt x="54" y="18"/>
                      <a:pt x="54" y="20"/>
                      <a:pt x="54" y="19"/>
                    </a:cubicBezTo>
                    <a:cubicBezTo>
                      <a:pt x="54" y="21"/>
                      <a:pt x="54" y="21"/>
                      <a:pt x="54" y="21"/>
                    </a:cubicBezTo>
                    <a:cubicBezTo>
                      <a:pt x="54" y="21"/>
                      <a:pt x="55" y="20"/>
                      <a:pt x="56" y="19"/>
                    </a:cubicBezTo>
                    <a:cubicBezTo>
                      <a:pt x="56" y="22"/>
                      <a:pt x="56" y="19"/>
                      <a:pt x="57" y="21"/>
                    </a:cubicBezTo>
                    <a:cubicBezTo>
                      <a:pt x="57" y="19"/>
                      <a:pt x="57" y="21"/>
                      <a:pt x="58" y="18"/>
                    </a:cubicBezTo>
                    <a:cubicBezTo>
                      <a:pt x="57" y="20"/>
                      <a:pt x="57" y="20"/>
                      <a:pt x="57" y="20"/>
                    </a:cubicBezTo>
                    <a:cubicBezTo>
                      <a:pt x="58" y="20"/>
                      <a:pt x="58" y="20"/>
                      <a:pt x="58" y="21"/>
                    </a:cubicBezTo>
                    <a:cubicBezTo>
                      <a:pt x="58" y="21"/>
                      <a:pt x="59" y="19"/>
                      <a:pt x="59" y="18"/>
                    </a:cubicBezTo>
                    <a:cubicBezTo>
                      <a:pt x="59" y="20"/>
                      <a:pt x="59" y="20"/>
                      <a:pt x="59" y="20"/>
                    </a:cubicBezTo>
                    <a:cubicBezTo>
                      <a:pt x="59" y="19"/>
                      <a:pt x="60" y="17"/>
                      <a:pt x="60" y="15"/>
                    </a:cubicBezTo>
                    <a:cubicBezTo>
                      <a:pt x="60" y="16"/>
                      <a:pt x="60" y="15"/>
                      <a:pt x="60" y="16"/>
                    </a:cubicBezTo>
                    <a:cubicBezTo>
                      <a:pt x="60" y="17"/>
                      <a:pt x="59" y="19"/>
                      <a:pt x="59" y="20"/>
                    </a:cubicBezTo>
                    <a:cubicBezTo>
                      <a:pt x="59" y="21"/>
                      <a:pt x="60" y="18"/>
                      <a:pt x="60" y="20"/>
                    </a:cubicBezTo>
                    <a:cubicBezTo>
                      <a:pt x="60" y="20"/>
                      <a:pt x="60" y="20"/>
                      <a:pt x="60" y="18"/>
                    </a:cubicBezTo>
                    <a:cubicBezTo>
                      <a:pt x="60" y="20"/>
                      <a:pt x="60" y="20"/>
                      <a:pt x="60" y="20"/>
                    </a:cubicBezTo>
                    <a:cubicBezTo>
                      <a:pt x="60" y="20"/>
                      <a:pt x="60" y="20"/>
                      <a:pt x="60" y="19"/>
                    </a:cubicBezTo>
                    <a:cubicBezTo>
                      <a:pt x="60" y="19"/>
                      <a:pt x="60" y="19"/>
                      <a:pt x="60" y="19"/>
                    </a:cubicBezTo>
                    <a:cubicBezTo>
                      <a:pt x="61" y="17"/>
                      <a:pt x="61" y="17"/>
                      <a:pt x="62" y="15"/>
                    </a:cubicBezTo>
                    <a:cubicBezTo>
                      <a:pt x="61" y="16"/>
                      <a:pt x="61" y="16"/>
                      <a:pt x="61" y="16"/>
                    </a:cubicBezTo>
                    <a:cubicBezTo>
                      <a:pt x="62" y="15"/>
                      <a:pt x="62" y="14"/>
                      <a:pt x="62" y="16"/>
                    </a:cubicBezTo>
                    <a:cubicBezTo>
                      <a:pt x="61" y="17"/>
                      <a:pt x="61" y="18"/>
                      <a:pt x="61" y="19"/>
                    </a:cubicBezTo>
                    <a:cubicBezTo>
                      <a:pt x="62" y="15"/>
                      <a:pt x="62" y="15"/>
                      <a:pt x="62" y="15"/>
                    </a:cubicBezTo>
                    <a:cubicBezTo>
                      <a:pt x="62" y="16"/>
                      <a:pt x="62" y="16"/>
                      <a:pt x="62" y="14"/>
                    </a:cubicBezTo>
                    <a:cubicBezTo>
                      <a:pt x="62" y="15"/>
                      <a:pt x="62" y="15"/>
                      <a:pt x="62" y="15"/>
                    </a:cubicBezTo>
                    <a:cubicBezTo>
                      <a:pt x="62" y="13"/>
                      <a:pt x="62" y="13"/>
                      <a:pt x="62" y="13"/>
                    </a:cubicBezTo>
                    <a:cubicBezTo>
                      <a:pt x="62" y="14"/>
                      <a:pt x="62" y="12"/>
                      <a:pt x="61" y="14"/>
                    </a:cubicBezTo>
                    <a:cubicBezTo>
                      <a:pt x="61" y="15"/>
                      <a:pt x="61" y="15"/>
                      <a:pt x="61" y="15"/>
                    </a:cubicBezTo>
                    <a:cubicBezTo>
                      <a:pt x="61" y="15"/>
                      <a:pt x="60" y="17"/>
                      <a:pt x="61" y="15"/>
                    </a:cubicBezTo>
                    <a:cubicBezTo>
                      <a:pt x="61" y="13"/>
                      <a:pt x="61" y="13"/>
                      <a:pt x="61" y="13"/>
                    </a:cubicBezTo>
                    <a:cubicBezTo>
                      <a:pt x="61" y="13"/>
                      <a:pt x="61" y="14"/>
                      <a:pt x="61" y="14"/>
                    </a:cubicBezTo>
                    <a:cubicBezTo>
                      <a:pt x="62" y="11"/>
                      <a:pt x="62" y="11"/>
                      <a:pt x="62" y="11"/>
                    </a:cubicBezTo>
                    <a:cubicBezTo>
                      <a:pt x="61" y="15"/>
                      <a:pt x="61" y="12"/>
                      <a:pt x="60" y="13"/>
                    </a:cubicBezTo>
                    <a:cubicBezTo>
                      <a:pt x="61" y="12"/>
                      <a:pt x="61" y="12"/>
                      <a:pt x="61" y="12"/>
                    </a:cubicBezTo>
                    <a:cubicBezTo>
                      <a:pt x="61" y="11"/>
                      <a:pt x="60" y="14"/>
                      <a:pt x="60" y="14"/>
                    </a:cubicBezTo>
                    <a:cubicBezTo>
                      <a:pt x="60" y="13"/>
                      <a:pt x="61" y="11"/>
                      <a:pt x="61" y="10"/>
                    </a:cubicBezTo>
                    <a:cubicBezTo>
                      <a:pt x="60" y="10"/>
                      <a:pt x="59" y="12"/>
                      <a:pt x="59" y="10"/>
                    </a:cubicBezTo>
                    <a:cubicBezTo>
                      <a:pt x="59" y="10"/>
                      <a:pt x="59" y="11"/>
                      <a:pt x="58" y="12"/>
                    </a:cubicBezTo>
                    <a:cubicBezTo>
                      <a:pt x="58" y="12"/>
                      <a:pt x="59" y="9"/>
                      <a:pt x="58" y="11"/>
                    </a:cubicBezTo>
                    <a:cubicBezTo>
                      <a:pt x="58" y="10"/>
                      <a:pt x="58" y="9"/>
                      <a:pt x="59" y="8"/>
                    </a:cubicBezTo>
                    <a:cubicBezTo>
                      <a:pt x="58" y="9"/>
                      <a:pt x="58" y="8"/>
                      <a:pt x="58" y="10"/>
                    </a:cubicBezTo>
                    <a:cubicBezTo>
                      <a:pt x="58" y="9"/>
                      <a:pt x="57" y="9"/>
                      <a:pt x="57" y="9"/>
                    </a:cubicBezTo>
                    <a:cubicBezTo>
                      <a:pt x="57" y="9"/>
                      <a:pt x="57" y="8"/>
                      <a:pt x="57" y="7"/>
                    </a:cubicBezTo>
                    <a:cubicBezTo>
                      <a:pt x="57" y="8"/>
                      <a:pt x="56" y="9"/>
                      <a:pt x="56" y="9"/>
                    </a:cubicBezTo>
                    <a:cubicBezTo>
                      <a:pt x="56" y="11"/>
                      <a:pt x="56" y="11"/>
                      <a:pt x="56" y="12"/>
                    </a:cubicBezTo>
                    <a:cubicBezTo>
                      <a:pt x="56" y="13"/>
                      <a:pt x="56" y="13"/>
                      <a:pt x="56" y="13"/>
                    </a:cubicBezTo>
                    <a:cubicBezTo>
                      <a:pt x="56" y="11"/>
                      <a:pt x="56" y="9"/>
                      <a:pt x="56" y="9"/>
                    </a:cubicBezTo>
                    <a:cubicBezTo>
                      <a:pt x="56" y="6"/>
                      <a:pt x="56" y="9"/>
                      <a:pt x="56" y="6"/>
                    </a:cubicBezTo>
                    <a:cubicBezTo>
                      <a:pt x="56" y="4"/>
                      <a:pt x="57" y="4"/>
                      <a:pt x="57" y="5"/>
                    </a:cubicBezTo>
                    <a:cubicBezTo>
                      <a:pt x="58" y="3"/>
                      <a:pt x="57" y="5"/>
                      <a:pt x="57" y="2"/>
                    </a:cubicBezTo>
                    <a:cubicBezTo>
                      <a:pt x="57" y="3"/>
                      <a:pt x="57" y="4"/>
                      <a:pt x="56" y="4"/>
                    </a:cubicBezTo>
                    <a:cubicBezTo>
                      <a:pt x="56" y="5"/>
                      <a:pt x="56" y="6"/>
                      <a:pt x="56" y="7"/>
                    </a:cubicBezTo>
                    <a:cubicBezTo>
                      <a:pt x="56" y="9"/>
                      <a:pt x="56" y="5"/>
                      <a:pt x="56" y="5"/>
                    </a:cubicBezTo>
                    <a:cubicBezTo>
                      <a:pt x="56" y="4"/>
                      <a:pt x="56" y="4"/>
                      <a:pt x="56" y="4"/>
                    </a:cubicBezTo>
                    <a:cubicBezTo>
                      <a:pt x="56" y="3"/>
                      <a:pt x="55" y="5"/>
                      <a:pt x="55" y="5"/>
                    </a:cubicBezTo>
                    <a:cubicBezTo>
                      <a:pt x="55" y="1"/>
                      <a:pt x="56" y="4"/>
                      <a:pt x="56" y="2"/>
                    </a:cubicBezTo>
                    <a:cubicBezTo>
                      <a:pt x="56" y="0"/>
                      <a:pt x="56" y="0"/>
                      <a:pt x="56" y="0"/>
                    </a:cubicBezTo>
                    <a:cubicBezTo>
                      <a:pt x="55" y="0"/>
                      <a:pt x="56" y="3"/>
                      <a:pt x="55" y="2"/>
                    </a:cubicBezTo>
                    <a:cubicBezTo>
                      <a:pt x="55" y="1"/>
                      <a:pt x="55" y="1"/>
                      <a:pt x="55" y="1"/>
                    </a:cubicBezTo>
                    <a:cubicBezTo>
                      <a:pt x="55" y="1"/>
                      <a:pt x="55" y="1"/>
                      <a:pt x="55" y="1"/>
                    </a:cubicBezTo>
                    <a:cubicBezTo>
                      <a:pt x="55" y="3"/>
                      <a:pt x="55" y="4"/>
                      <a:pt x="55" y="4"/>
                    </a:cubicBezTo>
                    <a:cubicBezTo>
                      <a:pt x="55" y="7"/>
                      <a:pt x="55" y="5"/>
                      <a:pt x="55" y="5"/>
                    </a:cubicBezTo>
                    <a:cubicBezTo>
                      <a:pt x="54" y="7"/>
                      <a:pt x="55" y="5"/>
                      <a:pt x="55" y="7"/>
                    </a:cubicBezTo>
                    <a:cubicBezTo>
                      <a:pt x="55" y="8"/>
                      <a:pt x="54" y="9"/>
                      <a:pt x="54" y="9"/>
                    </a:cubicBezTo>
                    <a:cubicBezTo>
                      <a:pt x="54" y="9"/>
                      <a:pt x="54" y="7"/>
                      <a:pt x="54" y="6"/>
                    </a:cubicBezTo>
                    <a:cubicBezTo>
                      <a:pt x="54" y="5"/>
                      <a:pt x="54" y="5"/>
                      <a:pt x="54" y="6"/>
                    </a:cubicBezTo>
                    <a:cubicBezTo>
                      <a:pt x="55" y="4"/>
                      <a:pt x="54" y="3"/>
                      <a:pt x="55" y="1"/>
                    </a:cubicBezTo>
                    <a:cubicBezTo>
                      <a:pt x="54" y="0"/>
                      <a:pt x="54" y="2"/>
                      <a:pt x="54" y="3"/>
                    </a:cubicBezTo>
                    <a:cubicBezTo>
                      <a:pt x="54" y="3"/>
                      <a:pt x="54" y="5"/>
                      <a:pt x="54" y="5"/>
                    </a:cubicBezTo>
                    <a:cubicBezTo>
                      <a:pt x="54" y="10"/>
                      <a:pt x="54" y="2"/>
                      <a:pt x="53" y="3"/>
                    </a:cubicBezTo>
                    <a:cubicBezTo>
                      <a:pt x="53" y="6"/>
                      <a:pt x="53" y="7"/>
                      <a:pt x="53" y="10"/>
                    </a:cubicBezTo>
                    <a:cubicBezTo>
                      <a:pt x="53" y="11"/>
                      <a:pt x="53" y="12"/>
                      <a:pt x="53" y="11"/>
                    </a:cubicBezTo>
                    <a:cubicBezTo>
                      <a:pt x="53" y="9"/>
                      <a:pt x="53" y="10"/>
                      <a:pt x="53" y="8"/>
                    </a:cubicBezTo>
                    <a:cubicBezTo>
                      <a:pt x="53" y="8"/>
                      <a:pt x="53" y="8"/>
                      <a:pt x="53" y="8"/>
                    </a:cubicBezTo>
                    <a:cubicBezTo>
                      <a:pt x="53" y="5"/>
                      <a:pt x="53" y="5"/>
                      <a:pt x="53" y="5"/>
                    </a:cubicBezTo>
                    <a:cubicBezTo>
                      <a:pt x="53" y="4"/>
                      <a:pt x="52" y="2"/>
                      <a:pt x="52" y="1"/>
                    </a:cubicBezTo>
                    <a:cubicBezTo>
                      <a:pt x="52" y="2"/>
                      <a:pt x="52" y="3"/>
                      <a:pt x="52" y="4"/>
                    </a:cubicBezTo>
                    <a:cubicBezTo>
                      <a:pt x="52" y="3"/>
                      <a:pt x="52" y="2"/>
                      <a:pt x="52" y="2"/>
                    </a:cubicBezTo>
                    <a:cubicBezTo>
                      <a:pt x="52" y="3"/>
                      <a:pt x="52" y="5"/>
                      <a:pt x="52" y="5"/>
                    </a:cubicBezTo>
                    <a:cubicBezTo>
                      <a:pt x="52" y="5"/>
                      <a:pt x="51" y="3"/>
                      <a:pt x="51" y="3"/>
                    </a:cubicBezTo>
                    <a:cubicBezTo>
                      <a:pt x="52" y="1"/>
                      <a:pt x="52" y="1"/>
                      <a:pt x="52" y="1"/>
                    </a:cubicBezTo>
                    <a:cubicBezTo>
                      <a:pt x="52" y="3"/>
                      <a:pt x="52" y="0"/>
                      <a:pt x="51" y="1"/>
                    </a:cubicBezTo>
                    <a:cubicBezTo>
                      <a:pt x="51" y="2"/>
                      <a:pt x="51" y="4"/>
                      <a:pt x="51" y="5"/>
                    </a:cubicBezTo>
                    <a:cubicBezTo>
                      <a:pt x="51" y="6"/>
                      <a:pt x="51" y="4"/>
                      <a:pt x="51" y="5"/>
                    </a:cubicBezTo>
                    <a:cubicBezTo>
                      <a:pt x="51" y="3"/>
                      <a:pt x="51" y="3"/>
                      <a:pt x="51" y="3"/>
                    </a:cubicBezTo>
                    <a:cubicBezTo>
                      <a:pt x="51" y="4"/>
                      <a:pt x="51" y="0"/>
                      <a:pt x="51" y="1"/>
                    </a:cubicBezTo>
                    <a:cubicBezTo>
                      <a:pt x="51" y="3"/>
                      <a:pt x="51" y="3"/>
                      <a:pt x="51" y="3"/>
                    </a:cubicBezTo>
                    <a:cubicBezTo>
                      <a:pt x="51" y="2"/>
                      <a:pt x="51" y="2"/>
                      <a:pt x="51" y="1"/>
                    </a:cubicBezTo>
                    <a:cubicBezTo>
                      <a:pt x="51" y="2"/>
                      <a:pt x="50" y="2"/>
                      <a:pt x="50" y="2"/>
                    </a:cubicBezTo>
                    <a:cubicBezTo>
                      <a:pt x="50" y="1"/>
                      <a:pt x="50" y="1"/>
                      <a:pt x="50" y="1"/>
                    </a:cubicBezTo>
                    <a:cubicBezTo>
                      <a:pt x="50" y="2"/>
                      <a:pt x="50" y="4"/>
                      <a:pt x="50" y="2"/>
                    </a:cubicBezTo>
                    <a:cubicBezTo>
                      <a:pt x="50" y="5"/>
                      <a:pt x="50" y="2"/>
                      <a:pt x="50" y="4"/>
                    </a:cubicBezTo>
                    <a:cubicBezTo>
                      <a:pt x="51" y="5"/>
                      <a:pt x="50" y="5"/>
                      <a:pt x="50" y="6"/>
                    </a:cubicBezTo>
                    <a:cubicBezTo>
                      <a:pt x="50" y="3"/>
                      <a:pt x="50" y="5"/>
                      <a:pt x="50" y="5"/>
                    </a:cubicBezTo>
                    <a:cubicBezTo>
                      <a:pt x="50" y="4"/>
                      <a:pt x="49" y="4"/>
                      <a:pt x="49" y="3"/>
                    </a:cubicBezTo>
                    <a:cubicBezTo>
                      <a:pt x="49" y="5"/>
                      <a:pt x="49" y="5"/>
                      <a:pt x="49" y="5"/>
                    </a:cubicBezTo>
                    <a:cubicBezTo>
                      <a:pt x="49" y="2"/>
                      <a:pt x="49" y="6"/>
                      <a:pt x="49" y="5"/>
                    </a:cubicBezTo>
                    <a:cubicBezTo>
                      <a:pt x="49" y="4"/>
                      <a:pt x="49" y="2"/>
                      <a:pt x="49" y="2"/>
                    </a:cubicBezTo>
                    <a:cubicBezTo>
                      <a:pt x="49" y="4"/>
                      <a:pt x="49" y="5"/>
                      <a:pt x="49" y="7"/>
                    </a:cubicBezTo>
                    <a:cubicBezTo>
                      <a:pt x="48" y="6"/>
                      <a:pt x="49" y="4"/>
                      <a:pt x="48" y="2"/>
                    </a:cubicBezTo>
                    <a:cubicBezTo>
                      <a:pt x="48" y="4"/>
                      <a:pt x="48" y="0"/>
                      <a:pt x="48" y="3"/>
                    </a:cubicBezTo>
                    <a:cubicBezTo>
                      <a:pt x="48" y="6"/>
                      <a:pt x="48" y="6"/>
                      <a:pt x="48" y="6"/>
                    </a:cubicBezTo>
                    <a:cubicBezTo>
                      <a:pt x="48" y="6"/>
                      <a:pt x="48" y="5"/>
                      <a:pt x="48" y="4"/>
                    </a:cubicBezTo>
                    <a:cubicBezTo>
                      <a:pt x="48" y="4"/>
                      <a:pt x="48" y="6"/>
                      <a:pt x="48" y="7"/>
                    </a:cubicBezTo>
                    <a:cubicBezTo>
                      <a:pt x="48" y="6"/>
                      <a:pt x="48" y="9"/>
                      <a:pt x="47" y="7"/>
                    </a:cubicBezTo>
                    <a:cubicBezTo>
                      <a:pt x="47" y="6"/>
                      <a:pt x="48" y="7"/>
                      <a:pt x="48" y="5"/>
                    </a:cubicBezTo>
                    <a:cubicBezTo>
                      <a:pt x="47" y="5"/>
                      <a:pt x="48" y="9"/>
                      <a:pt x="47" y="10"/>
                    </a:cubicBezTo>
                    <a:cubicBezTo>
                      <a:pt x="48" y="11"/>
                      <a:pt x="48" y="14"/>
                      <a:pt x="48" y="15"/>
                    </a:cubicBezTo>
                    <a:cubicBezTo>
                      <a:pt x="47" y="14"/>
                      <a:pt x="48" y="14"/>
                      <a:pt x="47" y="12"/>
                    </a:cubicBezTo>
                    <a:cubicBezTo>
                      <a:pt x="47" y="12"/>
                      <a:pt x="47" y="12"/>
                      <a:pt x="47" y="12"/>
                    </a:cubicBezTo>
                    <a:cubicBezTo>
                      <a:pt x="47" y="9"/>
                      <a:pt x="47" y="7"/>
                      <a:pt x="47" y="5"/>
                    </a:cubicBezTo>
                    <a:cubicBezTo>
                      <a:pt x="47" y="6"/>
                      <a:pt x="47" y="6"/>
                      <a:pt x="47" y="6"/>
                    </a:cubicBezTo>
                    <a:cubicBezTo>
                      <a:pt x="47" y="3"/>
                      <a:pt x="47" y="3"/>
                      <a:pt x="47" y="3"/>
                    </a:cubicBezTo>
                    <a:cubicBezTo>
                      <a:pt x="47" y="5"/>
                      <a:pt x="46" y="3"/>
                      <a:pt x="46" y="4"/>
                    </a:cubicBezTo>
                    <a:cubicBezTo>
                      <a:pt x="46" y="6"/>
                      <a:pt x="46" y="3"/>
                      <a:pt x="46" y="5"/>
                    </a:cubicBezTo>
                    <a:cubicBezTo>
                      <a:pt x="46" y="5"/>
                      <a:pt x="47" y="8"/>
                      <a:pt x="46" y="7"/>
                    </a:cubicBezTo>
                    <a:cubicBezTo>
                      <a:pt x="46" y="4"/>
                      <a:pt x="46" y="4"/>
                      <a:pt x="46" y="4"/>
                    </a:cubicBezTo>
                    <a:cubicBezTo>
                      <a:pt x="46" y="3"/>
                      <a:pt x="46" y="6"/>
                      <a:pt x="46" y="5"/>
                    </a:cubicBezTo>
                    <a:cubicBezTo>
                      <a:pt x="46" y="4"/>
                      <a:pt x="46" y="4"/>
                      <a:pt x="46" y="4"/>
                    </a:cubicBezTo>
                    <a:cubicBezTo>
                      <a:pt x="45" y="4"/>
                      <a:pt x="44" y="4"/>
                      <a:pt x="44" y="8"/>
                    </a:cubicBezTo>
                    <a:cubicBezTo>
                      <a:pt x="44" y="6"/>
                      <a:pt x="43" y="6"/>
                      <a:pt x="43" y="5"/>
                    </a:cubicBezTo>
                    <a:cubicBezTo>
                      <a:pt x="43" y="6"/>
                      <a:pt x="43" y="7"/>
                      <a:pt x="43" y="7"/>
                    </a:cubicBezTo>
                    <a:cubicBezTo>
                      <a:pt x="43" y="5"/>
                      <a:pt x="43" y="5"/>
                      <a:pt x="43" y="5"/>
                    </a:cubicBezTo>
                    <a:cubicBezTo>
                      <a:pt x="42" y="4"/>
                      <a:pt x="42" y="6"/>
                      <a:pt x="42" y="7"/>
                    </a:cubicBezTo>
                    <a:cubicBezTo>
                      <a:pt x="42" y="6"/>
                      <a:pt x="42" y="6"/>
                      <a:pt x="42" y="6"/>
                    </a:cubicBezTo>
                    <a:cubicBezTo>
                      <a:pt x="42" y="4"/>
                      <a:pt x="42" y="7"/>
                      <a:pt x="42" y="7"/>
                    </a:cubicBezTo>
                    <a:cubicBezTo>
                      <a:pt x="42" y="6"/>
                      <a:pt x="42" y="6"/>
                      <a:pt x="42" y="6"/>
                    </a:cubicBezTo>
                    <a:cubicBezTo>
                      <a:pt x="42" y="7"/>
                      <a:pt x="42" y="7"/>
                      <a:pt x="42" y="7"/>
                    </a:cubicBezTo>
                    <a:cubicBezTo>
                      <a:pt x="42" y="8"/>
                      <a:pt x="42" y="8"/>
                      <a:pt x="41" y="6"/>
                    </a:cubicBezTo>
                    <a:cubicBezTo>
                      <a:pt x="41" y="7"/>
                      <a:pt x="41" y="7"/>
                      <a:pt x="41" y="7"/>
                    </a:cubicBezTo>
                    <a:cubicBezTo>
                      <a:pt x="41" y="6"/>
                      <a:pt x="41" y="6"/>
                      <a:pt x="40" y="7"/>
                    </a:cubicBezTo>
                    <a:cubicBezTo>
                      <a:pt x="41" y="7"/>
                      <a:pt x="41" y="8"/>
                      <a:pt x="41" y="9"/>
                    </a:cubicBezTo>
                    <a:cubicBezTo>
                      <a:pt x="41" y="12"/>
                      <a:pt x="41" y="9"/>
                      <a:pt x="41" y="10"/>
                    </a:cubicBezTo>
                    <a:cubicBezTo>
                      <a:pt x="40" y="8"/>
                      <a:pt x="40" y="8"/>
                      <a:pt x="40" y="8"/>
                    </a:cubicBezTo>
                    <a:cubicBezTo>
                      <a:pt x="40" y="5"/>
                      <a:pt x="39" y="7"/>
                      <a:pt x="39" y="7"/>
                    </a:cubicBezTo>
                    <a:cubicBezTo>
                      <a:pt x="39" y="8"/>
                      <a:pt x="39" y="8"/>
                      <a:pt x="39" y="8"/>
                    </a:cubicBezTo>
                    <a:cubicBezTo>
                      <a:pt x="38" y="6"/>
                      <a:pt x="38" y="8"/>
                      <a:pt x="38" y="8"/>
                    </a:cubicBezTo>
                    <a:cubicBezTo>
                      <a:pt x="38" y="9"/>
                      <a:pt x="38" y="11"/>
                      <a:pt x="38" y="11"/>
                    </a:cubicBezTo>
                    <a:cubicBezTo>
                      <a:pt x="38" y="13"/>
                      <a:pt x="38" y="9"/>
                      <a:pt x="37" y="8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37" y="8"/>
                      <a:pt x="37" y="8"/>
                      <a:pt x="37" y="8"/>
                    </a:cubicBezTo>
                    <a:cubicBezTo>
                      <a:pt x="37" y="9"/>
                      <a:pt x="37" y="10"/>
                      <a:pt x="37" y="9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36" y="9"/>
                      <a:pt x="36" y="8"/>
                      <a:pt x="36" y="8"/>
                    </a:cubicBezTo>
                    <a:cubicBezTo>
                      <a:pt x="36" y="10"/>
                      <a:pt x="36" y="9"/>
                      <a:pt x="36" y="10"/>
                    </a:cubicBezTo>
                    <a:cubicBezTo>
                      <a:pt x="36" y="10"/>
                      <a:pt x="36" y="10"/>
                      <a:pt x="36" y="10"/>
                    </a:cubicBezTo>
                    <a:cubicBezTo>
                      <a:pt x="36" y="11"/>
                      <a:pt x="36" y="11"/>
                      <a:pt x="36" y="11"/>
                    </a:cubicBezTo>
                    <a:cubicBezTo>
                      <a:pt x="36" y="10"/>
                      <a:pt x="36" y="10"/>
                      <a:pt x="36" y="10"/>
                    </a:cubicBezTo>
                    <a:cubicBezTo>
                      <a:pt x="36" y="9"/>
                      <a:pt x="36" y="9"/>
                      <a:pt x="36" y="9"/>
                    </a:cubicBezTo>
                    <a:cubicBezTo>
                      <a:pt x="35" y="8"/>
                      <a:pt x="36" y="10"/>
                      <a:pt x="36" y="11"/>
                    </a:cubicBezTo>
                    <a:cubicBezTo>
                      <a:pt x="36" y="12"/>
                      <a:pt x="36" y="11"/>
                      <a:pt x="35" y="10"/>
                    </a:cubicBezTo>
                    <a:cubicBezTo>
                      <a:pt x="35" y="9"/>
                      <a:pt x="36" y="10"/>
                      <a:pt x="36" y="10"/>
                    </a:cubicBezTo>
                    <a:cubicBezTo>
                      <a:pt x="35" y="9"/>
                      <a:pt x="35" y="9"/>
                      <a:pt x="35" y="9"/>
                    </a:cubicBezTo>
                    <a:cubicBezTo>
                      <a:pt x="35" y="9"/>
                      <a:pt x="36" y="10"/>
                      <a:pt x="35" y="10"/>
                    </a:cubicBezTo>
                    <a:cubicBezTo>
                      <a:pt x="35" y="10"/>
                      <a:pt x="35" y="10"/>
                      <a:pt x="35" y="9"/>
                    </a:cubicBezTo>
                    <a:cubicBezTo>
                      <a:pt x="35" y="10"/>
                      <a:pt x="35" y="10"/>
                      <a:pt x="35" y="10"/>
                    </a:cubicBezTo>
                    <a:cubicBezTo>
                      <a:pt x="35" y="11"/>
                      <a:pt x="35" y="11"/>
                      <a:pt x="35" y="12"/>
                    </a:cubicBezTo>
                    <a:cubicBezTo>
                      <a:pt x="35" y="12"/>
                      <a:pt x="35" y="13"/>
                      <a:pt x="35" y="12"/>
                    </a:cubicBezTo>
                    <a:cubicBezTo>
                      <a:pt x="35" y="12"/>
                      <a:pt x="35" y="12"/>
                      <a:pt x="35" y="12"/>
                    </a:cubicBezTo>
                    <a:cubicBezTo>
                      <a:pt x="35" y="12"/>
                      <a:pt x="35" y="12"/>
                      <a:pt x="35" y="13"/>
                    </a:cubicBezTo>
                    <a:cubicBezTo>
                      <a:pt x="35" y="11"/>
                      <a:pt x="35" y="11"/>
                      <a:pt x="35" y="11"/>
                    </a:cubicBezTo>
                    <a:cubicBezTo>
                      <a:pt x="35" y="12"/>
                      <a:pt x="35" y="12"/>
                      <a:pt x="35" y="13"/>
                    </a:cubicBezTo>
                    <a:cubicBezTo>
                      <a:pt x="34" y="11"/>
                      <a:pt x="34" y="9"/>
                      <a:pt x="33" y="9"/>
                    </a:cubicBezTo>
                    <a:cubicBezTo>
                      <a:pt x="34" y="10"/>
                      <a:pt x="34" y="10"/>
                      <a:pt x="34" y="10"/>
                    </a:cubicBezTo>
                    <a:cubicBezTo>
                      <a:pt x="34" y="11"/>
                      <a:pt x="33" y="10"/>
                      <a:pt x="33" y="9"/>
                    </a:cubicBezTo>
                    <a:cubicBezTo>
                      <a:pt x="33" y="8"/>
                      <a:pt x="34" y="14"/>
                      <a:pt x="33" y="13"/>
                    </a:cubicBezTo>
                    <a:cubicBezTo>
                      <a:pt x="33" y="11"/>
                      <a:pt x="33" y="10"/>
                      <a:pt x="32" y="10"/>
                    </a:cubicBezTo>
                    <a:cubicBezTo>
                      <a:pt x="33" y="10"/>
                      <a:pt x="33" y="11"/>
                      <a:pt x="33" y="11"/>
                    </a:cubicBezTo>
                    <a:cubicBezTo>
                      <a:pt x="33" y="12"/>
                      <a:pt x="32" y="10"/>
                      <a:pt x="33" y="11"/>
                    </a:cubicBezTo>
                    <a:cubicBezTo>
                      <a:pt x="33" y="12"/>
                      <a:pt x="33" y="12"/>
                      <a:pt x="33" y="12"/>
                    </a:cubicBezTo>
                    <a:cubicBezTo>
                      <a:pt x="32" y="8"/>
                      <a:pt x="32" y="11"/>
                      <a:pt x="31" y="9"/>
                    </a:cubicBezTo>
                    <a:cubicBezTo>
                      <a:pt x="31" y="12"/>
                      <a:pt x="31" y="10"/>
                      <a:pt x="31" y="11"/>
                    </a:cubicBezTo>
                    <a:cubicBezTo>
                      <a:pt x="30" y="9"/>
                      <a:pt x="31" y="12"/>
                      <a:pt x="30" y="10"/>
                    </a:cubicBezTo>
                    <a:cubicBezTo>
                      <a:pt x="31" y="13"/>
                      <a:pt x="31" y="13"/>
                      <a:pt x="31" y="13"/>
                    </a:cubicBezTo>
                    <a:cubicBezTo>
                      <a:pt x="30" y="11"/>
                      <a:pt x="32" y="16"/>
                      <a:pt x="31" y="13"/>
                    </a:cubicBezTo>
                    <a:cubicBezTo>
                      <a:pt x="30" y="13"/>
                      <a:pt x="30" y="12"/>
                      <a:pt x="30" y="11"/>
                    </a:cubicBezTo>
                    <a:cubicBezTo>
                      <a:pt x="29" y="9"/>
                      <a:pt x="30" y="14"/>
                      <a:pt x="29" y="11"/>
                    </a:cubicBezTo>
                    <a:cubicBezTo>
                      <a:pt x="30" y="14"/>
                      <a:pt x="30" y="14"/>
                      <a:pt x="30" y="14"/>
                    </a:cubicBezTo>
                    <a:cubicBezTo>
                      <a:pt x="30" y="13"/>
                      <a:pt x="29" y="12"/>
                      <a:pt x="29" y="11"/>
                    </a:cubicBezTo>
                    <a:cubicBezTo>
                      <a:pt x="29" y="12"/>
                      <a:pt x="29" y="13"/>
                      <a:pt x="29" y="12"/>
                    </a:cubicBezTo>
                    <a:cubicBezTo>
                      <a:pt x="28" y="11"/>
                      <a:pt x="28" y="11"/>
                      <a:pt x="28" y="11"/>
                    </a:cubicBezTo>
                    <a:cubicBezTo>
                      <a:pt x="28" y="10"/>
                      <a:pt x="28" y="11"/>
                      <a:pt x="28" y="12"/>
                    </a:cubicBezTo>
                    <a:cubicBezTo>
                      <a:pt x="28" y="11"/>
                      <a:pt x="28" y="12"/>
                      <a:pt x="27" y="11"/>
                    </a:cubicBezTo>
                    <a:cubicBezTo>
                      <a:pt x="28" y="13"/>
                      <a:pt x="26" y="10"/>
                      <a:pt x="27" y="13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27" y="13"/>
                      <a:pt x="28" y="15"/>
                      <a:pt x="28" y="15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26" y="11"/>
                      <a:pt x="27" y="13"/>
                      <a:pt x="26" y="12"/>
                    </a:cubicBezTo>
                    <a:cubicBezTo>
                      <a:pt x="27" y="13"/>
                      <a:pt x="26" y="12"/>
                      <a:pt x="26" y="13"/>
                    </a:cubicBezTo>
                    <a:cubicBezTo>
                      <a:pt x="26" y="14"/>
                      <a:pt x="26" y="14"/>
                      <a:pt x="26" y="14"/>
                    </a:cubicBezTo>
                    <a:cubicBezTo>
                      <a:pt x="27" y="15"/>
                      <a:pt x="27" y="15"/>
                      <a:pt x="27" y="15"/>
                    </a:cubicBezTo>
                    <a:cubicBezTo>
                      <a:pt x="26" y="15"/>
                      <a:pt x="26" y="13"/>
                      <a:pt x="26" y="13"/>
                    </a:cubicBezTo>
                    <a:cubicBezTo>
                      <a:pt x="25" y="12"/>
                      <a:pt x="26" y="13"/>
                      <a:pt x="26" y="13"/>
                    </a:cubicBezTo>
                    <a:cubicBezTo>
                      <a:pt x="26" y="13"/>
                      <a:pt x="26" y="13"/>
                      <a:pt x="26" y="14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6" y="13"/>
                      <a:pt x="26" y="13"/>
                      <a:pt x="26" y="14"/>
                    </a:cubicBezTo>
                    <a:cubicBezTo>
                      <a:pt x="26" y="13"/>
                      <a:pt x="26" y="13"/>
                      <a:pt x="25" y="13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11"/>
                      <a:pt x="25" y="11"/>
                      <a:pt x="25" y="11"/>
                    </a:cubicBezTo>
                    <a:cubicBezTo>
                      <a:pt x="24" y="11"/>
                      <a:pt x="25" y="13"/>
                      <a:pt x="25" y="13"/>
                    </a:cubicBezTo>
                    <a:cubicBezTo>
                      <a:pt x="24" y="12"/>
                      <a:pt x="24" y="14"/>
                      <a:pt x="24" y="15"/>
                    </a:cubicBezTo>
                    <a:cubicBezTo>
                      <a:pt x="24" y="15"/>
                      <a:pt x="24" y="14"/>
                      <a:pt x="24" y="14"/>
                    </a:cubicBezTo>
                    <a:cubicBezTo>
                      <a:pt x="24" y="15"/>
                      <a:pt x="24" y="16"/>
                      <a:pt x="24" y="15"/>
                    </a:cubicBezTo>
                    <a:cubicBezTo>
                      <a:pt x="24" y="16"/>
                      <a:pt x="23" y="14"/>
                      <a:pt x="23" y="14"/>
                    </a:cubicBezTo>
                    <a:cubicBezTo>
                      <a:pt x="23" y="14"/>
                      <a:pt x="24" y="15"/>
                      <a:pt x="24" y="15"/>
                    </a:cubicBezTo>
                    <a:cubicBezTo>
                      <a:pt x="23" y="13"/>
                      <a:pt x="23" y="17"/>
                      <a:pt x="23" y="15"/>
                    </a:cubicBezTo>
                    <a:cubicBezTo>
                      <a:pt x="23" y="15"/>
                      <a:pt x="22" y="14"/>
                      <a:pt x="22" y="14"/>
                    </a:cubicBezTo>
                    <a:cubicBezTo>
                      <a:pt x="22" y="15"/>
                      <a:pt x="22" y="16"/>
                      <a:pt x="23" y="17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2" y="16"/>
                      <a:pt x="22" y="16"/>
                      <a:pt x="22" y="17"/>
                    </a:cubicBezTo>
                    <a:cubicBezTo>
                      <a:pt x="23" y="18"/>
                      <a:pt x="23" y="20"/>
                      <a:pt x="23" y="19"/>
                    </a:cubicBezTo>
                    <a:cubicBezTo>
                      <a:pt x="23" y="19"/>
                      <a:pt x="23" y="19"/>
                      <a:pt x="23" y="19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19"/>
                      <a:pt x="22" y="20"/>
                      <a:pt x="22" y="19"/>
                    </a:cubicBezTo>
                    <a:cubicBezTo>
                      <a:pt x="21" y="16"/>
                      <a:pt x="21" y="17"/>
                      <a:pt x="21" y="17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1" y="17"/>
                      <a:pt x="21" y="17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1" y="20"/>
                      <a:pt x="21" y="19"/>
                    </a:cubicBezTo>
                    <a:cubicBezTo>
                      <a:pt x="21" y="20"/>
                      <a:pt x="22" y="22"/>
                      <a:pt x="22" y="24"/>
                    </a:cubicBezTo>
                    <a:cubicBezTo>
                      <a:pt x="22" y="24"/>
                      <a:pt x="22" y="25"/>
                      <a:pt x="22" y="25"/>
                    </a:cubicBezTo>
                    <a:cubicBezTo>
                      <a:pt x="21" y="24"/>
                      <a:pt x="22" y="25"/>
                      <a:pt x="22" y="24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21" y="22"/>
                      <a:pt x="20" y="20"/>
                      <a:pt x="20" y="19"/>
                    </a:cubicBezTo>
                    <a:cubicBezTo>
                      <a:pt x="20" y="20"/>
                      <a:pt x="19" y="19"/>
                      <a:pt x="19" y="19"/>
                    </a:cubicBezTo>
                    <a:cubicBezTo>
                      <a:pt x="20" y="22"/>
                      <a:pt x="19" y="21"/>
                      <a:pt x="20" y="23"/>
                    </a:cubicBezTo>
                    <a:cubicBezTo>
                      <a:pt x="20" y="24"/>
                      <a:pt x="19" y="21"/>
                      <a:pt x="19" y="21"/>
                    </a:cubicBezTo>
                    <a:cubicBezTo>
                      <a:pt x="19" y="22"/>
                      <a:pt x="18" y="21"/>
                      <a:pt x="18" y="22"/>
                    </a:cubicBezTo>
                    <a:cubicBezTo>
                      <a:pt x="18" y="21"/>
                      <a:pt x="18" y="21"/>
                      <a:pt x="18" y="21"/>
                    </a:cubicBezTo>
                    <a:cubicBezTo>
                      <a:pt x="18" y="22"/>
                      <a:pt x="17" y="21"/>
                      <a:pt x="18" y="24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7" y="22"/>
                      <a:pt x="19" y="25"/>
                      <a:pt x="18" y="24"/>
                    </a:cubicBezTo>
                    <a:cubicBezTo>
                      <a:pt x="17" y="23"/>
                      <a:pt x="17" y="23"/>
                      <a:pt x="17" y="23"/>
                    </a:cubicBezTo>
                    <a:cubicBezTo>
                      <a:pt x="18" y="24"/>
                      <a:pt x="16" y="22"/>
                      <a:pt x="17" y="24"/>
                    </a:cubicBezTo>
                    <a:cubicBezTo>
                      <a:pt x="17" y="23"/>
                      <a:pt x="17" y="23"/>
                      <a:pt x="17" y="23"/>
                    </a:cubicBezTo>
                    <a:cubicBezTo>
                      <a:pt x="17" y="23"/>
                      <a:pt x="16" y="23"/>
                      <a:pt x="17" y="25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5" y="22"/>
                      <a:pt x="17" y="25"/>
                      <a:pt x="16" y="24"/>
                    </a:cubicBezTo>
                    <a:cubicBezTo>
                      <a:pt x="16" y="24"/>
                      <a:pt x="16" y="23"/>
                      <a:pt x="16" y="23"/>
                    </a:cubicBezTo>
                    <a:cubicBezTo>
                      <a:pt x="16" y="24"/>
                      <a:pt x="16" y="24"/>
                      <a:pt x="16" y="25"/>
                    </a:cubicBezTo>
                    <a:cubicBezTo>
                      <a:pt x="15" y="23"/>
                      <a:pt x="15" y="23"/>
                      <a:pt x="15" y="23"/>
                    </a:cubicBezTo>
                    <a:cubicBezTo>
                      <a:pt x="14" y="23"/>
                      <a:pt x="13" y="23"/>
                      <a:pt x="13" y="26"/>
                    </a:cubicBezTo>
                    <a:cubicBezTo>
                      <a:pt x="11" y="24"/>
                      <a:pt x="12" y="24"/>
                      <a:pt x="11" y="23"/>
                    </a:cubicBezTo>
                    <a:cubicBezTo>
                      <a:pt x="12" y="25"/>
                      <a:pt x="11" y="24"/>
                      <a:pt x="11" y="24"/>
                    </a:cubicBezTo>
                    <a:cubicBezTo>
                      <a:pt x="11" y="24"/>
                      <a:pt x="11" y="24"/>
                      <a:pt x="11" y="24"/>
                    </a:cubicBezTo>
                    <a:cubicBezTo>
                      <a:pt x="11" y="25"/>
                      <a:pt x="11" y="23"/>
                      <a:pt x="11" y="24"/>
                    </a:cubicBezTo>
                    <a:cubicBezTo>
                      <a:pt x="11" y="25"/>
                      <a:pt x="11" y="25"/>
                      <a:pt x="11" y="25"/>
                    </a:cubicBezTo>
                    <a:cubicBezTo>
                      <a:pt x="12" y="26"/>
                      <a:pt x="10" y="22"/>
                      <a:pt x="11" y="25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6"/>
                      <a:pt x="9" y="23"/>
                      <a:pt x="10" y="25"/>
                    </a:cubicBezTo>
                    <a:cubicBezTo>
                      <a:pt x="10" y="24"/>
                      <a:pt x="10" y="24"/>
                      <a:pt x="10" y="24"/>
                    </a:cubicBezTo>
                    <a:cubicBezTo>
                      <a:pt x="9" y="24"/>
                      <a:pt x="11" y="27"/>
                      <a:pt x="10" y="25"/>
                    </a:cubicBezTo>
                    <a:cubicBezTo>
                      <a:pt x="10" y="26"/>
                      <a:pt x="10" y="26"/>
                      <a:pt x="11" y="28"/>
                    </a:cubicBezTo>
                    <a:cubicBezTo>
                      <a:pt x="9" y="26"/>
                      <a:pt x="9" y="26"/>
                      <a:pt x="9" y="26"/>
                    </a:cubicBezTo>
                    <a:cubicBezTo>
                      <a:pt x="9" y="27"/>
                      <a:pt x="8" y="27"/>
                      <a:pt x="9" y="30"/>
                    </a:cubicBezTo>
                    <a:cubicBezTo>
                      <a:pt x="8" y="29"/>
                      <a:pt x="8" y="29"/>
                      <a:pt x="8" y="29"/>
                    </a:cubicBezTo>
                    <a:cubicBezTo>
                      <a:pt x="9" y="31"/>
                      <a:pt x="6" y="27"/>
                      <a:pt x="8" y="31"/>
                    </a:cubicBezTo>
                    <a:cubicBezTo>
                      <a:pt x="9" y="33"/>
                      <a:pt x="9" y="33"/>
                      <a:pt x="9" y="33"/>
                    </a:cubicBezTo>
                    <a:cubicBezTo>
                      <a:pt x="8" y="30"/>
                      <a:pt x="8" y="30"/>
                      <a:pt x="8" y="30"/>
                    </a:cubicBezTo>
                    <a:cubicBezTo>
                      <a:pt x="8" y="32"/>
                      <a:pt x="7" y="31"/>
                      <a:pt x="8" y="32"/>
                    </a:cubicBezTo>
                    <a:cubicBezTo>
                      <a:pt x="7" y="31"/>
                      <a:pt x="7" y="31"/>
                      <a:pt x="7" y="31"/>
                    </a:cubicBezTo>
                    <a:cubicBezTo>
                      <a:pt x="7" y="31"/>
                      <a:pt x="8" y="33"/>
                      <a:pt x="8" y="33"/>
                    </a:cubicBezTo>
                    <a:cubicBezTo>
                      <a:pt x="7" y="32"/>
                      <a:pt x="7" y="32"/>
                      <a:pt x="7" y="32"/>
                    </a:cubicBezTo>
                    <a:cubicBezTo>
                      <a:pt x="5" y="30"/>
                      <a:pt x="2" y="29"/>
                      <a:pt x="4" y="33"/>
                    </a:cubicBezTo>
                    <a:cubicBezTo>
                      <a:pt x="4" y="33"/>
                      <a:pt x="3" y="31"/>
                      <a:pt x="3" y="31"/>
                    </a:cubicBezTo>
                    <a:cubicBezTo>
                      <a:pt x="4" y="34"/>
                      <a:pt x="0" y="30"/>
                      <a:pt x="2" y="35"/>
                    </a:cubicBezTo>
                    <a:cubicBezTo>
                      <a:pt x="3" y="36"/>
                      <a:pt x="6" y="41"/>
                      <a:pt x="6" y="41"/>
                    </a:cubicBezTo>
                    <a:cubicBezTo>
                      <a:pt x="6" y="39"/>
                      <a:pt x="9" y="40"/>
                      <a:pt x="11" y="42"/>
                    </a:cubicBezTo>
                    <a:cubicBezTo>
                      <a:pt x="11" y="41"/>
                      <a:pt x="11" y="40"/>
                      <a:pt x="12" y="41"/>
                    </a:cubicBezTo>
                    <a:cubicBezTo>
                      <a:pt x="13" y="40"/>
                      <a:pt x="17" y="43"/>
                      <a:pt x="17" y="40"/>
                    </a:cubicBezTo>
                    <a:cubicBezTo>
                      <a:pt x="17" y="40"/>
                      <a:pt x="16" y="39"/>
                      <a:pt x="16" y="38"/>
                    </a:cubicBezTo>
                    <a:cubicBezTo>
                      <a:pt x="17" y="39"/>
                      <a:pt x="17" y="39"/>
                      <a:pt x="17" y="39"/>
                    </a:cubicBezTo>
                    <a:cubicBezTo>
                      <a:pt x="16" y="38"/>
                      <a:pt x="16" y="38"/>
                      <a:pt x="16" y="38"/>
                    </a:cubicBezTo>
                    <a:cubicBezTo>
                      <a:pt x="16" y="37"/>
                      <a:pt x="17" y="39"/>
                      <a:pt x="17" y="39"/>
                    </a:cubicBezTo>
                    <a:cubicBezTo>
                      <a:pt x="17" y="39"/>
                      <a:pt x="18" y="38"/>
                      <a:pt x="18" y="38"/>
                    </a:cubicBezTo>
                    <a:cubicBezTo>
                      <a:pt x="18" y="36"/>
                      <a:pt x="19" y="38"/>
                      <a:pt x="18" y="36"/>
                    </a:cubicBezTo>
                    <a:cubicBezTo>
                      <a:pt x="18" y="37"/>
                      <a:pt x="18" y="37"/>
                      <a:pt x="18" y="37"/>
                    </a:cubicBezTo>
                    <a:cubicBezTo>
                      <a:pt x="18" y="36"/>
                      <a:pt x="18" y="35"/>
                      <a:pt x="20" y="38"/>
                    </a:cubicBezTo>
                    <a:cubicBezTo>
                      <a:pt x="22" y="39"/>
                      <a:pt x="23" y="37"/>
                      <a:pt x="25" y="37"/>
                    </a:cubicBezTo>
                    <a:cubicBezTo>
                      <a:pt x="26" y="35"/>
                      <a:pt x="27" y="33"/>
                      <a:pt x="29" y="32"/>
                    </a:cubicBezTo>
                    <a:cubicBezTo>
                      <a:pt x="28" y="28"/>
                      <a:pt x="29" y="30"/>
                      <a:pt x="28" y="27"/>
                    </a:cubicBezTo>
                    <a:cubicBezTo>
                      <a:pt x="29" y="28"/>
                      <a:pt x="29" y="28"/>
                      <a:pt x="29" y="28"/>
                    </a:cubicBezTo>
                    <a:cubicBezTo>
                      <a:pt x="28" y="26"/>
                      <a:pt x="29" y="28"/>
                      <a:pt x="30" y="29"/>
                    </a:cubicBezTo>
                    <a:cubicBezTo>
                      <a:pt x="29" y="28"/>
                      <a:pt x="30" y="29"/>
                      <a:pt x="29" y="27"/>
                    </a:cubicBezTo>
                    <a:cubicBezTo>
                      <a:pt x="29" y="25"/>
                      <a:pt x="30" y="30"/>
                      <a:pt x="30" y="29"/>
                    </a:cubicBezTo>
                    <a:cubicBezTo>
                      <a:pt x="30" y="29"/>
                      <a:pt x="30" y="27"/>
                      <a:pt x="30" y="28"/>
                    </a:cubicBezTo>
                    <a:cubicBezTo>
                      <a:pt x="30" y="26"/>
                      <a:pt x="30" y="29"/>
                      <a:pt x="31" y="31"/>
                    </a:cubicBezTo>
                    <a:cubicBezTo>
                      <a:pt x="32" y="30"/>
                      <a:pt x="32" y="28"/>
                      <a:pt x="33" y="29"/>
                    </a:cubicBezTo>
                    <a:cubicBezTo>
                      <a:pt x="33" y="29"/>
                      <a:pt x="33" y="27"/>
                      <a:pt x="33" y="27"/>
                    </a:cubicBezTo>
                    <a:cubicBezTo>
                      <a:pt x="34" y="30"/>
                      <a:pt x="33" y="26"/>
                      <a:pt x="33" y="27"/>
                    </a:cubicBezTo>
                    <a:cubicBezTo>
                      <a:pt x="34" y="28"/>
                      <a:pt x="34" y="28"/>
                      <a:pt x="34" y="28"/>
                    </a:cubicBezTo>
                    <a:cubicBezTo>
                      <a:pt x="34" y="30"/>
                      <a:pt x="34" y="28"/>
                      <a:pt x="35" y="29"/>
                    </a:cubicBezTo>
                    <a:cubicBezTo>
                      <a:pt x="35" y="28"/>
                      <a:pt x="36" y="30"/>
                      <a:pt x="36" y="29"/>
                    </a:cubicBezTo>
                    <a:cubicBezTo>
                      <a:pt x="36" y="30"/>
                      <a:pt x="36" y="29"/>
                      <a:pt x="36" y="30"/>
                    </a:cubicBezTo>
                    <a:cubicBezTo>
                      <a:pt x="36" y="26"/>
                      <a:pt x="37" y="31"/>
                      <a:pt x="37" y="29"/>
                    </a:cubicBezTo>
                    <a:cubicBezTo>
                      <a:pt x="37" y="29"/>
                      <a:pt x="37" y="29"/>
                      <a:pt x="37" y="29"/>
                    </a:cubicBezTo>
                    <a:cubicBezTo>
                      <a:pt x="38" y="29"/>
                      <a:pt x="39" y="29"/>
                      <a:pt x="40" y="27"/>
                    </a:cubicBezTo>
                    <a:cubicBezTo>
                      <a:pt x="40" y="27"/>
                      <a:pt x="41" y="30"/>
                      <a:pt x="41" y="28"/>
                    </a:cubicBezTo>
                    <a:cubicBezTo>
                      <a:pt x="41" y="27"/>
                      <a:pt x="41" y="27"/>
                      <a:pt x="41" y="27"/>
                    </a:cubicBezTo>
                    <a:cubicBezTo>
                      <a:pt x="41" y="27"/>
                      <a:pt x="41" y="28"/>
                      <a:pt x="42" y="28"/>
                    </a:cubicBezTo>
                    <a:cubicBezTo>
                      <a:pt x="42" y="27"/>
                      <a:pt x="42" y="28"/>
                      <a:pt x="43" y="28"/>
                    </a:cubicBezTo>
                    <a:cubicBezTo>
                      <a:pt x="43" y="28"/>
                      <a:pt x="43" y="27"/>
                      <a:pt x="42" y="27"/>
                    </a:cubicBezTo>
                    <a:cubicBezTo>
                      <a:pt x="43" y="29"/>
                      <a:pt x="43" y="26"/>
                      <a:pt x="44" y="27"/>
                    </a:cubicBezTo>
                    <a:cubicBezTo>
                      <a:pt x="43" y="24"/>
                      <a:pt x="44" y="26"/>
                      <a:pt x="44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1" name="chenying0907 193"/>
              <p:cNvSpPr/>
              <p:nvPr/>
            </p:nvSpPr>
            <p:spPr bwMode="auto">
              <a:xfrm>
                <a:off x="3192" y="2160"/>
                <a:ext cx="0" cy="2"/>
              </a:xfrm>
              <a:custGeom>
                <a:avLst/>
                <a:gdLst>
                  <a:gd name="T0" fmla="*/ 1 h 1"/>
                  <a:gd name="T1" fmla="*/ 0 h 1"/>
                  <a:gd name="T2" fmla="*/ 1 h 1"/>
                  <a:gd name="T3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2" name="chenying0907 194"/>
              <p:cNvSpPr/>
              <p:nvPr/>
            </p:nvSpPr>
            <p:spPr bwMode="auto">
              <a:xfrm>
                <a:off x="3146" y="2177"/>
                <a:ext cx="2" cy="2"/>
              </a:xfrm>
              <a:custGeom>
                <a:avLst/>
                <a:gdLst>
                  <a:gd name="T0" fmla="*/ 0 w 2"/>
                  <a:gd name="T1" fmla="*/ 0 h 2"/>
                  <a:gd name="T2" fmla="*/ 0 w 2"/>
                  <a:gd name="T3" fmla="*/ 2 h 2"/>
                  <a:gd name="T4" fmla="*/ 2 w 2"/>
                  <a:gd name="T5" fmla="*/ 2 h 2"/>
                  <a:gd name="T6" fmla="*/ 0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lnTo>
                      <a:pt x="0" y="2"/>
                    </a:lnTo>
                    <a:lnTo>
                      <a:pt x="2" y="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3" name="chenying0907 195"/>
              <p:cNvSpPr/>
              <p:nvPr/>
            </p:nvSpPr>
            <p:spPr bwMode="auto">
              <a:xfrm>
                <a:off x="3264" y="1853"/>
                <a:ext cx="2" cy="4"/>
              </a:xfrm>
              <a:custGeom>
                <a:avLst/>
                <a:gdLst>
                  <a:gd name="T0" fmla="*/ 0 w 1"/>
                  <a:gd name="T1" fmla="*/ 1 h 2"/>
                  <a:gd name="T2" fmla="*/ 0 w 1"/>
                  <a:gd name="T3" fmla="*/ 1 h 2"/>
                  <a:gd name="T4" fmla="*/ 0 w 1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1"/>
                    </a:moveTo>
                    <a:cubicBezTo>
                      <a:pt x="1" y="0"/>
                      <a:pt x="0" y="2"/>
                      <a:pt x="0" y="1"/>
                    </a:cubicBezTo>
                    <a:cubicBezTo>
                      <a:pt x="0" y="2"/>
                      <a:pt x="0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4" name="chenying0907 196"/>
              <p:cNvSpPr/>
              <p:nvPr/>
            </p:nvSpPr>
            <p:spPr bwMode="auto">
              <a:xfrm>
                <a:off x="3209" y="1836"/>
                <a:ext cx="2" cy="2"/>
              </a:xfrm>
              <a:custGeom>
                <a:avLst/>
                <a:gdLst>
                  <a:gd name="T0" fmla="*/ 2 w 2"/>
                  <a:gd name="T1" fmla="*/ 0 h 2"/>
                  <a:gd name="T2" fmla="*/ 0 w 2"/>
                  <a:gd name="T3" fmla="*/ 0 h 2"/>
                  <a:gd name="T4" fmla="*/ 0 w 2"/>
                  <a:gd name="T5" fmla="*/ 2 h 2"/>
                  <a:gd name="T6" fmla="*/ 2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5" name="chenying0907 197"/>
              <p:cNvSpPr/>
              <p:nvPr/>
            </p:nvSpPr>
            <p:spPr bwMode="auto">
              <a:xfrm>
                <a:off x="3343" y="2470"/>
                <a:ext cx="2" cy="4"/>
              </a:xfrm>
              <a:custGeom>
                <a:avLst/>
                <a:gdLst>
                  <a:gd name="T0" fmla="*/ 1 w 1"/>
                  <a:gd name="T1" fmla="*/ 1 h 2"/>
                  <a:gd name="T2" fmla="*/ 0 w 1"/>
                  <a:gd name="T3" fmla="*/ 1 h 2"/>
                  <a:gd name="T4" fmla="*/ 1 w 1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1"/>
                    </a:moveTo>
                    <a:cubicBezTo>
                      <a:pt x="0" y="0"/>
                      <a:pt x="1" y="2"/>
                      <a:pt x="0" y="1"/>
                    </a:cubicBezTo>
                    <a:cubicBezTo>
                      <a:pt x="1" y="2"/>
                      <a:pt x="1" y="1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6" name="chenying0907 198"/>
              <p:cNvSpPr/>
              <p:nvPr/>
            </p:nvSpPr>
            <p:spPr bwMode="auto">
              <a:xfrm>
                <a:off x="3186" y="183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7" name="chenying0907 199"/>
              <p:cNvSpPr/>
              <p:nvPr/>
            </p:nvSpPr>
            <p:spPr bwMode="auto">
              <a:xfrm>
                <a:off x="3188" y="1825"/>
                <a:ext cx="2" cy="4"/>
              </a:xfrm>
              <a:custGeom>
                <a:avLst/>
                <a:gdLst>
                  <a:gd name="T0" fmla="*/ 1 w 1"/>
                  <a:gd name="T1" fmla="*/ 0 h 2"/>
                  <a:gd name="T2" fmla="*/ 1 w 1"/>
                  <a:gd name="T3" fmla="*/ 1 h 2"/>
                  <a:gd name="T4" fmla="*/ 1 w 1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0"/>
                    </a:moveTo>
                    <a:cubicBezTo>
                      <a:pt x="1" y="0"/>
                      <a:pt x="0" y="2"/>
                      <a:pt x="1" y="1"/>
                    </a:cubicBezTo>
                    <a:cubicBezTo>
                      <a:pt x="1" y="1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8" name="chenying0907 200"/>
              <p:cNvSpPr/>
              <p:nvPr/>
            </p:nvSpPr>
            <p:spPr bwMode="auto">
              <a:xfrm>
                <a:off x="3184" y="1833"/>
                <a:ext cx="2" cy="3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0 h 1"/>
                  <a:gd name="T4" fmla="*/ 1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0" y="1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9" name="chenying0907 201"/>
              <p:cNvSpPr/>
              <p:nvPr/>
            </p:nvSpPr>
            <p:spPr bwMode="auto">
              <a:xfrm>
                <a:off x="3351" y="2465"/>
                <a:ext cx="2" cy="5"/>
              </a:xfrm>
              <a:custGeom>
                <a:avLst/>
                <a:gdLst>
                  <a:gd name="T0" fmla="*/ 0 w 1"/>
                  <a:gd name="T1" fmla="*/ 0 h 2"/>
                  <a:gd name="T2" fmla="*/ 1 w 1"/>
                  <a:gd name="T3" fmla="*/ 2 h 2"/>
                  <a:gd name="T4" fmla="*/ 0 w 1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cubicBezTo>
                      <a:pt x="0" y="0"/>
                      <a:pt x="0" y="1"/>
                      <a:pt x="1" y="2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0" name="chenying0907 202"/>
              <p:cNvSpPr/>
              <p:nvPr/>
            </p:nvSpPr>
            <p:spPr bwMode="auto">
              <a:xfrm>
                <a:off x="3173" y="1831"/>
                <a:ext cx="2" cy="5"/>
              </a:xfrm>
              <a:custGeom>
                <a:avLst/>
                <a:gdLst>
                  <a:gd name="T0" fmla="*/ 2 w 2"/>
                  <a:gd name="T1" fmla="*/ 0 h 5"/>
                  <a:gd name="T2" fmla="*/ 2 w 2"/>
                  <a:gd name="T3" fmla="*/ 0 h 5"/>
                  <a:gd name="T4" fmla="*/ 0 w 2"/>
                  <a:gd name="T5" fmla="*/ 5 h 5"/>
                  <a:gd name="T6" fmla="*/ 2 w 2"/>
                  <a:gd name="T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5">
                    <a:moveTo>
                      <a:pt x="2" y="0"/>
                    </a:moveTo>
                    <a:lnTo>
                      <a:pt x="2" y="0"/>
                    </a:lnTo>
                    <a:lnTo>
                      <a:pt x="0" y="5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1" name="chenying0907 203"/>
              <p:cNvSpPr/>
              <p:nvPr/>
            </p:nvSpPr>
            <p:spPr bwMode="auto">
              <a:xfrm>
                <a:off x="3536" y="1554"/>
                <a:ext cx="8" cy="2"/>
              </a:xfrm>
              <a:custGeom>
                <a:avLst/>
                <a:gdLst>
                  <a:gd name="T0" fmla="*/ 0 w 4"/>
                  <a:gd name="T1" fmla="*/ 1 h 1"/>
                  <a:gd name="T2" fmla="*/ 0 w 4"/>
                  <a:gd name="T3" fmla="*/ 1 h 1"/>
                  <a:gd name="T4" fmla="*/ 1 w 4"/>
                  <a:gd name="T5" fmla="*/ 1 h 1"/>
                  <a:gd name="T6" fmla="*/ 2 w 4"/>
                  <a:gd name="T7" fmla="*/ 0 h 1"/>
                  <a:gd name="T8" fmla="*/ 4 w 4"/>
                  <a:gd name="T9" fmla="*/ 0 h 1"/>
                  <a:gd name="T10" fmla="*/ 0 w 4"/>
                  <a:gd name="T11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1"/>
                      <a:pt x="1" y="1"/>
                    </a:cubicBezTo>
                    <a:cubicBezTo>
                      <a:pt x="2" y="1"/>
                      <a:pt x="3" y="1"/>
                      <a:pt x="2" y="0"/>
                    </a:cubicBezTo>
                    <a:cubicBezTo>
                      <a:pt x="3" y="0"/>
                      <a:pt x="4" y="0"/>
                      <a:pt x="4" y="0"/>
                    </a:cubicBezTo>
                    <a:cubicBezTo>
                      <a:pt x="3" y="0"/>
                      <a:pt x="1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2" name="chenying0907 204"/>
              <p:cNvSpPr/>
              <p:nvPr/>
            </p:nvSpPr>
            <p:spPr bwMode="auto">
              <a:xfrm>
                <a:off x="3538" y="1556"/>
                <a:ext cx="2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56" name="Group 406"/>
            <p:cNvGrpSpPr/>
            <p:nvPr/>
          </p:nvGrpSpPr>
          <p:grpSpPr bwMode="auto">
            <a:xfrm>
              <a:off x="3112" y="1551"/>
              <a:ext cx="1462" cy="1559"/>
              <a:chOff x="3112" y="1551"/>
              <a:chExt cx="1462" cy="1559"/>
            </a:xfrm>
            <a:grpFill/>
          </p:grpSpPr>
          <p:sp>
            <p:nvSpPr>
              <p:cNvPr id="103" name="chenying0907 206"/>
              <p:cNvSpPr/>
              <p:nvPr/>
            </p:nvSpPr>
            <p:spPr bwMode="auto">
              <a:xfrm>
                <a:off x="3534" y="1558"/>
                <a:ext cx="4" cy="0"/>
              </a:xfrm>
              <a:custGeom>
                <a:avLst/>
                <a:gdLst>
                  <a:gd name="T0" fmla="*/ 1 w 2"/>
                  <a:gd name="T1" fmla="*/ 2 w 2"/>
                  <a:gd name="T2" fmla="*/ 1 w 2"/>
                  <a:gd name="T3" fmla="*/ 1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2">
                    <a:moveTo>
                      <a:pt x="1" y="0"/>
                    </a:moveTo>
                    <a:cubicBezTo>
                      <a:pt x="1" y="0"/>
                      <a:pt x="2" y="0"/>
                      <a:pt x="2" y="0"/>
                    </a:cubicBezTo>
                    <a:cubicBezTo>
                      <a:pt x="2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4" name="chenying0907 207"/>
              <p:cNvSpPr/>
              <p:nvPr/>
            </p:nvSpPr>
            <p:spPr bwMode="auto">
              <a:xfrm>
                <a:off x="3513" y="1581"/>
                <a:ext cx="4" cy="2"/>
              </a:xfrm>
              <a:custGeom>
                <a:avLst/>
                <a:gdLst>
                  <a:gd name="T0" fmla="*/ 1 w 2"/>
                  <a:gd name="T1" fmla="*/ 1 h 1"/>
                  <a:gd name="T2" fmla="*/ 0 w 2"/>
                  <a:gd name="T3" fmla="*/ 0 h 1"/>
                  <a:gd name="T4" fmla="*/ 1 w 2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1" y="1"/>
                    </a:moveTo>
                    <a:cubicBezTo>
                      <a:pt x="2" y="0"/>
                      <a:pt x="1" y="1"/>
                      <a:pt x="0" y="0"/>
                    </a:cubicBezTo>
                    <a:cubicBezTo>
                      <a:pt x="0" y="1"/>
                      <a:pt x="0" y="1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5" name="chenying0907 208"/>
              <p:cNvSpPr/>
              <p:nvPr/>
            </p:nvSpPr>
            <p:spPr bwMode="auto">
              <a:xfrm>
                <a:off x="3513" y="1579"/>
                <a:ext cx="6" cy="2"/>
              </a:xfrm>
              <a:custGeom>
                <a:avLst/>
                <a:gdLst>
                  <a:gd name="T0" fmla="*/ 0 w 3"/>
                  <a:gd name="T1" fmla="*/ 1 h 1"/>
                  <a:gd name="T2" fmla="*/ 3 w 3"/>
                  <a:gd name="T3" fmla="*/ 1 h 1"/>
                  <a:gd name="T4" fmla="*/ 0 w 3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1">
                    <a:moveTo>
                      <a:pt x="0" y="1"/>
                    </a:moveTo>
                    <a:cubicBezTo>
                      <a:pt x="3" y="1"/>
                      <a:pt x="3" y="1"/>
                      <a:pt x="3" y="1"/>
                    </a:cubicBezTo>
                    <a:cubicBezTo>
                      <a:pt x="2" y="0"/>
                      <a:pt x="1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6" name="chenying0907 209"/>
              <p:cNvSpPr/>
              <p:nvPr/>
            </p:nvSpPr>
            <p:spPr bwMode="auto">
              <a:xfrm>
                <a:off x="3536" y="1551"/>
                <a:ext cx="4" cy="3"/>
              </a:xfrm>
              <a:custGeom>
                <a:avLst/>
                <a:gdLst>
                  <a:gd name="T0" fmla="*/ 2 w 2"/>
                  <a:gd name="T1" fmla="*/ 1 h 1"/>
                  <a:gd name="T2" fmla="*/ 0 w 2"/>
                  <a:gd name="T3" fmla="*/ 0 h 1"/>
                  <a:gd name="T4" fmla="*/ 2 w 2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2" y="1"/>
                    </a:moveTo>
                    <a:cubicBezTo>
                      <a:pt x="2" y="0"/>
                      <a:pt x="1" y="0"/>
                      <a:pt x="0" y="0"/>
                    </a:cubicBezTo>
                    <a:lnTo>
                      <a:pt x="2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7" name="chenying0907 210"/>
              <p:cNvSpPr/>
              <p:nvPr/>
            </p:nvSpPr>
            <p:spPr bwMode="auto">
              <a:xfrm>
                <a:off x="3112" y="1810"/>
                <a:ext cx="161" cy="87"/>
              </a:xfrm>
              <a:custGeom>
                <a:avLst/>
                <a:gdLst>
                  <a:gd name="T0" fmla="*/ 12 w 76"/>
                  <a:gd name="T1" fmla="*/ 18 h 41"/>
                  <a:gd name="T2" fmla="*/ 22 w 76"/>
                  <a:gd name="T3" fmla="*/ 26 h 41"/>
                  <a:gd name="T4" fmla="*/ 33 w 76"/>
                  <a:gd name="T5" fmla="*/ 25 h 41"/>
                  <a:gd name="T6" fmla="*/ 37 w 76"/>
                  <a:gd name="T7" fmla="*/ 28 h 41"/>
                  <a:gd name="T8" fmla="*/ 43 w 76"/>
                  <a:gd name="T9" fmla="*/ 32 h 41"/>
                  <a:gd name="T10" fmla="*/ 48 w 76"/>
                  <a:gd name="T11" fmla="*/ 35 h 41"/>
                  <a:gd name="T12" fmla="*/ 53 w 76"/>
                  <a:gd name="T13" fmla="*/ 33 h 41"/>
                  <a:gd name="T14" fmla="*/ 60 w 76"/>
                  <a:gd name="T15" fmla="*/ 35 h 41"/>
                  <a:gd name="T16" fmla="*/ 63 w 76"/>
                  <a:gd name="T17" fmla="*/ 36 h 41"/>
                  <a:gd name="T18" fmla="*/ 67 w 76"/>
                  <a:gd name="T19" fmla="*/ 40 h 41"/>
                  <a:gd name="T20" fmla="*/ 69 w 76"/>
                  <a:gd name="T21" fmla="*/ 40 h 41"/>
                  <a:gd name="T22" fmla="*/ 72 w 76"/>
                  <a:gd name="T23" fmla="*/ 38 h 41"/>
                  <a:gd name="T24" fmla="*/ 74 w 76"/>
                  <a:gd name="T25" fmla="*/ 36 h 41"/>
                  <a:gd name="T26" fmla="*/ 75 w 76"/>
                  <a:gd name="T27" fmla="*/ 34 h 41"/>
                  <a:gd name="T28" fmla="*/ 71 w 76"/>
                  <a:gd name="T29" fmla="*/ 33 h 41"/>
                  <a:gd name="T30" fmla="*/ 72 w 76"/>
                  <a:gd name="T31" fmla="*/ 31 h 41"/>
                  <a:gd name="T32" fmla="*/ 71 w 76"/>
                  <a:gd name="T33" fmla="*/ 29 h 41"/>
                  <a:gd name="T34" fmla="*/ 73 w 76"/>
                  <a:gd name="T35" fmla="*/ 25 h 41"/>
                  <a:gd name="T36" fmla="*/ 75 w 76"/>
                  <a:gd name="T37" fmla="*/ 22 h 41"/>
                  <a:gd name="T38" fmla="*/ 71 w 76"/>
                  <a:gd name="T39" fmla="*/ 25 h 41"/>
                  <a:gd name="T40" fmla="*/ 67 w 76"/>
                  <a:gd name="T41" fmla="*/ 28 h 41"/>
                  <a:gd name="T42" fmla="*/ 70 w 76"/>
                  <a:gd name="T43" fmla="*/ 22 h 41"/>
                  <a:gd name="T44" fmla="*/ 69 w 76"/>
                  <a:gd name="T45" fmla="*/ 23 h 41"/>
                  <a:gd name="T46" fmla="*/ 70 w 76"/>
                  <a:gd name="T47" fmla="*/ 20 h 41"/>
                  <a:gd name="T48" fmla="*/ 68 w 76"/>
                  <a:gd name="T49" fmla="*/ 20 h 41"/>
                  <a:gd name="T50" fmla="*/ 67 w 76"/>
                  <a:gd name="T51" fmla="*/ 19 h 41"/>
                  <a:gd name="T52" fmla="*/ 62 w 76"/>
                  <a:gd name="T53" fmla="*/ 24 h 41"/>
                  <a:gd name="T54" fmla="*/ 66 w 76"/>
                  <a:gd name="T55" fmla="*/ 18 h 41"/>
                  <a:gd name="T56" fmla="*/ 65 w 76"/>
                  <a:gd name="T57" fmla="*/ 18 h 41"/>
                  <a:gd name="T58" fmla="*/ 60 w 76"/>
                  <a:gd name="T59" fmla="*/ 17 h 41"/>
                  <a:gd name="T60" fmla="*/ 58 w 76"/>
                  <a:gd name="T61" fmla="*/ 17 h 41"/>
                  <a:gd name="T62" fmla="*/ 55 w 76"/>
                  <a:gd name="T63" fmla="*/ 15 h 41"/>
                  <a:gd name="T64" fmla="*/ 53 w 76"/>
                  <a:gd name="T65" fmla="*/ 16 h 41"/>
                  <a:gd name="T66" fmla="*/ 53 w 76"/>
                  <a:gd name="T67" fmla="*/ 15 h 41"/>
                  <a:gd name="T68" fmla="*/ 52 w 76"/>
                  <a:gd name="T69" fmla="*/ 14 h 41"/>
                  <a:gd name="T70" fmla="*/ 50 w 76"/>
                  <a:gd name="T71" fmla="*/ 16 h 41"/>
                  <a:gd name="T72" fmla="*/ 49 w 76"/>
                  <a:gd name="T73" fmla="*/ 13 h 41"/>
                  <a:gd name="T74" fmla="*/ 47 w 76"/>
                  <a:gd name="T75" fmla="*/ 12 h 41"/>
                  <a:gd name="T76" fmla="*/ 45 w 76"/>
                  <a:gd name="T77" fmla="*/ 12 h 41"/>
                  <a:gd name="T78" fmla="*/ 43 w 76"/>
                  <a:gd name="T79" fmla="*/ 11 h 41"/>
                  <a:gd name="T80" fmla="*/ 40 w 76"/>
                  <a:gd name="T81" fmla="*/ 13 h 41"/>
                  <a:gd name="T82" fmla="*/ 40 w 76"/>
                  <a:gd name="T83" fmla="*/ 11 h 41"/>
                  <a:gd name="T84" fmla="*/ 40 w 76"/>
                  <a:gd name="T85" fmla="*/ 11 h 41"/>
                  <a:gd name="T86" fmla="*/ 37 w 76"/>
                  <a:gd name="T87" fmla="*/ 10 h 41"/>
                  <a:gd name="T88" fmla="*/ 34 w 76"/>
                  <a:gd name="T89" fmla="*/ 13 h 41"/>
                  <a:gd name="T90" fmla="*/ 31 w 76"/>
                  <a:gd name="T91" fmla="*/ 14 h 41"/>
                  <a:gd name="T92" fmla="*/ 31 w 76"/>
                  <a:gd name="T93" fmla="*/ 10 h 41"/>
                  <a:gd name="T94" fmla="*/ 26 w 76"/>
                  <a:gd name="T95" fmla="*/ 12 h 41"/>
                  <a:gd name="T96" fmla="*/ 24 w 76"/>
                  <a:gd name="T97" fmla="*/ 12 h 41"/>
                  <a:gd name="T98" fmla="*/ 20 w 76"/>
                  <a:gd name="T99" fmla="*/ 9 h 41"/>
                  <a:gd name="T100" fmla="*/ 20 w 76"/>
                  <a:gd name="T101" fmla="*/ 7 h 41"/>
                  <a:gd name="T102" fmla="*/ 18 w 76"/>
                  <a:gd name="T103" fmla="*/ 6 h 41"/>
                  <a:gd name="T104" fmla="*/ 11 w 76"/>
                  <a:gd name="T105" fmla="*/ 8 h 41"/>
                  <a:gd name="T106" fmla="*/ 4 w 76"/>
                  <a:gd name="T107" fmla="*/ 4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76" h="41">
                    <a:moveTo>
                      <a:pt x="3" y="15"/>
                    </a:moveTo>
                    <a:cubicBezTo>
                      <a:pt x="4" y="15"/>
                      <a:pt x="5" y="15"/>
                      <a:pt x="5" y="16"/>
                    </a:cubicBezTo>
                    <a:cubicBezTo>
                      <a:pt x="7" y="16"/>
                      <a:pt x="8" y="22"/>
                      <a:pt x="11" y="21"/>
                    </a:cubicBezTo>
                    <a:cubicBezTo>
                      <a:pt x="11" y="20"/>
                      <a:pt x="11" y="19"/>
                      <a:pt x="12" y="19"/>
                    </a:cubicBezTo>
                    <a:cubicBezTo>
                      <a:pt x="11" y="20"/>
                      <a:pt x="11" y="20"/>
                      <a:pt x="11" y="20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3" y="18"/>
                      <a:pt x="12" y="20"/>
                      <a:pt x="11" y="20"/>
                    </a:cubicBezTo>
                    <a:cubicBezTo>
                      <a:pt x="12" y="21"/>
                      <a:pt x="13" y="20"/>
                      <a:pt x="14" y="21"/>
                    </a:cubicBezTo>
                    <a:cubicBezTo>
                      <a:pt x="15" y="19"/>
                      <a:pt x="15" y="21"/>
                      <a:pt x="15" y="19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6" y="19"/>
                      <a:pt x="16" y="19"/>
                      <a:pt x="16" y="22"/>
                    </a:cubicBezTo>
                    <a:cubicBezTo>
                      <a:pt x="17" y="25"/>
                      <a:pt x="20" y="24"/>
                      <a:pt x="22" y="26"/>
                    </a:cubicBezTo>
                    <a:cubicBezTo>
                      <a:pt x="24" y="27"/>
                      <a:pt x="27" y="26"/>
                      <a:pt x="30" y="26"/>
                    </a:cubicBezTo>
                    <a:cubicBezTo>
                      <a:pt x="31" y="23"/>
                      <a:pt x="31" y="25"/>
                      <a:pt x="33" y="22"/>
                    </a:cubicBezTo>
                    <a:cubicBezTo>
                      <a:pt x="32" y="23"/>
                      <a:pt x="32" y="23"/>
                      <a:pt x="32" y="23"/>
                    </a:cubicBezTo>
                    <a:cubicBezTo>
                      <a:pt x="33" y="22"/>
                      <a:pt x="33" y="24"/>
                      <a:pt x="33" y="25"/>
                    </a:cubicBezTo>
                    <a:cubicBezTo>
                      <a:pt x="33" y="24"/>
                      <a:pt x="33" y="25"/>
                      <a:pt x="34" y="23"/>
                    </a:cubicBezTo>
                    <a:cubicBezTo>
                      <a:pt x="34" y="22"/>
                      <a:pt x="33" y="26"/>
                      <a:pt x="33" y="25"/>
                    </a:cubicBezTo>
                    <a:cubicBezTo>
                      <a:pt x="33" y="26"/>
                      <a:pt x="34" y="24"/>
                      <a:pt x="34" y="24"/>
                    </a:cubicBezTo>
                    <a:cubicBezTo>
                      <a:pt x="35" y="23"/>
                      <a:pt x="33" y="25"/>
                      <a:pt x="33" y="28"/>
                    </a:cubicBezTo>
                    <a:cubicBezTo>
                      <a:pt x="34" y="27"/>
                      <a:pt x="36" y="26"/>
                      <a:pt x="37" y="27"/>
                    </a:cubicBezTo>
                    <a:cubicBezTo>
                      <a:pt x="36" y="28"/>
                      <a:pt x="37" y="26"/>
                      <a:pt x="37" y="26"/>
                    </a:cubicBezTo>
                    <a:cubicBezTo>
                      <a:pt x="36" y="29"/>
                      <a:pt x="38" y="25"/>
                      <a:pt x="37" y="27"/>
                    </a:cubicBezTo>
                    <a:cubicBezTo>
                      <a:pt x="37" y="27"/>
                      <a:pt x="37" y="27"/>
                      <a:pt x="37" y="28"/>
                    </a:cubicBezTo>
                    <a:cubicBezTo>
                      <a:pt x="37" y="29"/>
                      <a:pt x="38" y="27"/>
                      <a:pt x="38" y="29"/>
                    </a:cubicBezTo>
                    <a:cubicBezTo>
                      <a:pt x="39" y="28"/>
                      <a:pt x="38" y="31"/>
                      <a:pt x="39" y="29"/>
                    </a:cubicBezTo>
                    <a:cubicBezTo>
                      <a:pt x="38" y="31"/>
                      <a:pt x="39" y="30"/>
                      <a:pt x="38" y="31"/>
                    </a:cubicBezTo>
                    <a:cubicBezTo>
                      <a:pt x="40" y="28"/>
                      <a:pt x="38" y="33"/>
                      <a:pt x="40" y="30"/>
                    </a:cubicBezTo>
                    <a:cubicBezTo>
                      <a:pt x="40" y="31"/>
                      <a:pt x="40" y="31"/>
                      <a:pt x="40" y="31"/>
                    </a:cubicBezTo>
                    <a:cubicBezTo>
                      <a:pt x="41" y="31"/>
                      <a:pt x="41" y="33"/>
                      <a:pt x="43" y="32"/>
                    </a:cubicBezTo>
                    <a:cubicBezTo>
                      <a:pt x="44" y="31"/>
                      <a:pt x="43" y="35"/>
                      <a:pt x="44" y="34"/>
                    </a:cubicBezTo>
                    <a:cubicBezTo>
                      <a:pt x="45" y="32"/>
                      <a:pt x="45" y="32"/>
                      <a:pt x="45" y="32"/>
                    </a:cubicBezTo>
                    <a:cubicBezTo>
                      <a:pt x="45" y="32"/>
                      <a:pt x="45" y="33"/>
                      <a:pt x="45" y="34"/>
                    </a:cubicBezTo>
                    <a:cubicBezTo>
                      <a:pt x="46" y="33"/>
                      <a:pt x="45" y="34"/>
                      <a:pt x="46" y="35"/>
                    </a:cubicBezTo>
                    <a:cubicBezTo>
                      <a:pt x="46" y="34"/>
                      <a:pt x="46" y="34"/>
                      <a:pt x="47" y="33"/>
                    </a:cubicBezTo>
                    <a:cubicBezTo>
                      <a:pt x="46" y="36"/>
                      <a:pt x="48" y="33"/>
                      <a:pt x="48" y="35"/>
                    </a:cubicBezTo>
                    <a:cubicBezTo>
                      <a:pt x="49" y="32"/>
                      <a:pt x="49" y="33"/>
                      <a:pt x="49" y="33"/>
                    </a:cubicBezTo>
                    <a:cubicBezTo>
                      <a:pt x="49" y="33"/>
                      <a:pt x="49" y="34"/>
                      <a:pt x="48" y="34"/>
                    </a:cubicBezTo>
                    <a:cubicBezTo>
                      <a:pt x="49" y="34"/>
                      <a:pt x="49" y="34"/>
                      <a:pt x="49" y="35"/>
                    </a:cubicBezTo>
                    <a:cubicBezTo>
                      <a:pt x="50" y="35"/>
                      <a:pt x="51" y="33"/>
                      <a:pt x="50" y="34"/>
                    </a:cubicBezTo>
                    <a:cubicBezTo>
                      <a:pt x="49" y="36"/>
                      <a:pt x="51" y="34"/>
                      <a:pt x="51" y="35"/>
                    </a:cubicBezTo>
                    <a:cubicBezTo>
                      <a:pt x="52" y="33"/>
                      <a:pt x="53" y="32"/>
                      <a:pt x="53" y="33"/>
                    </a:cubicBezTo>
                    <a:cubicBezTo>
                      <a:pt x="51" y="35"/>
                      <a:pt x="51" y="35"/>
                      <a:pt x="51" y="35"/>
                    </a:cubicBezTo>
                    <a:cubicBezTo>
                      <a:pt x="53" y="34"/>
                      <a:pt x="52" y="37"/>
                      <a:pt x="55" y="35"/>
                    </a:cubicBezTo>
                    <a:cubicBezTo>
                      <a:pt x="54" y="36"/>
                      <a:pt x="54" y="36"/>
                      <a:pt x="54" y="36"/>
                    </a:cubicBezTo>
                    <a:cubicBezTo>
                      <a:pt x="56" y="35"/>
                      <a:pt x="55" y="38"/>
                      <a:pt x="58" y="35"/>
                    </a:cubicBezTo>
                    <a:cubicBezTo>
                      <a:pt x="57" y="36"/>
                      <a:pt x="57" y="37"/>
                      <a:pt x="57" y="37"/>
                    </a:cubicBezTo>
                    <a:cubicBezTo>
                      <a:pt x="58" y="36"/>
                      <a:pt x="58" y="36"/>
                      <a:pt x="60" y="35"/>
                    </a:cubicBezTo>
                    <a:cubicBezTo>
                      <a:pt x="60" y="35"/>
                      <a:pt x="59" y="36"/>
                      <a:pt x="59" y="36"/>
                    </a:cubicBezTo>
                    <a:cubicBezTo>
                      <a:pt x="59" y="37"/>
                      <a:pt x="58" y="39"/>
                      <a:pt x="60" y="37"/>
                    </a:cubicBezTo>
                    <a:cubicBezTo>
                      <a:pt x="59" y="38"/>
                      <a:pt x="59" y="38"/>
                      <a:pt x="59" y="38"/>
                    </a:cubicBezTo>
                    <a:cubicBezTo>
                      <a:pt x="60" y="37"/>
                      <a:pt x="62" y="36"/>
                      <a:pt x="61" y="38"/>
                    </a:cubicBezTo>
                    <a:cubicBezTo>
                      <a:pt x="62" y="37"/>
                      <a:pt x="62" y="36"/>
                      <a:pt x="63" y="35"/>
                    </a:cubicBezTo>
                    <a:cubicBezTo>
                      <a:pt x="64" y="35"/>
                      <a:pt x="62" y="37"/>
                      <a:pt x="63" y="36"/>
                    </a:cubicBezTo>
                    <a:cubicBezTo>
                      <a:pt x="62" y="37"/>
                      <a:pt x="62" y="37"/>
                      <a:pt x="62" y="37"/>
                    </a:cubicBezTo>
                    <a:cubicBezTo>
                      <a:pt x="62" y="38"/>
                      <a:pt x="63" y="38"/>
                      <a:pt x="64" y="38"/>
                    </a:cubicBezTo>
                    <a:cubicBezTo>
                      <a:pt x="63" y="40"/>
                      <a:pt x="65" y="38"/>
                      <a:pt x="65" y="39"/>
                    </a:cubicBezTo>
                    <a:cubicBezTo>
                      <a:pt x="66" y="38"/>
                      <a:pt x="65" y="40"/>
                      <a:pt x="67" y="38"/>
                    </a:cubicBezTo>
                    <a:cubicBezTo>
                      <a:pt x="66" y="39"/>
                      <a:pt x="66" y="39"/>
                      <a:pt x="66" y="39"/>
                    </a:cubicBezTo>
                    <a:cubicBezTo>
                      <a:pt x="66" y="39"/>
                      <a:pt x="67" y="40"/>
                      <a:pt x="67" y="40"/>
                    </a:cubicBezTo>
                    <a:cubicBezTo>
                      <a:pt x="67" y="41"/>
                      <a:pt x="68" y="39"/>
                      <a:pt x="69" y="39"/>
                    </a:cubicBezTo>
                    <a:cubicBezTo>
                      <a:pt x="68" y="40"/>
                      <a:pt x="68" y="40"/>
                      <a:pt x="68" y="40"/>
                    </a:cubicBezTo>
                    <a:cubicBezTo>
                      <a:pt x="68" y="39"/>
                      <a:pt x="70" y="38"/>
                      <a:pt x="71" y="37"/>
                    </a:cubicBezTo>
                    <a:cubicBezTo>
                      <a:pt x="71" y="38"/>
                      <a:pt x="71" y="37"/>
                      <a:pt x="71" y="38"/>
                    </a:cubicBezTo>
                    <a:cubicBezTo>
                      <a:pt x="70" y="38"/>
                      <a:pt x="69" y="39"/>
                      <a:pt x="68" y="41"/>
                    </a:cubicBezTo>
                    <a:cubicBezTo>
                      <a:pt x="67" y="41"/>
                      <a:pt x="70" y="39"/>
                      <a:pt x="69" y="40"/>
                    </a:cubicBezTo>
                    <a:cubicBezTo>
                      <a:pt x="69" y="41"/>
                      <a:pt x="69" y="41"/>
                      <a:pt x="70" y="39"/>
                    </a:cubicBezTo>
                    <a:cubicBezTo>
                      <a:pt x="69" y="41"/>
                      <a:pt x="69" y="41"/>
                      <a:pt x="69" y="41"/>
                    </a:cubicBezTo>
                    <a:cubicBezTo>
                      <a:pt x="69" y="41"/>
                      <a:pt x="69" y="41"/>
                      <a:pt x="70" y="40"/>
                    </a:cubicBezTo>
                    <a:cubicBezTo>
                      <a:pt x="70" y="41"/>
                      <a:pt x="70" y="40"/>
                      <a:pt x="70" y="40"/>
                    </a:cubicBezTo>
                    <a:cubicBezTo>
                      <a:pt x="71" y="39"/>
                      <a:pt x="71" y="39"/>
                      <a:pt x="73" y="38"/>
                    </a:cubicBezTo>
                    <a:cubicBezTo>
                      <a:pt x="72" y="38"/>
                      <a:pt x="72" y="38"/>
                      <a:pt x="72" y="38"/>
                    </a:cubicBezTo>
                    <a:cubicBezTo>
                      <a:pt x="73" y="37"/>
                      <a:pt x="74" y="37"/>
                      <a:pt x="73" y="38"/>
                    </a:cubicBezTo>
                    <a:cubicBezTo>
                      <a:pt x="72" y="39"/>
                      <a:pt x="71" y="40"/>
                      <a:pt x="70" y="40"/>
                    </a:cubicBezTo>
                    <a:cubicBezTo>
                      <a:pt x="74" y="38"/>
                      <a:pt x="74" y="38"/>
                      <a:pt x="74" y="38"/>
                    </a:cubicBezTo>
                    <a:cubicBezTo>
                      <a:pt x="73" y="39"/>
                      <a:pt x="73" y="38"/>
                      <a:pt x="74" y="37"/>
                    </a:cubicBezTo>
                    <a:cubicBezTo>
                      <a:pt x="73" y="38"/>
                      <a:pt x="73" y="38"/>
                      <a:pt x="73" y="38"/>
                    </a:cubicBezTo>
                    <a:cubicBezTo>
                      <a:pt x="74" y="36"/>
                      <a:pt x="74" y="36"/>
                      <a:pt x="74" y="36"/>
                    </a:cubicBezTo>
                    <a:cubicBezTo>
                      <a:pt x="74" y="37"/>
                      <a:pt x="75" y="35"/>
                      <a:pt x="73" y="36"/>
                    </a:cubicBezTo>
                    <a:cubicBezTo>
                      <a:pt x="72" y="37"/>
                      <a:pt x="72" y="37"/>
                      <a:pt x="72" y="37"/>
                    </a:cubicBezTo>
                    <a:cubicBezTo>
                      <a:pt x="72" y="37"/>
                      <a:pt x="71" y="39"/>
                      <a:pt x="72" y="37"/>
                    </a:cubicBezTo>
                    <a:cubicBezTo>
                      <a:pt x="73" y="36"/>
                      <a:pt x="73" y="36"/>
                      <a:pt x="73" y="36"/>
                    </a:cubicBezTo>
                    <a:cubicBezTo>
                      <a:pt x="73" y="36"/>
                      <a:pt x="73" y="36"/>
                      <a:pt x="73" y="36"/>
                    </a:cubicBezTo>
                    <a:cubicBezTo>
                      <a:pt x="75" y="34"/>
                      <a:pt x="75" y="34"/>
                      <a:pt x="75" y="34"/>
                    </a:cubicBezTo>
                    <a:cubicBezTo>
                      <a:pt x="72" y="37"/>
                      <a:pt x="73" y="35"/>
                      <a:pt x="73" y="35"/>
                    </a:cubicBezTo>
                    <a:cubicBezTo>
                      <a:pt x="73" y="35"/>
                      <a:pt x="73" y="35"/>
                      <a:pt x="73" y="35"/>
                    </a:cubicBezTo>
                    <a:cubicBezTo>
                      <a:pt x="74" y="34"/>
                      <a:pt x="72" y="36"/>
                      <a:pt x="72" y="36"/>
                    </a:cubicBezTo>
                    <a:cubicBezTo>
                      <a:pt x="72" y="35"/>
                      <a:pt x="74" y="33"/>
                      <a:pt x="75" y="33"/>
                    </a:cubicBezTo>
                    <a:cubicBezTo>
                      <a:pt x="74" y="32"/>
                      <a:pt x="72" y="33"/>
                      <a:pt x="73" y="32"/>
                    </a:cubicBezTo>
                    <a:cubicBezTo>
                      <a:pt x="73" y="32"/>
                      <a:pt x="72" y="32"/>
                      <a:pt x="71" y="33"/>
                    </a:cubicBezTo>
                    <a:cubicBezTo>
                      <a:pt x="71" y="33"/>
                      <a:pt x="73" y="31"/>
                      <a:pt x="72" y="32"/>
                    </a:cubicBezTo>
                    <a:cubicBezTo>
                      <a:pt x="73" y="30"/>
                      <a:pt x="74" y="29"/>
                      <a:pt x="75" y="28"/>
                    </a:cubicBezTo>
                    <a:cubicBezTo>
                      <a:pt x="75" y="28"/>
                      <a:pt x="76" y="27"/>
                      <a:pt x="75" y="27"/>
                    </a:cubicBezTo>
                    <a:cubicBezTo>
                      <a:pt x="76" y="27"/>
                      <a:pt x="76" y="26"/>
                      <a:pt x="76" y="26"/>
                    </a:cubicBezTo>
                    <a:cubicBezTo>
                      <a:pt x="75" y="27"/>
                      <a:pt x="74" y="28"/>
                      <a:pt x="74" y="29"/>
                    </a:cubicBezTo>
                    <a:cubicBezTo>
                      <a:pt x="73" y="31"/>
                      <a:pt x="74" y="29"/>
                      <a:pt x="72" y="31"/>
                    </a:cubicBezTo>
                    <a:cubicBezTo>
                      <a:pt x="72" y="30"/>
                      <a:pt x="72" y="30"/>
                      <a:pt x="71" y="30"/>
                    </a:cubicBezTo>
                    <a:cubicBezTo>
                      <a:pt x="71" y="30"/>
                      <a:pt x="72" y="29"/>
                      <a:pt x="73" y="28"/>
                    </a:cubicBezTo>
                    <a:cubicBezTo>
                      <a:pt x="72" y="29"/>
                      <a:pt x="71" y="30"/>
                      <a:pt x="71" y="29"/>
                    </a:cubicBezTo>
                    <a:cubicBezTo>
                      <a:pt x="70" y="31"/>
                      <a:pt x="70" y="31"/>
                      <a:pt x="69" y="32"/>
                    </a:cubicBezTo>
                    <a:cubicBezTo>
                      <a:pt x="68" y="32"/>
                      <a:pt x="68" y="33"/>
                      <a:pt x="68" y="33"/>
                    </a:cubicBezTo>
                    <a:cubicBezTo>
                      <a:pt x="69" y="31"/>
                      <a:pt x="71" y="29"/>
                      <a:pt x="71" y="29"/>
                    </a:cubicBezTo>
                    <a:cubicBezTo>
                      <a:pt x="72" y="27"/>
                      <a:pt x="71" y="29"/>
                      <a:pt x="72" y="27"/>
                    </a:cubicBezTo>
                    <a:cubicBezTo>
                      <a:pt x="74" y="25"/>
                      <a:pt x="75" y="26"/>
                      <a:pt x="74" y="27"/>
                    </a:cubicBezTo>
                    <a:cubicBezTo>
                      <a:pt x="76" y="25"/>
                      <a:pt x="74" y="26"/>
                      <a:pt x="75" y="25"/>
                    </a:cubicBezTo>
                    <a:cubicBezTo>
                      <a:pt x="75" y="25"/>
                      <a:pt x="74" y="25"/>
                      <a:pt x="73" y="26"/>
                    </a:cubicBezTo>
                    <a:cubicBezTo>
                      <a:pt x="73" y="26"/>
                      <a:pt x="73" y="27"/>
                      <a:pt x="72" y="27"/>
                    </a:cubicBezTo>
                    <a:cubicBezTo>
                      <a:pt x="70" y="29"/>
                      <a:pt x="73" y="26"/>
                      <a:pt x="73" y="25"/>
                    </a:cubicBezTo>
                    <a:cubicBezTo>
                      <a:pt x="73" y="25"/>
                      <a:pt x="73" y="25"/>
                      <a:pt x="73" y="25"/>
                    </a:cubicBezTo>
                    <a:cubicBezTo>
                      <a:pt x="74" y="24"/>
                      <a:pt x="72" y="26"/>
                      <a:pt x="72" y="25"/>
                    </a:cubicBezTo>
                    <a:cubicBezTo>
                      <a:pt x="74" y="23"/>
                      <a:pt x="73" y="25"/>
                      <a:pt x="74" y="24"/>
                    </a:cubicBezTo>
                    <a:cubicBezTo>
                      <a:pt x="76" y="22"/>
                      <a:pt x="76" y="22"/>
                      <a:pt x="76" y="22"/>
                    </a:cubicBezTo>
                    <a:cubicBezTo>
                      <a:pt x="75" y="21"/>
                      <a:pt x="74" y="24"/>
                      <a:pt x="74" y="23"/>
                    </a:cubicBezTo>
                    <a:cubicBezTo>
                      <a:pt x="75" y="22"/>
                      <a:pt x="75" y="22"/>
                      <a:pt x="75" y="22"/>
                    </a:cubicBezTo>
                    <a:cubicBezTo>
                      <a:pt x="74" y="22"/>
                      <a:pt x="74" y="22"/>
                      <a:pt x="74" y="22"/>
                    </a:cubicBezTo>
                    <a:cubicBezTo>
                      <a:pt x="73" y="23"/>
                      <a:pt x="72" y="25"/>
                      <a:pt x="73" y="25"/>
                    </a:cubicBezTo>
                    <a:cubicBezTo>
                      <a:pt x="70" y="27"/>
                      <a:pt x="72" y="25"/>
                      <a:pt x="71" y="25"/>
                    </a:cubicBezTo>
                    <a:cubicBezTo>
                      <a:pt x="70" y="27"/>
                      <a:pt x="72" y="25"/>
                      <a:pt x="71" y="27"/>
                    </a:cubicBezTo>
                    <a:cubicBezTo>
                      <a:pt x="70" y="28"/>
                      <a:pt x="69" y="28"/>
                      <a:pt x="69" y="28"/>
                    </a:cubicBezTo>
                    <a:cubicBezTo>
                      <a:pt x="69" y="28"/>
                      <a:pt x="70" y="26"/>
                      <a:pt x="71" y="25"/>
                    </a:cubicBezTo>
                    <a:cubicBezTo>
                      <a:pt x="71" y="25"/>
                      <a:pt x="71" y="25"/>
                      <a:pt x="71" y="26"/>
                    </a:cubicBezTo>
                    <a:cubicBezTo>
                      <a:pt x="72" y="25"/>
                      <a:pt x="73" y="23"/>
                      <a:pt x="74" y="22"/>
                    </a:cubicBezTo>
                    <a:cubicBezTo>
                      <a:pt x="74" y="21"/>
                      <a:pt x="72" y="24"/>
                      <a:pt x="72" y="23"/>
                    </a:cubicBezTo>
                    <a:cubicBezTo>
                      <a:pt x="73" y="23"/>
                      <a:pt x="71" y="24"/>
                      <a:pt x="71" y="25"/>
                    </a:cubicBezTo>
                    <a:cubicBezTo>
                      <a:pt x="68" y="29"/>
                      <a:pt x="73" y="22"/>
                      <a:pt x="72" y="22"/>
                    </a:cubicBezTo>
                    <a:cubicBezTo>
                      <a:pt x="70" y="25"/>
                      <a:pt x="69" y="25"/>
                      <a:pt x="67" y="28"/>
                    </a:cubicBezTo>
                    <a:cubicBezTo>
                      <a:pt x="67" y="29"/>
                      <a:pt x="66" y="29"/>
                      <a:pt x="66" y="29"/>
                    </a:cubicBezTo>
                    <a:cubicBezTo>
                      <a:pt x="68" y="27"/>
                      <a:pt x="67" y="27"/>
                      <a:pt x="69" y="26"/>
                    </a:cubicBezTo>
                    <a:cubicBezTo>
                      <a:pt x="68" y="26"/>
                      <a:pt x="68" y="26"/>
                      <a:pt x="68" y="26"/>
                    </a:cubicBezTo>
                    <a:cubicBezTo>
                      <a:pt x="70" y="24"/>
                      <a:pt x="70" y="24"/>
                      <a:pt x="70" y="24"/>
                    </a:cubicBezTo>
                    <a:cubicBezTo>
                      <a:pt x="71" y="23"/>
                      <a:pt x="71" y="21"/>
                      <a:pt x="72" y="21"/>
                    </a:cubicBezTo>
                    <a:cubicBezTo>
                      <a:pt x="71" y="21"/>
                      <a:pt x="71" y="22"/>
                      <a:pt x="70" y="22"/>
                    </a:cubicBezTo>
                    <a:cubicBezTo>
                      <a:pt x="71" y="22"/>
                      <a:pt x="71" y="21"/>
                      <a:pt x="71" y="21"/>
                    </a:cubicBezTo>
                    <a:cubicBezTo>
                      <a:pt x="71" y="22"/>
                      <a:pt x="69" y="23"/>
                      <a:pt x="69" y="23"/>
                    </a:cubicBezTo>
                    <a:cubicBezTo>
                      <a:pt x="69" y="23"/>
                      <a:pt x="70" y="22"/>
                      <a:pt x="70" y="21"/>
                    </a:cubicBezTo>
                    <a:cubicBezTo>
                      <a:pt x="71" y="20"/>
                      <a:pt x="71" y="20"/>
                      <a:pt x="71" y="20"/>
                    </a:cubicBezTo>
                    <a:cubicBezTo>
                      <a:pt x="70" y="21"/>
                      <a:pt x="72" y="19"/>
                      <a:pt x="71" y="20"/>
                    </a:cubicBezTo>
                    <a:cubicBezTo>
                      <a:pt x="69" y="23"/>
                      <a:pt x="69" y="23"/>
                      <a:pt x="69" y="23"/>
                    </a:cubicBezTo>
                    <a:cubicBezTo>
                      <a:pt x="68" y="23"/>
                      <a:pt x="69" y="22"/>
                      <a:pt x="69" y="22"/>
                    </a:cubicBezTo>
                    <a:cubicBezTo>
                      <a:pt x="70" y="21"/>
                      <a:pt x="70" y="21"/>
                      <a:pt x="70" y="21"/>
                    </a:cubicBezTo>
                    <a:cubicBezTo>
                      <a:pt x="69" y="22"/>
                      <a:pt x="71" y="19"/>
                      <a:pt x="71" y="19"/>
                    </a:cubicBezTo>
                    <a:cubicBezTo>
                      <a:pt x="70" y="21"/>
                      <a:pt x="70" y="21"/>
                      <a:pt x="70" y="21"/>
                    </a:cubicBezTo>
                    <a:cubicBezTo>
                      <a:pt x="71" y="19"/>
                      <a:pt x="71" y="19"/>
                      <a:pt x="71" y="19"/>
                    </a:cubicBezTo>
                    <a:cubicBezTo>
                      <a:pt x="70" y="20"/>
                      <a:pt x="70" y="20"/>
                      <a:pt x="70" y="20"/>
                    </a:cubicBezTo>
                    <a:cubicBezTo>
                      <a:pt x="70" y="19"/>
                      <a:pt x="70" y="19"/>
                      <a:pt x="70" y="19"/>
                    </a:cubicBezTo>
                    <a:cubicBezTo>
                      <a:pt x="70" y="20"/>
                      <a:pt x="68" y="22"/>
                      <a:pt x="69" y="20"/>
                    </a:cubicBezTo>
                    <a:cubicBezTo>
                      <a:pt x="68" y="22"/>
                      <a:pt x="69" y="20"/>
                      <a:pt x="69" y="21"/>
                    </a:cubicBezTo>
                    <a:cubicBezTo>
                      <a:pt x="68" y="23"/>
                      <a:pt x="68" y="22"/>
                      <a:pt x="67" y="22"/>
                    </a:cubicBezTo>
                    <a:cubicBezTo>
                      <a:pt x="69" y="20"/>
                      <a:pt x="67" y="22"/>
                      <a:pt x="67" y="22"/>
                    </a:cubicBezTo>
                    <a:cubicBezTo>
                      <a:pt x="68" y="20"/>
                      <a:pt x="68" y="20"/>
                      <a:pt x="68" y="20"/>
                    </a:cubicBezTo>
                    <a:cubicBezTo>
                      <a:pt x="67" y="22"/>
                      <a:pt x="67" y="22"/>
                      <a:pt x="67" y="22"/>
                    </a:cubicBezTo>
                    <a:cubicBezTo>
                      <a:pt x="69" y="19"/>
                      <a:pt x="66" y="22"/>
                      <a:pt x="67" y="21"/>
                    </a:cubicBezTo>
                    <a:cubicBezTo>
                      <a:pt x="67" y="20"/>
                      <a:pt x="68" y="19"/>
                      <a:pt x="68" y="18"/>
                    </a:cubicBezTo>
                    <a:cubicBezTo>
                      <a:pt x="67" y="21"/>
                      <a:pt x="66" y="21"/>
                      <a:pt x="65" y="23"/>
                    </a:cubicBezTo>
                    <a:cubicBezTo>
                      <a:pt x="66" y="22"/>
                      <a:pt x="67" y="20"/>
                      <a:pt x="68" y="18"/>
                    </a:cubicBezTo>
                    <a:cubicBezTo>
                      <a:pt x="67" y="20"/>
                      <a:pt x="69" y="17"/>
                      <a:pt x="67" y="19"/>
                    </a:cubicBezTo>
                    <a:cubicBezTo>
                      <a:pt x="67" y="20"/>
                      <a:pt x="66" y="20"/>
                      <a:pt x="65" y="21"/>
                    </a:cubicBezTo>
                    <a:cubicBezTo>
                      <a:pt x="65" y="21"/>
                      <a:pt x="66" y="20"/>
                      <a:pt x="66" y="19"/>
                    </a:cubicBezTo>
                    <a:cubicBezTo>
                      <a:pt x="66" y="20"/>
                      <a:pt x="65" y="21"/>
                      <a:pt x="65" y="22"/>
                    </a:cubicBezTo>
                    <a:cubicBezTo>
                      <a:pt x="65" y="21"/>
                      <a:pt x="63" y="23"/>
                      <a:pt x="64" y="22"/>
                    </a:cubicBezTo>
                    <a:cubicBezTo>
                      <a:pt x="65" y="21"/>
                      <a:pt x="65" y="22"/>
                      <a:pt x="65" y="20"/>
                    </a:cubicBezTo>
                    <a:cubicBezTo>
                      <a:pt x="65" y="20"/>
                      <a:pt x="63" y="24"/>
                      <a:pt x="62" y="24"/>
                    </a:cubicBezTo>
                    <a:cubicBezTo>
                      <a:pt x="62" y="25"/>
                      <a:pt x="60" y="27"/>
                      <a:pt x="60" y="28"/>
                    </a:cubicBezTo>
                    <a:cubicBezTo>
                      <a:pt x="60" y="27"/>
                      <a:pt x="60" y="27"/>
                      <a:pt x="61" y="25"/>
                    </a:cubicBezTo>
                    <a:cubicBezTo>
                      <a:pt x="61" y="26"/>
                      <a:pt x="61" y="26"/>
                      <a:pt x="61" y="26"/>
                    </a:cubicBezTo>
                    <a:cubicBezTo>
                      <a:pt x="62" y="23"/>
                      <a:pt x="64" y="22"/>
                      <a:pt x="65" y="20"/>
                    </a:cubicBezTo>
                    <a:cubicBezTo>
                      <a:pt x="64" y="20"/>
                      <a:pt x="64" y="20"/>
                      <a:pt x="64" y="20"/>
                    </a:cubicBezTo>
                    <a:cubicBezTo>
                      <a:pt x="66" y="18"/>
                      <a:pt x="66" y="18"/>
                      <a:pt x="66" y="18"/>
                    </a:cubicBezTo>
                    <a:cubicBezTo>
                      <a:pt x="65" y="19"/>
                      <a:pt x="65" y="18"/>
                      <a:pt x="65" y="18"/>
                    </a:cubicBezTo>
                    <a:cubicBezTo>
                      <a:pt x="64" y="20"/>
                      <a:pt x="65" y="18"/>
                      <a:pt x="65" y="19"/>
                    </a:cubicBezTo>
                    <a:cubicBezTo>
                      <a:pt x="64" y="19"/>
                      <a:pt x="63" y="22"/>
                      <a:pt x="63" y="21"/>
                    </a:cubicBezTo>
                    <a:cubicBezTo>
                      <a:pt x="65" y="18"/>
                      <a:pt x="65" y="18"/>
                      <a:pt x="65" y="18"/>
                    </a:cubicBezTo>
                    <a:cubicBezTo>
                      <a:pt x="65" y="17"/>
                      <a:pt x="64" y="20"/>
                      <a:pt x="64" y="19"/>
                    </a:cubicBezTo>
                    <a:cubicBezTo>
                      <a:pt x="65" y="18"/>
                      <a:pt x="65" y="18"/>
                      <a:pt x="65" y="18"/>
                    </a:cubicBezTo>
                    <a:cubicBezTo>
                      <a:pt x="64" y="17"/>
                      <a:pt x="63" y="17"/>
                      <a:pt x="60" y="20"/>
                    </a:cubicBezTo>
                    <a:cubicBezTo>
                      <a:pt x="61" y="19"/>
                      <a:pt x="61" y="18"/>
                      <a:pt x="61" y="17"/>
                    </a:cubicBezTo>
                    <a:cubicBezTo>
                      <a:pt x="61" y="18"/>
                      <a:pt x="60" y="19"/>
                      <a:pt x="60" y="19"/>
                    </a:cubicBezTo>
                    <a:cubicBezTo>
                      <a:pt x="61" y="17"/>
                      <a:pt x="61" y="17"/>
                      <a:pt x="61" y="17"/>
                    </a:cubicBezTo>
                    <a:cubicBezTo>
                      <a:pt x="61" y="16"/>
                      <a:pt x="60" y="17"/>
                      <a:pt x="59" y="18"/>
                    </a:cubicBezTo>
                    <a:cubicBezTo>
                      <a:pt x="60" y="17"/>
                      <a:pt x="60" y="17"/>
                      <a:pt x="60" y="17"/>
                    </a:cubicBezTo>
                    <a:cubicBezTo>
                      <a:pt x="61" y="16"/>
                      <a:pt x="59" y="18"/>
                      <a:pt x="59" y="18"/>
                    </a:cubicBezTo>
                    <a:cubicBezTo>
                      <a:pt x="60" y="17"/>
                      <a:pt x="60" y="17"/>
                      <a:pt x="60" y="17"/>
                    </a:cubicBezTo>
                    <a:cubicBezTo>
                      <a:pt x="59" y="18"/>
                      <a:pt x="59" y="18"/>
                      <a:pt x="59" y="18"/>
                    </a:cubicBezTo>
                    <a:cubicBezTo>
                      <a:pt x="58" y="19"/>
                      <a:pt x="58" y="18"/>
                      <a:pt x="60" y="16"/>
                    </a:cubicBezTo>
                    <a:cubicBezTo>
                      <a:pt x="59" y="18"/>
                      <a:pt x="59" y="18"/>
                      <a:pt x="59" y="18"/>
                    </a:cubicBezTo>
                    <a:cubicBezTo>
                      <a:pt x="59" y="16"/>
                      <a:pt x="59" y="16"/>
                      <a:pt x="58" y="17"/>
                    </a:cubicBezTo>
                    <a:cubicBezTo>
                      <a:pt x="58" y="17"/>
                      <a:pt x="58" y="18"/>
                      <a:pt x="57" y="19"/>
                    </a:cubicBezTo>
                    <a:cubicBezTo>
                      <a:pt x="56" y="21"/>
                      <a:pt x="57" y="19"/>
                      <a:pt x="56" y="20"/>
                    </a:cubicBezTo>
                    <a:cubicBezTo>
                      <a:pt x="57" y="18"/>
                      <a:pt x="57" y="18"/>
                      <a:pt x="57" y="18"/>
                    </a:cubicBezTo>
                    <a:cubicBezTo>
                      <a:pt x="59" y="15"/>
                      <a:pt x="57" y="17"/>
                      <a:pt x="56" y="16"/>
                    </a:cubicBezTo>
                    <a:cubicBezTo>
                      <a:pt x="56" y="17"/>
                      <a:pt x="56" y="17"/>
                      <a:pt x="56" y="17"/>
                    </a:cubicBezTo>
                    <a:cubicBezTo>
                      <a:pt x="57" y="15"/>
                      <a:pt x="55" y="17"/>
                      <a:pt x="55" y="15"/>
                    </a:cubicBezTo>
                    <a:cubicBezTo>
                      <a:pt x="55" y="16"/>
                      <a:pt x="53" y="19"/>
                      <a:pt x="53" y="19"/>
                    </a:cubicBezTo>
                    <a:cubicBezTo>
                      <a:pt x="52" y="20"/>
                      <a:pt x="54" y="16"/>
                      <a:pt x="55" y="15"/>
                    </a:cubicBezTo>
                    <a:cubicBezTo>
                      <a:pt x="54" y="16"/>
                      <a:pt x="54" y="16"/>
                      <a:pt x="54" y="16"/>
                    </a:cubicBezTo>
                    <a:cubicBezTo>
                      <a:pt x="54" y="16"/>
                      <a:pt x="54" y="16"/>
                      <a:pt x="54" y="16"/>
                    </a:cubicBezTo>
                    <a:cubicBezTo>
                      <a:pt x="53" y="16"/>
                      <a:pt x="53" y="17"/>
                      <a:pt x="53" y="16"/>
                    </a:cubicBezTo>
                    <a:cubicBezTo>
                      <a:pt x="53" y="16"/>
                      <a:pt x="53" y="16"/>
                      <a:pt x="53" y="16"/>
                    </a:cubicBezTo>
                    <a:cubicBezTo>
                      <a:pt x="53" y="16"/>
                      <a:pt x="54" y="14"/>
                      <a:pt x="53" y="15"/>
                    </a:cubicBezTo>
                    <a:cubicBezTo>
                      <a:pt x="52" y="16"/>
                      <a:pt x="53" y="15"/>
                      <a:pt x="52" y="16"/>
                    </a:cubicBezTo>
                    <a:cubicBezTo>
                      <a:pt x="52" y="16"/>
                      <a:pt x="52" y="16"/>
                      <a:pt x="52" y="16"/>
                    </a:cubicBezTo>
                    <a:cubicBezTo>
                      <a:pt x="51" y="17"/>
                      <a:pt x="51" y="17"/>
                      <a:pt x="51" y="17"/>
                    </a:cubicBezTo>
                    <a:cubicBezTo>
                      <a:pt x="52" y="16"/>
                      <a:pt x="52" y="16"/>
                      <a:pt x="52" y="16"/>
                    </a:cubicBezTo>
                    <a:cubicBezTo>
                      <a:pt x="53" y="15"/>
                      <a:pt x="53" y="15"/>
                      <a:pt x="53" y="15"/>
                    </a:cubicBezTo>
                    <a:cubicBezTo>
                      <a:pt x="53" y="14"/>
                      <a:pt x="52" y="16"/>
                      <a:pt x="51" y="17"/>
                    </a:cubicBezTo>
                    <a:cubicBezTo>
                      <a:pt x="51" y="18"/>
                      <a:pt x="51" y="16"/>
                      <a:pt x="51" y="16"/>
                    </a:cubicBezTo>
                    <a:cubicBezTo>
                      <a:pt x="52" y="15"/>
                      <a:pt x="51" y="16"/>
                      <a:pt x="52" y="16"/>
                    </a:cubicBezTo>
                    <a:cubicBezTo>
                      <a:pt x="52" y="15"/>
                      <a:pt x="52" y="15"/>
                      <a:pt x="52" y="14"/>
                    </a:cubicBezTo>
                    <a:cubicBezTo>
                      <a:pt x="52" y="14"/>
                      <a:pt x="51" y="16"/>
                      <a:pt x="51" y="16"/>
                    </a:cubicBezTo>
                    <a:cubicBezTo>
                      <a:pt x="51" y="15"/>
                      <a:pt x="51" y="16"/>
                      <a:pt x="52" y="14"/>
                    </a:cubicBezTo>
                    <a:cubicBezTo>
                      <a:pt x="51" y="15"/>
                      <a:pt x="51" y="15"/>
                      <a:pt x="51" y="15"/>
                    </a:cubicBezTo>
                    <a:cubicBezTo>
                      <a:pt x="51" y="16"/>
                      <a:pt x="51" y="16"/>
                      <a:pt x="50" y="17"/>
                    </a:cubicBezTo>
                    <a:cubicBezTo>
                      <a:pt x="50" y="17"/>
                      <a:pt x="49" y="18"/>
                      <a:pt x="50" y="17"/>
                    </a:cubicBezTo>
                    <a:cubicBezTo>
                      <a:pt x="50" y="17"/>
                      <a:pt x="50" y="17"/>
                      <a:pt x="50" y="17"/>
                    </a:cubicBezTo>
                    <a:cubicBezTo>
                      <a:pt x="50" y="17"/>
                      <a:pt x="50" y="16"/>
                      <a:pt x="49" y="18"/>
                    </a:cubicBezTo>
                    <a:cubicBezTo>
                      <a:pt x="50" y="16"/>
                      <a:pt x="50" y="16"/>
                      <a:pt x="50" y="16"/>
                    </a:cubicBezTo>
                    <a:cubicBezTo>
                      <a:pt x="49" y="17"/>
                      <a:pt x="49" y="17"/>
                      <a:pt x="49" y="17"/>
                    </a:cubicBezTo>
                    <a:cubicBezTo>
                      <a:pt x="50" y="15"/>
                      <a:pt x="51" y="14"/>
                      <a:pt x="51" y="13"/>
                    </a:cubicBezTo>
                    <a:cubicBezTo>
                      <a:pt x="50" y="15"/>
                      <a:pt x="50" y="15"/>
                      <a:pt x="50" y="15"/>
                    </a:cubicBezTo>
                    <a:cubicBezTo>
                      <a:pt x="49" y="15"/>
                      <a:pt x="50" y="14"/>
                      <a:pt x="50" y="14"/>
                    </a:cubicBezTo>
                    <a:cubicBezTo>
                      <a:pt x="50" y="12"/>
                      <a:pt x="47" y="18"/>
                      <a:pt x="48" y="16"/>
                    </a:cubicBezTo>
                    <a:cubicBezTo>
                      <a:pt x="49" y="14"/>
                      <a:pt x="49" y="14"/>
                      <a:pt x="49" y="13"/>
                    </a:cubicBezTo>
                    <a:cubicBezTo>
                      <a:pt x="49" y="14"/>
                      <a:pt x="48" y="14"/>
                      <a:pt x="48" y="14"/>
                    </a:cubicBezTo>
                    <a:cubicBezTo>
                      <a:pt x="48" y="15"/>
                      <a:pt x="49" y="13"/>
                      <a:pt x="49" y="14"/>
                    </a:cubicBezTo>
                    <a:cubicBezTo>
                      <a:pt x="48" y="16"/>
                      <a:pt x="48" y="15"/>
                      <a:pt x="48" y="15"/>
                    </a:cubicBezTo>
                    <a:cubicBezTo>
                      <a:pt x="50" y="11"/>
                      <a:pt x="47" y="14"/>
                      <a:pt x="48" y="12"/>
                    </a:cubicBezTo>
                    <a:cubicBezTo>
                      <a:pt x="47" y="14"/>
                      <a:pt x="47" y="12"/>
                      <a:pt x="47" y="13"/>
                    </a:cubicBezTo>
                    <a:cubicBezTo>
                      <a:pt x="48" y="11"/>
                      <a:pt x="46" y="13"/>
                      <a:pt x="47" y="12"/>
                    </a:cubicBezTo>
                    <a:cubicBezTo>
                      <a:pt x="46" y="14"/>
                      <a:pt x="46" y="14"/>
                      <a:pt x="46" y="14"/>
                    </a:cubicBezTo>
                    <a:cubicBezTo>
                      <a:pt x="46" y="13"/>
                      <a:pt x="44" y="18"/>
                      <a:pt x="45" y="15"/>
                    </a:cubicBezTo>
                    <a:cubicBezTo>
                      <a:pt x="45" y="14"/>
                      <a:pt x="46" y="13"/>
                      <a:pt x="46" y="13"/>
                    </a:cubicBezTo>
                    <a:cubicBezTo>
                      <a:pt x="47" y="10"/>
                      <a:pt x="44" y="14"/>
                      <a:pt x="46" y="12"/>
                    </a:cubicBezTo>
                    <a:cubicBezTo>
                      <a:pt x="45" y="12"/>
                      <a:pt x="44" y="14"/>
                      <a:pt x="44" y="15"/>
                    </a:cubicBezTo>
                    <a:cubicBezTo>
                      <a:pt x="44" y="14"/>
                      <a:pt x="44" y="12"/>
                      <a:pt x="45" y="12"/>
                    </a:cubicBezTo>
                    <a:cubicBezTo>
                      <a:pt x="44" y="12"/>
                      <a:pt x="44" y="13"/>
                      <a:pt x="44" y="12"/>
                    </a:cubicBezTo>
                    <a:cubicBezTo>
                      <a:pt x="44" y="11"/>
                      <a:pt x="45" y="11"/>
                      <a:pt x="45" y="11"/>
                    </a:cubicBezTo>
                    <a:cubicBezTo>
                      <a:pt x="45" y="10"/>
                      <a:pt x="44" y="11"/>
                      <a:pt x="44" y="12"/>
                    </a:cubicBezTo>
                    <a:cubicBezTo>
                      <a:pt x="44" y="10"/>
                      <a:pt x="43" y="11"/>
                      <a:pt x="44" y="10"/>
                    </a:cubicBezTo>
                    <a:cubicBezTo>
                      <a:pt x="42" y="12"/>
                      <a:pt x="44" y="9"/>
                      <a:pt x="42" y="12"/>
                    </a:cubicBezTo>
                    <a:cubicBezTo>
                      <a:pt x="43" y="11"/>
                      <a:pt x="43" y="11"/>
                      <a:pt x="43" y="11"/>
                    </a:cubicBezTo>
                    <a:cubicBezTo>
                      <a:pt x="42" y="12"/>
                      <a:pt x="41" y="13"/>
                      <a:pt x="41" y="13"/>
                    </a:cubicBezTo>
                    <a:cubicBezTo>
                      <a:pt x="42" y="12"/>
                      <a:pt x="42" y="12"/>
                      <a:pt x="42" y="12"/>
                    </a:cubicBezTo>
                    <a:cubicBezTo>
                      <a:pt x="43" y="9"/>
                      <a:pt x="42" y="11"/>
                      <a:pt x="42" y="10"/>
                    </a:cubicBezTo>
                    <a:cubicBezTo>
                      <a:pt x="42" y="11"/>
                      <a:pt x="42" y="10"/>
                      <a:pt x="42" y="11"/>
                    </a:cubicBezTo>
                    <a:cubicBezTo>
                      <a:pt x="41" y="12"/>
                      <a:pt x="41" y="12"/>
                      <a:pt x="41" y="12"/>
                    </a:cubicBezTo>
                    <a:cubicBezTo>
                      <a:pt x="40" y="13"/>
                      <a:pt x="40" y="13"/>
                      <a:pt x="40" y="13"/>
                    </a:cubicBezTo>
                    <a:cubicBezTo>
                      <a:pt x="40" y="13"/>
                      <a:pt x="41" y="11"/>
                      <a:pt x="41" y="11"/>
                    </a:cubicBezTo>
                    <a:cubicBezTo>
                      <a:pt x="41" y="10"/>
                      <a:pt x="41" y="10"/>
                      <a:pt x="41" y="11"/>
                    </a:cubicBezTo>
                    <a:cubicBezTo>
                      <a:pt x="41" y="11"/>
                      <a:pt x="41" y="11"/>
                      <a:pt x="41" y="11"/>
                    </a:cubicBezTo>
                    <a:cubicBezTo>
                      <a:pt x="41" y="11"/>
                      <a:pt x="41" y="11"/>
                      <a:pt x="41" y="11"/>
                    </a:cubicBezTo>
                    <a:cubicBezTo>
                      <a:pt x="41" y="11"/>
                      <a:pt x="40" y="11"/>
                      <a:pt x="40" y="11"/>
                    </a:cubicBezTo>
                    <a:cubicBezTo>
                      <a:pt x="40" y="11"/>
                      <a:pt x="40" y="11"/>
                      <a:pt x="40" y="11"/>
                    </a:cubicBezTo>
                    <a:cubicBezTo>
                      <a:pt x="41" y="11"/>
                      <a:pt x="41" y="11"/>
                      <a:pt x="41" y="11"/>
                    </a:cubicBezTo>
                    <a:cubicBezTo>
                      <a:pt x="41" y="10"/>
                      <a:pt x="41" y="10"/>
                      <a:pt x="41" y="10"/>
                    </a:cubicBezTo>
                    <a:cubicBezTo>
                      <a:pt x="41" y="10"/>
                      <a:pt x="41" y="10"/>
                      <a:pt x="41" y="10"/>
                    </a:cubicBezTo>
                    <a:cubicBezTo>
                      <a:pt x="41" y="10"/>
                      <a:pt x="41" y="10"/>
                      <a:pt x="41" y="10"/>
                    </a:cubicBezTo>
                    <a:cubicBezTo>
                      <a:pt x="41" y="8"/>
                      <a:pt x="41" y="8"/>
                      <a:pt x="41" y="8"/>
                    </a:cubicBezTo>
                    <a:cubicBezTo>
                      <a:pt x="41" y="8"/>
                      <a:pt x="40" y="10"/>
                      <a:pt x="40" y="11"/>
                    </a:cubicBezTo>
                    <a:cubicBezTo>
                      <a:pt x="40" y="9"/>
                      <a:pt x="39" y="10"/>
                      <a:pt x="38" y="11"/>
                    </a:cubicBezTo>
                    <a:cubicBezTo>
                      <a:pt x="38" y="11"/>
                      <a:pt x="39" y="10"/>
                      <a:pt x="39" y="10"/>
                    </a:cubicBezTo>
                    <a:cubicBezTo>
                      <a:pt x="38" y="10"/>
                      <a:pt x="38" y="12"/>
                      <a:pt x="38" y="11"/>
                    </a:cubicBezTo>
                    <a:cubicBezTo>
                      <a:pt x="38" y="11"/>
                      <a:pt x="38" y="10"/>
                      <a:pt x="38" y="9"/>
                    </a:cubicBezTo>
                    <a:cubicBezTo>
                      <a:pt x="38" y="9"/>
                      <a:pt x="38" y="11"/>
                      <a:pt x="38" y="11"/>
                    </a:cubicBezTo>
                    <a:cubicBezTo>
                      <a:pt x="38" y="8"/>
                      <a:pt x="36" y="12"/>
                      <a:pt x="37" y="10"/>
                    </a:cubicBezTo>
                    <a:cubicBezTo>
                      <a:pt x="36" y="10"/>
                      <a:pt x="37" y="9"/>
                      <a:pt x="37" y="9"/>
                    </a:cubicBezTo>
                    <a:cubicBezTo>
                      <a:pt x="37" y="9"/>
                      <a:pt x="36" y="10"/>
                      <a:pt x="35" y="11"/>
                    </a:cubicBezTo>
                    <a:cubicBezTo>
                      <a:pt x="36" y="10"/>
                      <a:pt x="36" y="10"/>
                      <a:pt x="36" y="10"/>
                    </a:cubicBezTo>
                    <a:cubicBezTo>
                      <a:pt x="36" y="10"/>
                      <a:pt x="35" y="10"/>
                      <a:pt x="35" y="11"/>
                    </a:cubicBezTo>
                    <a:cubicBezTo>
                      <a:pt x="34" y="12"/>
                      <a:pt x="34" y="13"/>
                      <a:pt x="34" y="13"/>
                    </a:cubicBezTo>
                    <a:cubicBezTo>
                      <a:pt x="34" y="13"/>
                      <a:pt x="34" y="13"/>
                      <a:pt x="34" y="13"/>
                    </a:cubicBezTo>
                    <a:cubicBezTo>
                      <a:pt x="33" y="12"/>
                      <a:pt x="33" y="13"/>
                      <a:pt x="33" y="13"/>
                    </a:cubicBezTo>
                    <a:cubicBezTo>
                      <a:pt x="33" y="12"/>
                      <a:pt x="33" y="13"/>
                      <a:pt x="34" y="12"/>
                    </a:cubicBezTo>
                    <a:cubicBezTo>
                      <a:pt x="35" y="10"/>
                      <a:pt x="34" y="10"/>
                      <a:pt x="34" y="10"/>
                    </a:cubicBezTo>
                    <a:cubicBezTo>
                      <a:pt x="33" y="11"/>
                      <a:pt x="33" y="11"/>
                      <a:pt x="33" y="11"/>
                    </a:cubicBezTo>
                    <a:cubicBezTo>
                      <a:pt x="33" y="12"/>
                      <a:pt x="34" y="10"/>
                      <a:pt x="33" y="10"/>
                    </a:cubicBezTo>
                    <a:cubicBezTo>
                      <a:pt x="31" y="14"/>
                      <a:pt x="31" y="14"/>
                      <a:pt x="31" y="14"/>
                    </a:cubicBezTo>
                    <a:cubicBezTo>
                      <a:pt x="31" y="14"/>
                      <a:pt x="32" y="12"/>
                      <a:pt x="32" y="11"/>
                    </a:cubicBezTo>
                    <a:cubicBezTo>
                      <a:pt x="32" y="12"/>
                      <a:pt x="30" y="14"/>
                      <a:pt x="29" y="15"/>
                    </a:cubicBezTo>
                    <a:cubicBezTo>
                      <a:pt x="30" y="15"/>
                      <a:pt x="29" y="16"/>
                      <a:pt x="29" y="16"/>
                    </a:cubicBezTo>
                    <a:cubicBezTo>
                      <a:pt x="29" y="15"/>
                      <a:pt x="29" y="16"/>
                      <a:pt x="29" y="15"/>
                    </a:cubicBezTo>
                    <a:cubicBezTo>
                      <a:pt x="30" y="14"/>
                      <a:pt x="30" y="14"/>
                      <a:pt x="30" y="14"/>
                    </a:cubicBezTo>
                    <a:cubicBezTo>
                      <a:pt x="30" y="13"/>
                      <a:pt x="31" y="11"/>
                      <a:pt x="31" y="10"/>
                    </a:cubicBezTo>
                    <a:cubicBezTo>
                      <a:pt x="31" y="11"/>
                      <a:pt x="31" y="10"/>
                      <a:pt x="30" y="10"/>
                    </a:cubicBezTo>
                    <a:cubicBezTo>
                      <a:pt x="29" y="12"/>
                      <a:pt x="29" y="11"/>
                      <a:pt x="28" y="13"/>
                    </a:cubicBezTo>
                    <a:cubicBezTo>
                      <a:pt x="28" y="13"/>
                      <a:pt x="29" y="11"/>
                      <a:pt x="29" y="11"/>
                    </a:cubicBezTo>
                    <a:cubicBezTo>
                      <a:pt x="28" y="11"/>
                      <a:pt x="28" y="10"/>
                      <a:pt x="28" y="11"/>
                    </a:cubicBezTo>
                    <a:cubicBezTo>
                      <a:pt x="28" y="10"/>
                      <a:pt x="28" y="10"/>
                      <a:pt x="28" y="10"/>
                    </a:cubicBezTo>
                    <a:cubicBezTo>
                      <a:pt x="28" y="11"/>
                      <a:pt x="27" y="10"/>
                      <a:pt x="26" y="12"/>
                    </a:cubicBezTo>
                    <a:cubicBezTo>
                      <a:pt x="27" y="11"/>
                      <a:pt x="27" y="11"/>
                      <a:pt x="27" y="11"/>
                    </a:cubicBezTo>
                    <a:cubicBezTo>
                      <a:pt x="27" y="10"/>
                      <a:pt x="25" y="14"/>
                      <a:pt x="26" y="12"/>
                    </a:cubicBezTo>
                    <a:cubicBezTo>
                      <a:pt x="26" y="11"/>
                      <a:pt x="26" y="11"/>
                      <a:pt x="26" y="11"/>
                    </a:cubicBezTo>
                    <a:cubicBezTo>
                      <a:pt x="26" y="12"/>
                      <a:pt x="26" y="10"/>
                      <a:pt x="25" y="11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6" y="11"/>
                      <a:pt x="25" y="10"/>
                      <a:pt x="24" y="12"/>
                    </a:cubicBezTo>
                    <a:cubicBezTo>
                      <a:pt x="25" y="10"/>
                      <a:pt x="25" y="10"/>
                      <a:pt x="25" y="10"/>
                    </a:cubicBezTo>
                    <a:cubicBezTo>
                      <a:pt x="26" y="9"/>
                      <a:pt x="24" y="12"/>
                      <a:pt x="24" y="11"/>
                    </a:cubicBezTo>
                    <a:cubicBezTo>
                      <a:pt x="24" y="11"/>
                      <a:pt x="25" y="10"/>
                      <a:pt x="25" y="10"/>
                    </a:cubicBezTo>
                    <a:cubicBezTo>
                      <a:pt x="24" y="11"/>
                      <a:pt x="24" y="11"/>
                      <a:pt x="24" y="11"/>
                    </a:cubicBezTo>
                    <a:cubicBezTo>
                      <a:pt x="24" y="9"/>
                      <a:pt x="24" y="9"/>
                      <a:pt x="24" y="9"/>
                    </a:cubicBezTo>
                    <a:cubicBezTo>
                      <a:pt x="23" y="8"/>
                      <a:pt x="22" y="8"/>
                      <a:pt x="20" y="9"/>
                    </a:cubicBezTo>
                    <a:cubicBezTo>
                      <a:pt x="21" y="7"/>
                      <a:pt x="21" y="8"/>
                      <a:pt x="22" y="6"/>
                    </a:cubicBezTo>
                    <a:cubicBezTo>
                      <a:pt x="21" y="8"/>
                      <a:pt x="21" y="7"/>
                      <a:pt x="21" y="7"/>
                    </a:cubicBezTo>
                    <a:cubicBezTo>
                      <a:pt x="21" y="7"/>
                      <a:pt x="21" y="7"/>
                      <a:pt x="21" y="7"/>
                    </a:cubicBezTo>
                    <a:cubicBezTo>
                      <a:pt x="20" y="7"/>
                      <a:pt x="21" y="6"/>
                      <a:pt x="20" y="6"/>
                    </a:cubicBezTo>
                    <a:cubicBezTo>
                      <a:pt x="20" y="7"/>
                      <a:pt x="20" y="7"/>
                      <a:pt x="20" y="7"/>
                    </a:cubicBezTo>
                    <a:cubicBezTo>
                      <a:pt x="19" y="8"/>
                      <a:pt x="21" y="4"/>
                      <a:pt x="20" y="7"/>
                    </a:cubicBezTo>
                    <a:cubicBezTo>
                      <a:pt x="20" y="5"/>
                      <a:pt x="20" y="5"/>
                      <a:pt x="20" y="5"/>
                    </a:cubicBezTo>
                    <a:cubicBezTo>
                      <a:pt x="19" y="7"/>
                      <a:pt x="20" y="4"/>
                      <a:pt x="19" y="6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20" y="5"/>
                      <a:pt x="18" y="8"/>
                      <a:pt x="18" y="6"/>
                    </a:cubicBezTo>
                    <a:cubicBezTo>
                      <a:pt x="18" y="6"/>
                      <a:pt x="18" y="7"/>
                      <a:pt x="17" y="8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7" y="7"/>
                      <a:pt x="16" y="6"/>
                      <a:pt x="14" y="8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3" y="8"/>
                      <a:pt x="15" y="4"/>
                      <a:pt x="12" y="8"/>
                    </a:cubicBezTo>
                    <a:cubicBezTo>
                      <a:pt x="11" y="9"/>
                      <a:pt x="11" y="9"/>
                      <a:pt x="11" y="9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2" y="8"/>
                      <a:pt x="12" y="7"/>
                      <a:pt x="11" y="8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2" y="7"/>
                      <a:pt x="10" y="9"/>
                      <a:pt x="10" y="8"/>
                    </a:cubicBezTo>
                    <a:cubicBezTo>
                      <a:pt x="11" y="8"/>
                      <a:pt x="11" y="8"/>
                      <a:pt x="11" y="8"/>
                    </a:cubicBezTo>
                    <a:cubicBezTo>
                      <a:pt x="11" y="4"/>
                      <a:pt x="11" y="1"/>
                      <a:pt x="8" y="5"/>
                    </a:cubicBezTo>
                    <a:cubicBezTo>
                      <a:pt x="7" y="5"/>
                      <a:pt x="9" y="2"/>
                      <a:pt x="9" y="3"/>
                    </a:cubicBezTo>
                    <a:cubicBezTo>
                      <a:pt x="6" y="5"/>
                      <a:pt x="8" y="0"/>
                      <a:pt x="4" y="4"/>
                    </a:cubicBezTo>
                    <a:cubicBezTo>
                      <a:pt x="3" y="5"/>
                      <a:pt x="0" y="10"/>
                      <a:pt x="0" y="10"/>
                    </a:cubicBezTo>
                    <a:cubicBezTo>
                      <a:pt x="3" y="9"/>
                      <a:pt x="3" y="12"/>
                      <a:pt x="3" y="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8" name="chenying0907 211"/>
              <p:cNvSpPr/>
              <p:nvPr/>
            </p:nvSpPr>
            <p:spPr bwMode="auto">
              <a:xfrm>
                <a:off x="3266" y="1867"/>
                <a:ext cx="5" cy="3"/>
              </a:xfrm>
              <a:custGeom>
                <a:avLst/>
                <a:gdLst>
                  <a:gd name="T0" fmla="*/ 2 w 2"/>
                  <a:gd name="T1" fmla="*/ 0 h 1"/>
                  <a:gd name="T2" fmla="*/ 0 w 2"/>
                  <a:gd name="T3" fmla="*/ 1 h 1"/>
                  <a:gd name="T4" fmla="*/ 2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cubicBezTo>
                      <a:pt x="2" y="0"/>
                      <a:pt x="1" y="0"/>
                      <a:pt x="0" y="1"/>
                    </a:cubicBez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9" name="chenying0907 212"/>
              <p:cNvSpPr/>
              <p:nvPr/>
            </p:nvSpPr>
            <p:spPr bwMode="auto">
              <a:xfrm>
                <a:off x="3266" y="1861"/>
                <a:ext cx="3" cy="4"/>
              </a:xfrm>
              <a:custGeom>
                <a:avLst/>
                <a:gdLst>
                  <a:gd name="T0" fmla="*/ 0 w 1"/>
                  <a:gd name="T1" fmla="*/ 2 h 2"/>
                  <a:gd name="T2" fmla="*/ 1 w 1"/>
                  <a:gd name="T3" fmla="*/ 1 h 2"/>
                  <a:gd name="T4" fmla="*/ 0 w 1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2"/>
                    </a:moveTo>
                    <a:cubicBezTo>
                      <a:pt x="1" y="0"/>
                      <a:pt x="0" y="1"/>
                      <a:pt x="1" y="1"/>
                    </a:cubicBezTo>
                    <a:cubicBezTo>
                      <a:pt x="0" y="1"/>
                      <a:pt x="0" y="2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0" name="chenying0907 213"/>
              <p:cNvSpPr/>
              <p:nvPr/>
            </p:nvSpPr>
            <p:spPr bwMode="auto">
              <a:xfrm>
                <a:off x="3260" y="1855"/>
                <a:ext cx="2" cy="2"/>
              </a:xfrm>
              <a:custGeom>
                <a:avLst/>
                <a:gdLst>
                  <a:gd name="T0" fmla="*/ 0 w 1"/>
                  <a:gd name="T1" fmla="*/ 1 h 1"/>
                  <a:gd name="T2" fmla="*/ 1 w 1"/>
                  <a:gd name="T3" fmla="*/ 0 h 1"/>
                  <a:gd name="T4" fmla="*/ 0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1" name="chenying0907 214"/>
              <p:cNvSpPr/>
              <p:nvPr/>
            </p:nvSpPr>
            <p:spPr bwMode="auto">
              <a:xfrm>
                <a:off x="3260" y="1893"/>
                <a:ext cx="4" cy="6"/>
              </a:xfrm>
              <a:custGeom>
                <a:avLst/>
                <a:gdLst>
                  <a:gd name="T0" fmla="*/ 0 w 2"/>
                  <a:gd name="T1" fmla="*/ 3 h 3"/>
                  <a:gd name="T2" fmla="*/ 2 w 2"/>
                  <a:gd name="T3" fmla="*/ 0 h 3"/>
                  <a:gd name="T4" fmla="*/ 0 w 2"/>
                  <a:gd name="T5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3">
                    <a:moveTo>
                      <a:pt x="0" y="3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1"/>
                      <a:pt x="1" y="2"/>
                      <a:pt x="0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2" name="chenying0907 215"/>
              <p:cNvSpPr/>
              <p:nvPr/>
            </p:nvSpPr>
            <p:spPr bwMode="auto">
              <a:xfrm>
                <a:off x="3269" y="1870"/>
                <a:ext cx="2" cy="4"/>
              </a:xfrm>
              <a:custGeom>
                <a:avLst/>
                <a:gdLst>
                  <a:gd name="T0" fmla="*/ 1 w 1"/>
                  <a:gd name="T1" fmla="*/ 1 h 2"/>
                  <a:gd name="T2" fmla="*/ 0 w 1"/>
                  <a:gd name="T3" fmla="*/ 1 h 2"/>
                  <a:gd name="T4" fmla="*/ 0 w 1"/>
                  <a:gd name="T5" fmla="*/ 2 h 2"/>
                  <a:gd name="T6" fmla="*/ 1 w 1"/>
                  <a:gd name="T7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1" y="1"/>
                    </a:moveTo>
                    <a:cubicBezTo>
                      <a:pt x="1" y="0"/>
                      <a:pt x="0" y="1"/>
                      <a:pt x="0" y="1"/>
                    </a:cubicBezTo>
                    <a:cubicBezTo>
                      <a:pt x="0" y="1"/>
                      <a:pt x="0" y="2"/>
                      <a:pt x="0" y="2"/>
                    </a:cubicBezTo>
                    <a:lnTo>
                      <a:pt x="1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3" name="chenying0907 216"/>
              <p:cNvSpPr/>
              <p:nvPr/>
            </p:nvSpPr>
            <p:spPr bwMode="auto">
              <a:xfrm>
                <a:off x="3260" y="1895"/>
                <a:ext cx="4" cy="4"/>
              </a:xfrm>
              <a:custGeom>
                <a:avLst/>
                <a:gdLst>
                  <a:gd name="T0" fmla="*/ 1 w 2"/>
                  <a:gd name="T1" fmla="*/ 1 h 2"/>
                  <a:gd name="T2" fmla="*/ 1 w 2"/>
                  <a:gd name="T3" fmla="*/ 2 h 2"/>
                  <a:gd name="T4" fmla="*/ 1 w 2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1" y="1"/>
                    </a:moveTo>
                    <a:cubicBezTo>
                      <a:pt x="2" y="0"/>
                      <a:pt x="1" y="2"/>
                      <a:pt x="1" y="2"/>
                    </a:cubicBezTo>
                    <a:cubicBezTo>
                      <a:pt x="0" y="2"/>
                      <a:pt x="1" y="2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4" name="chenying0907 217"/>
              <p:cNvSpPr/>
              <p:nvPr/>
            </p:nvSpPr>
            <p:spPr bwMode="auto">
              <a:xfrm>
                <a:off x="4538" y="18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5" name="chenying0907 218"/>
              <p:cNvSpPr/>
              <p:nvPr/>
            </p:nvSpPr>
            <p:spPr bwMode="auto">
              <a:xfrm>
                <a:off x="3213" y="1882"/>
                <a:ext cx="0" cy="2"/>
              </a:xfrm>
              <a:custGeom>
                <a:avLst/>
                <a:gdLst>
                  <a:gd name="T0" fmla="*/ 1 h 1"/>
                  <a:gd name="T1" fmla="*/ 0 h 1"/>
                  <a:gd name="T2" fmla="*/ 0 h 1"/>
                  <a:gd name="T3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6" name="chenying0907 219"/>
              <p:cNvSpPr/>
              <p:nvPr/>
            </p:nvSpPr>
            <p:spPr bwMode="auto">
              <a:xfrm>
                <a:off x="3190" y="1827"/>
                <a:ext cx="2" cy="2"/>
              </a:xfrm>
              <a:custGeom>
                <a:avLst/>
                <a:gdLst>
                  <a:gd name="T0" fmla="*/ 0 w 1"/>
                  <a:gd name="T1" fmla="*/ 1 h 1"/>
                  <a:gd name="T2" fmla="*/ 0 w 1"/>
                  <a:gd name="T3" fmla="*/ 1 h 1"/>
                  <a:gd name="T4" fmla="*/ 0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1" y="0"/>
                      <a:pt x="0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7" name="chenying0907 220"/>
              <p:cNvSpPr/>
              <p:nvPr/>
            </p:nvSpPr>
            <p:spPr bwMode="auto">
              <a:xfrm>
                <a:off x="3271" y="1870"/>
                <a:ext cx="2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8" name="chenying0907 221"/>
              <p:cNvSpPr/>
              <p:nvPr/>
            </p:nvSpPr>
            <p:spPr bwMode="auto">
              <a:xfrm>
                <a:off x="3190" y="1872"/>
                <a:ext cx="2" cy="0"/>
              </a:xfrm>
              <a:custGeom>
                <a:avLst/>
                <a:gdLst>
                  <a:gd name="T0" fmla="*/ 1 w 1"/>
                  <a:gd name="T1" fmla="*/ 1 w 1"/>
                  <a:gd name="T2" fmla="*/ 0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lnTo>
                      <a:pt x="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9" name="chenying0907 222"/>
              <p:cNvSpPr/>
              <p:nvPr/>
            </p:nvSpPr>
            <p:spPr bwMode="auto">
              <a:xfrm>
                <a:off x="4574" y="1855"/>
                <a:ext cx="0" cy="2"/>
              </a:xfrm>
              <a:custGeom>
                <a:avLst/>
                <a:gdLst>
                  <a:gd name="T0" fmla="*/ 1 h 1"/>
                  <a:gd name="T1" fmla="*/ 1 h 1"/>
                  <a:gd name="T2" fmla="*/ 0 h 1"/>
                  <a:gd name="T3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0" name="chenying0907 223"/>
              <p:cNvSpPr/>
              <p:nvPr/>
            </p:nvSpPr>
            <p:spPr bwMode="auto">
              <a:xfrm>
                <a:off x="3199" y="183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1" name="chenying0907 224"/>
              <p:cNvSpPr/>
              <p:nvPr/>
            </p:nvSpPr>
            <p:spPr bwMode="auto">
              <a:xfrm>
                <a:off x="3271" y="1859"/>
                <a:ext cx="2" cy="2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1 h 1"/>
                  <a:gd name="T4" fmla="*/ 1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0" y="0"/>
                      <a:pt x="0" y="0"/>
                      <a:pt x="0" y="1"/>
                    </a:cubicBezTo>
                    <a:lnTo>
                      <a:pt x="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2" name="chenying0907 225"/>
              <p:cNvSpPr/>
              <p:nvPr/>
            </p:nvSpPr>
            <p:spPr bwMode="auto">
              <a:xfrm>
                <a:off x="3742" y="3006"/>
                <a:ext cx="6" cy="9"/>
              </a:xfrm>
              <a:custGeom>
                <a:avLst/>
                <a:gdLst>
                  <a:gd name="T0" fmla="*/ 3 w 3"/>
                  <a:gd name="T1" fmla="*/ 0 h 4"/>
                  <a:gd name="T2" fmla="*/ 1 w 3"/>
                  <a:gd name="T3" fmla="*/ 1 h 4"/>
                  <a:gd name="T4" fmla="*/ 1 w 3"/>
                  <a:gd name="T5" fmla="*/ 3 h 4"/>
                  <a:gd name="T6" fmla="*/ 0 w 3"/>
                  <a:gd name="T7" fmla="*/ 4 h 4"/>
                  <a:gd name="T8" fmla="*/ 2 w 3"/>
                  <a:gd name="T9" fmla="*/ 1 h 4"/>
                  <a:gd name="T10" fmla="*/ 3 w 3"/>
                  <a:gd name="T11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" h="4">
                    <a:moveTo>
                      <a:pt x="3" y="0"/>
                    </a:moveTo>
                    <a:cubicBezTo>
                      <a:pt x="2" y="1"/>
                      <a:pt x="2" y="1"/>
                      <a:pt x="1" y="1"/>
                    </a:cubicBezTo>
                    <a:cubicBezTo>
                      <a:pt x="1" y="2"/>
                      <a:pt x="0" y="3"/>
                      <a:pt x="1" y="3"/>
                    </a:cubicBezTo>
                    <a:cubicBezTo>
                      <a:pt x="1" y="3"/>
                      <a:pt x="0" y="4"/>
                      <a:pt x="0" y="4"/>
                    </a:cubicBezTo>
                    <a:cubicBezTo>
                      <a:pt x="1" y="4"/>
                      <a:pt x="2" y="2"/>
                      <a:pt x="2" y="1"/>
                    </a:cubicBezTo>
                    <a:cubicBezTo>
                      <a:pt x="3" y="1"/>
                      <a:pt x="3" y="0"/>
                      <a:pt x="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3" name="chenying0907 226"/>
              <p:cNvSpPr/>
              <p:nvPr/>
            </p:nvSpPr>
            <p:spPr bwMode="auto">
              <a:xfrm>
                <a:off x="3988" y="3019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4" name="chenying0907 227"/>
              <p:cNvSpPr/>
              <p:nvPr/>
            </p:nvSpPr>
            <p:spPr bwMode="auto">
              <a:xfrm>
                <a:off x="3742" y="3008"/>
                <a:ext cx="2" cy="0"/>
              </a:xfrm>
              <a:custGeom>
                <a:avLst/>
                <a:gdLst>
                  <a:gd name="T0" fmla="*/ 0 w 1"/>
                  <a:gd name="T1" fmla="*/ 1 w 1"/>
                  <a:gd name="T2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5" name="Rectangle 228"/>
              <p:cNvSpPr>
                <a:spLocks noChangeArrowheads="1"/>
              </p:cNvSpPr>
              <p:nvPr/>
            </p:nvSpPr>
            <p:spPr bwMode="auto">
              <a:xfrm>
                <a:off x="3748" y="3015"/>
                <a:ext cx="4" cy="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6" name="chenying0907 229"/>
              <p:cNvSpPr/>
              <p:nvPr/>
            </p:nvSpPr>
            <p:spPr bwMode="auto">
              <a:xfrm>
                <a:off x="3744" y="2894"/>
                <a:ext cx="2" cy="10"/>
              </a:xfrm>
              <a:custGeom>
                <a:avLst/>
                <a:gdLst>
                  <a:gd name="T0" fmla="*/ 0 w 1"/>
                  <a:gd name="T1" fmla="*/ 2 h 5"/>
                  <a:gd name="T2" fmla="*/ 1 w 1"/>
                  <a:gd name="T3" fmla="*/ 3 h 5"/>
                  <a:gd name="T4" fmla="*/ 0 w 1"/>
                  <a:gd name="T5" fmla="*/ 5 h 5"/>
                  <a:gd name="T6" fmla="*/ 1 w 1"/>
                  <a:gd name="T7" fmla="*/ 1 h 5"/>
                  <a:gd name="T8" fmla="*/ 1 w 1"/>
                  <a:gd name="T9" fmla="*/ 0 h 5"/>
                  <a:gd name="T10" fmla="*/ 0 w 1"/>
                  <a:gd name="T11" fmla="*/ 2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" h="5">
                    <a:moveTo>
                      <a:pt x="0" y="2"/>
                    </a:moveTo>
                    <a:cubicBezTo>
                      <a:pt x="0" y="2"/>
                      <a:pt x="0" y="4"/>
                      <a:pt x="1" y="3"/>
                    </a:cubicBezTo>
                    <a:cubicBezTo>
                      <a:pt x="1" y="3"/>
                      <a:pt x="0" y="4"/>
                      <a:pt x="0" y="5"/>
                    </a:cubicBezTo>
                    <a:cubicBezTo>
                      <a:pt x="1" y="4"/>
                      <a:pt x="1" y="1"/>
                      <a:pt x="1" y="1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1"/>
                      <a:pt x="0" y="1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7" name="chenying0907 230"/>
              <p:cNvSpPr/>
              <p:nvPr/>
            </p:nvSpPr>
            <p:spPr bwMode="auto">
              <a:xfrm>
                <a:off x="3744" y="3004"/>
                <a:ext cx="2" cy="2"/>
              </a:xfrm>
              <a:custGeom>
                <a:avLst/>
                <a:gdLst>
                  <a:gd name="T0" fmla="*/ 1 w 1"/>
                  <a:gd name="T1" fmla="*/ 1 h 1"/>
                  <a:gd name="T2" fmla="*/ 1 w 1"/>
                  <a:gd name="T3" fmla="*/ 0 h 1"/>
                  <a:gd name="T4" fmla="*/ 0 w 1"/>
                  <a:gd name="T5" fmla="*/ 1 h 1"/>
                  <a:gd name="T6" fmla="*/ 1 w 1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1"/>
                      <a:pt x="1" y="0"/>
                      <a:pt x="1" y="0"/>
                    </a:cubicBezTo>
                    <a:cubicBezTo>
                      <a:pt x="1" y="1"/>
                      <a:pt x="0" y="1"/>
                      <a:pt x="0" y="1"/>
                    </a:cubicBezTo>
                    <a:cubicBezTo>
                      <a:pt x="0" y="1"/>
                      <a:pt x="1" y="1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8" name="chenying0907 231"/>
              <p:cNvSpPr/>
              <p:nvPr/>
            </p:nvSpPr>
            <p:spPr bwMode="auto">
              <a:xfrm>
                <a:off x="3742" y="2892"/>
                <a:ext cx="2" cy="4"/>
              </a:xfrm>
              <a:custGeom>
                <a:avLst/>
                <a:gdLst>
                  <a:gd name="T0" fmla="*/ 1 w 1"/>
                  <a:gd name="T1" fmla="*/ 1 h 2"/>
                  <a:gd name="T2" fmla="*/ 0 w 1"/>
                  <a:gd name="T3" fmla="*/ 2 h 2"/>
                  <a:gd name="T4" fmla="*/ 1 w 1"/>
                  <a:gd name="T5" fmla="*/ 1 h 2"/>
                  <a:gd name="T6" fmla="*/ 1 w 1"/>
                  <a:gd name="T7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1" y="1"/>
                    </a:moveTo>
                    <a:cubicBezTo>
                      <a:pt x="1" y="1"/>
                      <a:pt x="1" y="2"/>
                      <a:pt x="0" y="2"/>
                    </a:cubicBezTo>
                    <a:cubicBezTo>
                      <a:pt x="0" y="2"/>
                      <a:pt x="1" y="1"/>
                      <a:pt x="1" y="1"/>
                    </a:cubicBezTo>
                    <a:cubicBezTo>
                      <a:pt x="1" y="1"/>
                      <a:pt x="1" y="0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9" name="chenying0907 232"/>
              <p:cNvSpPr/>
              <p:nvPr/>
            </p:nvSpPr>
            <p:spPr bwMode="auto">
              <a:xfrm>
                <a:off x="3772" y="3038"/>
                <a:ext cx="4" cy="4"/>
              </a:xfrm>
              <a:custGeom>
                <a:avLst/>
                <a:gdLst>
                  <a:gd name="T0" fmla="*/ 1 w 2"/>
                  <a:gd name="T1" fmla="*/ 0 h 2"/>
                  <a:gd name="T2" fmla="*/ 2 w 2"/>
                  <a:gd name="T3" fmla="*/ 1 h 2"/>
                  <a:gd name="T4" fmla="*/ 1 w 2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1" y="0"/>
                    </a:moveTo>
                    <a:cubicBezTo>
                      <a:pt x="0" y="2"/>
                      <a:pt x="2" y="0"/>
                      <a:pt x="2" y="1"/>
                    </a:cubicBezTo>
                    <a:cubicBezTo>
                      <a:pt x="2" y="0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0" name="chenying0907 233"/>
              <p:cNvSpPr/>
              <p:nvPr/>
            </p:nvSpPr>
            <p:spPr bwMode="auto">
              <a:xfrm>
                <a:off x="3895" y="3083"/>
                <a:ext cx="0" cy="2"/>
              </a:xfrm>
              <a:custGeom>
                <a:avLst/>
                <a:gdLst>
                  <a:gd name="T0" fmla="*/ 1 h 1"/>
                  <a:gd name="T1" fmla="*/ 0 h 1"/>
                  <a:gd name="T2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1" name="chenying0907 234"/>
              <p:cNvSpPr/>
              <p:nvPr/>
            </p:nvSpPr>
            <p:spPr bwMode="auto">
              <a:xfrm>
                <a:off x="3602" y="182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2" name="chenying0907 235"/>
              <p:cNvSpPr/>
              <p:nvPr/>
            </p:nvSpPr>
            <p:spPr bwMode="auto">
              <a:xfrm>
                <a:off x="3742" y="2898"/>
                <a:ext cx="2" cy="0"/>
              </a:xfrm>
              <a:custGeom>
                <a:avLst/>
                <a:gdLst>
                  <a:gd name="T0" fmla="*/ 0 w 1"/>
                  <a:gd name="T1" fmla="*/ 1 w 1"/>
                  <a:gd name="T2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3" name="chenying0907 236"/>
              <p:cNvSpPr/>
              <p:nvPr/>
            </p:nvSpPr>
            <p:spPr bwMode="auto">
              <a:xfrm>
                <a:off x="3602" y="182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4" name="chenying0907 237"/>
              <p:cNvSpPr/>
              <p:nvPr/>
            </p:nvSpPr>
            <p:spPr bwMode="auto">
              <a:xfrm>
                <a:off x="3755" y="3027"/>
                <a:ext cx="2" cy="3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1 h 1"/>
                  <a:gd name="T4" fmla="*/ 1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5" name="Oval 238"/>
              <p:cNvSpPr>
                <a:spLocks noChangeArrowheads="1"/>
              </p:cNvSpPr>
              <p:nvPr/>
            </p:nvSpPr>
            <p:spPr bwMode="auto">
              <a:xfrm>
                <a:off x="3602" y="1823"/>
                <a:ext cx="1" cy="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6" name="chenying0907 239"/>
              <p:cNvSpPr/>
              <p:nvPr/>
            </p:nvSpPr>
            <p:spPr bwMode="auto">
              <a:xfrm>
                <a:off x="3922" y="2890"/>
                <a:ext cx="0" cy="2"/>
              </a:xfrm>
              <a:custGeom>
                <a:avLst/>
                <a:gdLst>
                  <a:gd name="T0" fmla="*/ 2 h 2"/>
                  <a:gd name="T1" fmla="*/ 0 h 2"/>
                  <a:gd name="T2" fmla="*/ 2 h 2"/>
                  <a:gd name="T3" fmla="*/ 2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2">
                    <a:moveTo>
                      <a:pt x="0" y="2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7" name="chenying0907 240"/>
              <p:cNvSpPr/>
              <p:nvPr/>
            </p:nvSpPr>
            <p:spPr bwMode="auto">
              <a:xfrm>
                <a:off x="3975" y="2877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8" name="chenying0907 241"/>
              <p:cNvSpPr/>
              <p:nvPr/>
            </p:nvSpPr>
            <p:spPr bwMode="auto">
              <a:xfrm>
                <a:off x="3954" y="2881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9" name="chenying0907 242"/>
              <p:cNvSpPr/>
              <p:nvPr/>
            </p:nvSpPr>
            <p:spPr bwMode="auto">
              <a:xfrm>
                <a:off x="3725" y="2760"/>
                <a:ext cx="399" cy="159"/>
              </a:xfrm>
              <a:custGeom>
                <a:avLst/>
                <a:gdLst>
                  <a:gd name="T0" fmla="*/ 11 w 188"/>
                  <a:gd name="T1" fmla="*/ 59 h 75"/>
                  <a:gd name="T2" fmla="*/ 17 w 188"/>
                  <a:gd name="T3" fmla="*/ 64 h 75"/>
                  <a:gd name="T4" fmla="*/ 14 w 188"/>
                  <a:gd name="T5" fmla="*/ 70 h 75"/>
                  <a:gd name="T6" fmla="*/ 17 w 188"/>
                  <a:gd name="T7" fmla="*/ 71 h 75"/>
                  <a:gd name="T8" fmla="*/ 21 w 188"/>
                  <a:gd name="T9" fmla="*/ 69 h 75"/>
                  <a:gd name="T10" fmla="*/ 22 w 188"/>
                  <a:gd name="T11" fmla="*/ 71 h 75"/>
                  <a:gd name="T12" fmla="*/ 27 w 188"/>
                  <a:gd name="T13" fmla="*/ 67 h 75"/>
                  <a:gd name="T14" fmla="*/ 30 w 188"/>
                  <a:gd name="T15" fmla="*/ 72 h 75"/>
                  <a:gd name="T16" fmla="*/ 31 w 188"/>
                  <a:gd name="T17" fmla="*/ 74 h 75"/>
                  <a:gd name="T18" fmla="*/ 33 w 188"/>
                  <a:gd name="T19" fmla="*/ 72 h 75"/>
                  <a:gd name="T20" fmla="*/ 37 w 188"/>
                  <a:gd name="T21" fmla="*/ 74 h 75"/>
                  <a:gd name="T22" fmla="*/ 40 w 188"/>
                  <a:gd name="T23" fmla="*/ 69 h 75"/>
                  <a:gd name="T24" fmla="*/ 43 w 188"/>
                  <a:gd name="T25" fmla="*/ 64 h 75"/>
                  <a:gd name="T26" fmla="*/ 45 w 188"/>
                  <a:gd name="T27" fmla="*/ 69 h 75"/>
                  <a:gd name="T28" fmla="*/ 54 w 188"/>
                  <a:gd name="T29" fmla="*/ 69 h 75"/>
                  <a:gd name="T30" fmla="*/ 58 w 188"/>
                  <a:gd name="T31" fmla="*/ 69 h 75"/>
                  <a:gd name="T32" fmla="*/ 62 w 188"/>
                  <a:gd name="T33" fmla="*/ 68 h 75"/>
                  <a:gd name="T34" fmla="*/ 73 w 188"/>
                  <a:gd name="T35" fmla="*/ 66 h 75"/>
                  <a:gd name="T36" fmla="*/ 76 w 188"/>
                  <a:gd name="T37" fmla="*/ 65 h 75"/>
                  <a:gd name="T38" fmla="*/ 77 w 188"/>
                  <a:gd name="T39" fmla="*/ 64 h 75"/>
                  <a:gd name="T40" fmla="*/ 80 w 188"/>
                  <a:gd name="T41" fmla="*/ 62 h 75"/>
                  <a:gd name="T42" fmla="*/ 83 w 188"/>
                  <a:gd name="T43" fmla="*/ 63 h 75"/>
                  <a:gd name="T44" fmla="*/ 86 w 188"/>
                  <a:gd name="T45" fmla="*/ 61 h 75"/>
                  <a:gd name="T46" fmla="*/ 94 w 188"/>
                  <a:gd name="T47" fmla="*/ 61 h 75"/>
                  <a:gd name="T48" fmla="*/ 100 w 188"/>
                  <a:gd name="T49" fmla="*/ 59 h 75"/>
                  <a:gd name="T50" fmla="*/ 105 w 188"/>
                  <a:gd name="T51" fmla="*/ 59 h 75"/>
                  <a:gd name="T52" fmla="*/ 108 w 188"/>
                  <a:gd name="T53" fmla="*/ 57 h 75"/>
                  <a:gd name="T54" fmla="*/ 109 w 188"/>
                  <a:gd name="T55" fmla="*/ 57 h 75"/>
                  <a:gd name="T56" fmla="*/ 114 w 188"/>
                  <a:gd name="T57" fmla="*/ 54 h 75"/>
                  <a:gd name="T58" fmla="*/ 120 w 188"/>
                  <a:gd name="T59" fmla="*/ 53 h 75"/>
                  <a:gd name="T60" fmla="*/ 124 w 188"/>
                  <a:gd name="T61" fmla="*/ 50 h 75"/>
                  <a:gd name="T62" fmla="*/ 127 w 188"/>
                  <a:gd name="T63" fmla="*/ 41 h 75"/>
                  <a:gd name="T64" fmla="*/ 133 w 188"/>
                  <a:gd name="T65" fmla="*/ 44 h 75"/>
                  <a:gd name="T66" fmla="*/ 139 w 188"/>
                  <a:gd name="T67" fmla="*/ 41 h 75"/>
                  <a:gd name="T68" fmla="*/ 144 w 188"/>
                  <a:gd name="T69" fmla="*/ 39 h 75"/>
                  <a:gd name="T70" fmla="*/ 156 w 188"/>
                  <a:gd name="T71" fmla="*/ 34 h 75"/>
                  <a:gd name="T72" fmla="*/ 160 w 188"/>
                  <a:gd name="T73" fmla="*/ 33 h 75"/>
                  <a:gd name="T74" fmla="*/ 170 w 188"/>
                  <a:gd name="T75" fmla="*/ 21 h 75"/>
                  <a:gd name="T76" fmla="*/ 173 w 188"/>
                  <a:gd name="T77" fmla="*/ 18 h 75"/>
                  <a:gd name="T78" fmla="*/ 169 w 188"/>
                  <a:gd name="T79" fmla="*/ 9 h 75"/>
                  <a:gd name="T80" fmla="*/ 149 w 188"/>
                  <a:gd name="T81" fmla="*/ 20 h 75"/>
                  <a:gd name="T82" fmla="*/ 110 w 188"/>
                  <a:gd name="T83" fmla="*/ 42 h 75"/>
                  <a:gd name="T84" fmla="*/ 103 w 188"/>
                  <a:gd name="T85" fmla="*/ 39 h 75"/>
                  <a:gd name="T86" fmla="*/ 88 w 188"/>
                  <a:gd name="T87" fmla="*/ 44 h 75"/>
                  <a:gd name="T88" fmla="*/ 69 w 188"/>
                  <a:gd name="T89" fmla="*/ 48 h 75"/>
                  <a:gd name="T90" fmla="*/ 59 w 188"/>
                  <a:gd name="T91" fmla="*/ 49 h 75"/>
                  <a:gd name="T92" fmla="*/ 44 w 188"/>
                  <a:gd name="T93" fmla="*/ 52 h 75"/>
                  <a:gd name="T94" fmla="*/ 29 w 188"/>
                  <a:gd name="T95" fmla="*/ 53 h 75"/>
                  <a:gd name="T96" fmla="*/ 19 w 188"/>
                  <a:gd name="T97" fmla="*/ 53 h 75"/>
                  <a:gd name="T98" fmla="*/ 10 w 188"/>
                  <a:gd name="T99" fmla="*/ 49 h 75"/>
                  <a:gd name="T100" fmla="*/ 7 w 188"/>
                  <a:gd name="T101" fmla="*/ 47 h 75"/>
                  <a:gd name="T102" fmla="*/ 5 w 188"/>
                  <a:gd name="T103" fmla="*/ 47 h 75"/>
                  <a:gd name="T104" fmla="*/ 3 w 188"/>
                  <a:gd name="T105" fmla="*/ 51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88" h="75">
                    <a:moveTo>
                      <a:pt x="5" y="55"/>
                    </a:moveTo>
                    <a:cubicBezTo>
                      <a:pt x="5" y="55"/>
                      <a:pt x="5" y="55"/>
                      <a:pt x="5" y="55"/>
                    </a:cubicBezTo>
                    <a:cubicBezTo>
                      <a:pt x="5" y="57"/>
                      <a:pt x="5" y="54"/>
                      <a:pt x="6" y="54"/>
                    </a:cubicBezTo>
                    <a:cubicBezTo>
                      <a:pt x="6" y="55"/>
                      <a:pt x="4" y="57"/>
                      <a:pt x="4" y="58"/>
                    </a:cubicBezTo>
                    <a:cubicBezTo>
                      <a:pt x="5" y="58"/>
                      <a:pt x="7" y="58"/>
                      <a:pt x="7" y="60"/>
                    </a:cubicBezTo>
                    <a:cubicBezTo>
                      <a:pt x="8" y="60"/>
                      <a:pt x="10" y="59"/>
                      <a:pt x="11" y="59"/>
                    </a:cubicBezTo>
                    <a:cubicBezTo>
                      <a:pt x="12" y="59"/>
                      <a:pt x="10" y="61"/>
                      <a:pt x="11" y="60"/>
                    </a:cubicBezTo>
                    <a:cubicBezTo>
                      <a:pt x="11" y="61"/>
                      <a:pt x="10" y="62"/>
                      <a:pt x="10" y="63"/>
                    </a:cubicBezTo>
                    <a:cubicBezTo>
                      <a:pt x="10" y="62"/>
                      <a:pt x="11" y="64"/>
                      <a:pt x="12" y="61"/>
                    </a:cubicBezTo>
                    <a:cubicBezTo>
                      <a:pt x="12" y="62"/>
                      <a:pt x="14" y="63"/>
                      <a:pt x="15" y="63"/>
                    </a:cubicBezTo>
                    <a:cubicBezTo>
                      <a:pt x="14" y="63"/>
                      <a:pt x="14" y="64"/>
                      <a:pt x="14" y="65"/>
                    </a:cubicBezTo>
                    <a:cubicBezTo>
                      <a:pt x="15" y="64"/>
                      <a:pt x="16" y="63"/>
                      <a:pt x="17" y="64"/>
                    </a:cubicBezTo>
                    <a:cubicBezTo>
                      <a:pt x="17" y="62"/>
                      <a:pt x="17" y="62"/>
                      <a:pt x="18" y="60"/>
                    </a:cubicBezTo>
                    <a:cubicBezTo>
                      <a:pt x="18" y="60"/>
                      <a:pt x="18" y="59"/>
                      <a:pt x="18" y="60"/>
                    </a:cubicBezTo>
                    <a:cubicBezTo>
                      <a:pt x="18" y="61"/>
                      <a:pt x="17" y="64"/>
                      <a:pt x="18" y="64"/>
                    </a:cubicBezTo>
                    <a:cubicBezTo>
                      <a:pt x="17" y="67"/>
                      <a:pt x="17" y="64"/>
                      <a:pt x="16" y="67"/>
                    </a:cubicBezTo>
                    <a:cubicBezTo>
                      <a:pt x="15" y="69"/>
                      <a:pt x="14" y="68"/>
                      <a:pt x="14" y="67"/>
                    </a:cubicBezTo>
                    <a:cubicBezTo>
                      <a:pt x="12" y="69"/>
                      <a:pt x="14" y="67"/>
                      <a:pt x="14" y="70"/>
                    </a:cubicBezTo>
                    <a:cubicBezTo>
                      <a:pt x="14" y="70"/>
                      <a:pt x="15" y="68"/>
                      <a:pt x="16" y="68"/>
                    </a:cubicBezTo>
                    <a:cubicBezTo>
                      <a:pt x="17" y="67"/>
                      <a:pt x="16" y="67"/>
                      <a:pt x="17" y="66"/>
                    </a:cubicBezTo>
                    <a:cubicBezTo>
                      <a:pt x="19" y="64"/>
                      <a:pt x="18" y="68"/>
                      <a:pt x="18" y="68"/>
                    </a:cubicBezTo>
                    <a:cubicBezTo>
                      <a:pt x="17" y="69"/>
                      <a:pt x="17" y="69"/>
                      <a:pt x="17" y="69"/>
                    </a:cubicBezTo>
                    <a:cubicBezTo>
                      <a:pt x="18" y="70"/>
                      <a:pt x="18" y="68"/>
                      <a:pt x="19" y="69"/>
                    </a:cubicBezTo>
                    <a:cubicBezTo>
                      <a:pt x="19" y="72"/>
                      <a:pt x="18" y="69"/>
                      <a:pt x="17" y="71"/>
                    </a:cubicBezTo>
                    <a:cubicBezTo>
                      <a:pt x="17" y="73"/>
                      <a:pt x="17" y="73"/>
                      <a:pt x="17" y="73"/>
                    </a:cubicBezTo>
                    <a:cubicBezTo>
                      <a:pt x="18" y="74"/>
                      <a:pt x="18" y="70"/>
                      <a:pt x="19" y="72"/>
                    </a:cubicBezTo>
                    <a:cubicBezTo>
                      <a:pt x="19" y="73"/>
                      <a:pt x="19" y="73"/>
                      <a:pt x="19" y="73"/>
                    </a:cubicBezTo>
                    <a:cubicBezTo>
                      <a:pt x="20" y="72"/>
                      <a:pt x="20" y="72"/>
                      <a:pt x="20" y="72"/>
                    </a:cubicBezTo>
                    <a:cubicBezTo>
                      <a:pt x="20" y="71"/>
                      <a:pt x="20" y="69"/>
                      <a:pt x="19" y="69"/>
                    </a:cubicBezTo>
                    <a:cubicBezTo>
                      <a:pt x="20" y="66"/>
                      <a:pt x="20" y="69"/>
                      <a:pt x="21" y="69"/>
                    </a:cubicBezTo>
                    <a:cubicBezTo>
                      <a:pt x="22" y="67"/>
                      <a:pt x="21" y="69"/>
                      <a:pt x="21" y="67"/>
                    </a:cubicBezTo>
                    <a:cubicBezTo>
                      <a:pt x="21" y="65"/>
                      <a:pt x="22" y="65"/>
                      <a:pt x="22" y="65"/>
                    </a:cubicBezTo>
                    <a:cubicBezTo>
                      <a:pt x="23" y="65"/>
                      <a:pt x="22" y="67"/>
                      <a:pt x="22" y="68"/>
                    </a:cubicBezTo>
                    <a:cubicBezTo>
                      <a:pt x="22" y="69"/>
                      <a:pt x="22" y="69"/>
                      <a:pt x="22" y="68"/>
                    </a:cubicBezTo>
                    <a:cubicBezTo>
                      <a:pt x="21" y="69"/>
                      <a:pt x="22" y="71"/>
                      <a:pt x="21" y="73"/>
                    </a:cubicBezTo>
                    <a:cubicBezTo>
                      <a:pt x="21" y="74"/>
                      <a:pt x="22" y="72"/>
                      <a:pt x="22" y="71"/>
                    </a:cubicBezTo>
                    <a:cubicBezTo>
                      <a:pt x="22" y="71"/>
                      <a:pt x="23" y="69"/>
                      <a:pt x="22" y="69"/>
                    </a:cubicBezTo>
                    <a:cubicBezTo>
                      <a:pt x="25" y="64"/>
                      <a:pt x="23" y="72"/>
                      <a:pt x="24" y="72"/>
                    </a:cubicBezTo>
                    <a:cubicBezTo>
                      <a:pt x="24" y="69"/>
                      <a:pt x="26" y="68"/>
                      <a:pt x="26" y="64"/>
                    </a:cubicBezTo>
                    <a:cubicBezTo>
                      <a:pt x="26" y="64"/>
                      <a:pt x="27" y="63"/>
                      <a:pt x="27" y="63"/>
                    </a:cubicBezTo>
                    <a:cubicBezTo>
                      <a:pt x="26" y="65"/>
                      <a:pt x="27" y="65"/>
                      <a:pt x="26" y="67"/>
                    </a:cubicBezTo>
                    <a:cubicBezTo>
                      <a:pt x="27" y="67"/>
                      <a:pt x="27" y="67"/>
                      <a:pt x="27" y="67"/>
                    </a:cubicBezTo>
                    <a:cubicBezTo>
                      <a:pt x="26" y="69"/>
                      <a:pt x="26" y="69"/>
                      <a:pt x="26" y="69"/>
                    </a:cubicBezTo>
                    <a:cubicBezTo>
                      <a:pt x="26" y="71"/>
                      <a:pt x="27" y="72"/>
                      <a:pt x="27" y="73"/>
                    </a:cubicBezTo>
                    <a:cubicBezTo>
                      <a:pt x="28" y="73"/>
                      <a:pt x="27" y="71"/>
                      <a:pt x="28" y="71"/>
                    </a:cubicBezTo>
                    <a:cubicBezTo>
                      <a:pt x="27" y="72"/>
                      <a:pt x="28" y="73"/>
                      <a:pt x="28" y="73"/>
                    </a:cubicBezTo>
                    <a:cubicBezTo>
                      <a:pt x="27" y="72"/>
                      <a:pt x="28" y="70"/>
                      <a:pt x="29" y="70"/>
                    </a:cubicBezTo>
                    <a:cubicBezTo>
                      <a:pt x="29" y="70"/>
                      <a:pt x="30" y="72"/>
                      <a:pt x="30" y="72"/>
                    </a:cubicBezTo>
                    <a:cubicBezTo>
                      <a:pt x="29" y="74"/>
                      <a:pt x="29" y="74"/>
                      <a:pt x="29" y="74"/>
                    </a:cubicBezTo>
                    <a:cubicBezTo>
                      <a:pt x="29" y="72"/>
                      <a:pt x="29" y="75"/>
                      <a:pt x="29" y="74"/>
                    </a:cubicBezTo>
                    <a:cubicBezTo>
                      <a:pt x="30" y="73"/>
                      <a:pt x="30" y="71"/>
                      <a:pt x="30" y="70"/>
                    </a:cubicBezTo>
                    <a:cubicBezTo>
                      <a:pt x="31" y="69"/>
                      <a:pt x="31" y="71"/>
                      <a:pt x="31" y="70"/>
                    </a:cubicBezTo>
                    <a:cubicBezTo>
                      <a:pt x="30" y="72"/>
                      <a:pt x="30" y="72"/>
                      <a:pt x="30" y="72"/>
                    </a:cubicBezTo>
                    <a:cubicBezTo>
                      <a:pt x="31" y="71"/>
                      <a:pt x="30" y="75"/>
                      <a:pt x="31" y="74"/>
                    </a:cubicBezTo>
                    <a:cubicBezTo>
                      <a:pt x="32" y="73"/>
                      <a:pt x="32" y="73"/>
                      <a:pt x="32" y="73"/>
                    </a:cubicBezTo>
                    <a:cubicBezTo>
                      <a:pt x="32" y="74"/>
                      <a:pt x="32" y="74"/>
                      <a:pt x="32" y="74"/>
                    </a:cubicBezTo>
                    <a:cubicBezTo>
                      <a:pt x="32" y="73"/>
                      <a:pt x="32" y="73"/>
                      <a:pt x="33" y="73"/>
                    </a:cubicBezTo>
                    <a:cubicBezTo>
                      <a:pt x="33" y="74"/>
                      <a:pt x="33" y="74"/>
                      <a:pt x="33" y="74"/>
                    </a:cubicBezTo>
                    <a:cubicBezTo>
                      <a:pt x="33" y="73"/>
                      <a:pt x="34" y="71"/>
                      <a:pt x="34" y="73"/>
                    </a:cubicBezTo>
                    <a:cubicBezTo>
                      <a:pt x="34" y="70"/>
                      <a:pt x="33" y="73"/>
                      <a:pt x="33" y="72"/>
                    </a:cubicBezTo>
                    <a:cubicBezTo>
                      <a:pt x="33" y="70"/>
                      <a:pt x="34" y="70"/>
                      <a:pt x="34" y="70"/>
                    </a:cubicBezTo>
                    <a:cubicBezTo>
                      <a:pt x="34" y="72"/>
                      <a:pt x="35" y="70"/>
                      <a:pt x="35" y="70"/>
                    </a:cubicBezTo>
                    <a:cubicBezTo>
                      <a:pt x="35" y="71"/>
                      <a:pt x="35" y="72"/>
                      <a:pt x="36" y="72"/>
                    </a:cubicBezTo>
                    <a:cubicBezTo>
                      <a:pt x="36" y="70"/>
                      <a:pt x="36" y="70"/>
                      <a:pt x="36" y="70"/>
                    </a:cubicBezTo>
                    <a:cubicBezTo>
                      <a:pt x="36" y="74"/>
                      <a:pt x="37" y="70"/>
                      <a:pt x="37" y="71"/>
                    </a:cubicBezTo>
                    <a:cubicBezTo>
                      <a:pt x="37" y="72"/>
                      <a:pt x="37" y="73"/>
                      <a:pt x="37" y="74"/>
                    </a:cubicBezTo>
                    <a:cubicBezTo>
                      <a:pt x="37" y="71"/>
                      <a:pt x="38" y="70"/>
                      <a:pt x="38" y="69"/>
                    </a:cubicBezTo>
                    <a:cubicBezTo>
                      <a:pt x="39" y="70"/>
                      <a:pt x="38" y="72"/>
                      <a:pt x="38" y="74"/>
                    </a:cubicBezTo>
                    <a:cubicBezTo>
                      <a:pt x="38" y="72"/>
                      <a:pt x="39" y="75"/>
                      <a:pt x="39" y="73"/>
                    </a:cubicBezTo>
                    <a:cubicBezTo>
                      <a:pt x="39" y="72"/>
                      <a:pt x="39" y="71"/>
                      <a:pt x="39" y="70"/>
                    </a:cubicBezTo>
                    <a:cubicBezTo>
                      <a:pt x="40" y="70"/>
                      <a:pt x="39" y="71"/>
                      <a:pt x="40" y="72"/>
                    </a:cubicBezTo>
                    <a:cubicBezTo>
                      <a:pt x="40" y="72"/>
                      <a:pt x="41" y="69"/>
                      <a:pt x="40" y="69"/>
                    </a:cubicBezTo>
                    <a:cubicBezTo>
                      <a:pt x="41" y="69"/>
                      <a:pt x="41" y="67"/>
                      <a:pt x="42" y="68"/>
                    </a:cubicBezTo>
                    <a:cubicBezTo>
                      <a:pt x="42" y="70"/>
                      <a:pt x="41" y="69"/>
                      <a:pt x="41" y="70"/>
                    </a:cubicBezTo>
                    <a:cubicBezTo>
                      <a:pt x="42" y="70"/>
                      <a:pt x="41" y="66"/>
                      <a:pt x="42" y="66"/>
                    </a:cubicBezTo>
                    <a:cubicBezTo>
                      <a:pt x="42" y="65"/>
                      <a:pt x="42" y="62"/>
                      <a:pt x="43" y="61"/>
                    </a:cubicBezTo>
                    <a:cubicBezTo>
                      <a:pt x="44" y="62"/>
                      <a:pt x="42" y="62"/>
                      <a:pt x="43" y="64"/>
                    </a:cubicBezTo>
                    <a:cubicBezTo>
                      <a:pt x="43" y="64"/>
                      <a:pt x="43" y="64"/>
                      <a:pt x="43" y="64"/>
                    </a:cubicBezTo>
                    <a:cubicBezTo>
                      <a:pt x="44" y="67"/>
                      <a:pt x="42" y="68"/>
                      <a:pt x="43" y="71"/>
                    </a:cubicBezTo>
                    <a:cubicBezTo>
                      <a:pt x="43" y="70"/>
                      <a:pt x="43" y="70"/>
                      <a:pt x="43" y="70"/>
                    </a:cubicBezTo>
                    <a:cubicBezTo>
                      <a:pt x="43" y="73"/>
                      <a:pt x="43" y="73"/>
                      <a:pt x="43" y="73"/>
                    </a:cubicBezTo>
                    <a:cubicBezTo>
                      <a:pt x="43" y="71"/>
                      <a:pt x="44" y="72"/>
                      <a:pt x="44" y="72"/>
                    </a:cubicBezTo>
                    <a:cubicBezTo>
                      <a:pt x="44" y="70"/>
                      <a:pt x="44" y="72"/>
                      <a:pt x="44" y="71"/>
                    </a:cubicBezTo>
                    <a:cubicBezTo>
                      <a:pt x="44" y="71"/>
                      <a:pt x="45" y="68"/>
                      <a:pt x="45" y="69"/>
                    </a:cubicBezTo>
                    <a:cubicBezTo>
                      <a:pt x="45" y="70"/>
                      <a:pt x="46" y="71"/>
                      <a:pt x="45" y="72"/>
                    </a:cubicBezTo>
                    <a:cubicBezTo>
                      <a:pt x="46" y="73"/>
                      <a:pt x="45" y="70"/>
                      <a:pt x="46" y="71"/>
                    </a:cubicBezTo>
                    <a:cubicBezTo>
                      <a:pt x="46" y="72"/>
                      <a:pt x="46" y="72"/>
                      <a:pt x="46" y="72"/>
                    </a:cubicBezTo>
                    <a:cubicBezTo>
                      <a:pt x="48" y="72"/>
                      <a:pt x="50" y="72"/>
                      <a:pt x="52" y="68"/>
                    </a:cubicBezTo>
                    <a:cubicBezTo>
                      <a:pt x="52" y="70"/>
                      <a:pt x="53" y="70"/>
                      <a:pt x="54" y="71"/>
                    </a:cubicBezTo>
                    <a:cubicBezTo>
                      <a:pt x="53" y="70"/>
                      <a:pt x="54" y="69"/>
                      <a:pt x="54" y="69"/>
                    </a:cubicBezTo>
                    <a:cubicBezTo>
                      <a:pt x="55" y="71"/>
                      <a:pt x="55" y="71"/>
                      <a:pt x="55" y="71"/>
                    </a:cubicBezTo>
                    <a:cubicBezTo>
                      <a:pt x="56" y="72"/>
                      <a:pt x="56" y="70"/>
                      <a:pt x="57" y="69"/>
                    </a:cubicBezTo>
                    <a:cubicBezTo>
                      <a:pt x="57" y="70"/>
                      <a:pt x="57" y="70"/>
                      <a:pt x="57" y="70"/>
                    </a:cubicBezTo>
                    <a:cubicBezTo>
                      <a:pt x="58" y="71"/>
                      <a:pt x="57" y="69"/>
                      <a:pt x="58" y="69"/>
                    </a:cubicBezTo>
                    <a:cubicBezTo>
                      <a:pt x="58" y="70"/>
                      <a:pt x="58" y="70"/>
                      <a:pt x="58" y="70"/>
                    </a:cubicBezTo>
                    <a:cubicBezTo>
                      <a:pt x="58" y="69"/>
                      <a:pt x="58" y="69"/>
                      <a:pt x="58" y="69"/>
                    </a:cubicBezTo>
                    <a:cubicBezTo>
                      <a:pt x="59" y="68"/>
                      <a:pt x="59" y="68"/>
                      <a:pt x="59" y="70"/>
                    </a:cubicBezTo>
                    <a:cubicBezTo>
                      <a:pt x="60" y="70"/>
                      <a:pt x="60" y="69"/>
                      <a:pt x="59" y="69"/>
                    </a:cubicBezTo>
                    <a:cubicBezTo>
                      <a:pt x="60" y="70"/>
                      <a:pt x="61" y="70"/>
                      <a:pt x="62" y="69"/>
                    </a:cubicBezTo>
                    <a:cubicBezTo>
                      <a:pt x="62" y="68"/>
                      <a:pt x="62" y="68"/>
                      <a:pt x="62" y="66"/>
                    </a:cubicBezTo>
                    <a:cubicBezTo>
                      <a:pt x="61" y="64"/>
                      <a:pt x="62" y="67"/>
                      <a:pt x="62" y="65"/>
                    </a:cubicBezTo>
                    <a:cubicBezTo>
                      <a:pt x="62" y="66"/>
                      <a:pt x="63" y="67"/>
                      <a:pt x="62" y="68"/>
                    </a:cubicBezTo>
                    <a:cubicBezTo>
                      <a:pt x="64" y="71"/>
                      <a:pt x="65" y="68"/>
                      <a:pt x="67" y="68"/>
                    </a:cubicBezTo>
                    <a:cubicBezTo>
                      <a:pt x="67" y="67"/>
                      <a:pt x="67" y="67"/>
                      <a:pt x="67" y="67"/>
                    </a:cubicBezTo>
                    <a:cubicBezTo>
                      <a:pt x="68" y="69"/>
                      <a:pt x="69" y="67"/>
                      <a:pt x="70" y="67"/>
                    </a:cubicBezTo>
                    <a:cubicBezTo>
                      <a:pt x="70" y="66"/>
                      <a:pt x="70" y="64"/>
                      <a:pt x="71" y="64"/>
                    </a:cubicBezTo>
                    <a:cubicBezTo>
                      <a:pt x="71" y="61"/>
                      <a:pt x="71" y="66"/>
                      <a:pt x="72" y="67"/>
                    </a:cubicBezTo>
                    <a:cubicBezTo>
                      <a:pt x="72" y="66"/>
                      <a:pt x="73" y="66"/>
                      <a:pt x="73" y="66"/>
                    </a:cubicBezTo>
                    <a:cubicBezTo>
                      <a:pt x="73" y="66"/>
                      <a:pt x="73" y="66"/>
                      <a:pt x="73" y="66"/>
                    </a:cubicBezTo>
                    <a:cubicBezTo>
                      <a:pt x="73" y="65"/>
                      <a:pt x="73" y="65"/>
                      <a:pt x="74" y="65"/>
                    </a:cubicBezTo>
                    <a:cubicBezTo>
                      <a:pt x="74" y="66"/>
                      <a:pt x="74" y="66"/>
                      <a:pt x="74" y="66"/>
                    </a:cubicBezTo>
                    <a:cubicBezTo>
                      <a:pt x="74" y="66"/>
                      <a:pt x="75" y="67"/>
                      <a:pt x="75" y="67"/>
                    </a:cubicBezTo>
                    <a:cubicBezTo>
                      <a:pt x="75" y="65"/>
                      <a:pt x="76" y="66"/>
                      <a:pt x="76" y="64"/>
                    </a:cubicBezTo>
                    <a:cubicBezTo>
                      <a:pt x="76" y="65"/>
                      <a:pt x="76" y="65"/>
                      <a:pt x="76" y="65"/>
                    </a:cubicBezTo>
                    <a:cubicBezTo>
                      <a:pt x="76" y="63"/>
                      <a:pt x="76" y="63"/>
                      <a:pt x="76" y="63"/>
                    </a:cubicBezTo>
                    <a:cubicBezTo>
                      <a:pt x="77" y="64"/>
                      <a:pt x="77" y="64"/>
                      <a:pt x="77" y="64"/>
                    </a:cubicBezTo>
                    <a:cubicBezTo>
                      <a:pt x="77" y="66"/>
                      <a:pt x="77" y="66"/>
                      <a:pt x="77" y="66"/>
                    </a:cubicBezTo>
                    <a:cubicBezTo>
                      <a:pt x="78" y="67"/>
                      <a:pt x="77" y="64"/>
                      <a:pt x="77" y="63"/>
                    </a:cubicBezTo>
                    <a:cubicBezTo>
                      <a:pt x="77" y="62"/>
                      <a:pt x="78" y="64"/>
                      <a:pt x="78" y="64"/>
                    </a:cubicBezTo>
                    <a:cubicBezTo>
                      <a:pt x="78" y="65"/>
                      <a:pt x="78" y="64"/>
                      <a:pt x="77" y="64"/>
                    </a:cubicBezTo>
                    <a:cubicBezTo>
                      <a:pt x="77" y="66"/>
                      <a:pt x="78" y="65"/>
                      <a:pt x="78" y="66"/>
                    </a:cubicBezTo>
                    <a:cubicBezTo>
                      <a:pt x="78" y="66"/>
                      <a:pt x="78" y="64"/>
                      <a:pt x="78" y="64"/>
                    </a:cubicBezTo>
                    <a:cubicBezTo>
                      <a:pt x="79" y="64"/>
                      <a:pt x="79" y="64"/>
                      <a:pt x="80" y="65"/>
                    </a:cubicBezTo>
                    <a:cubicBezTo>
                      <a:pt x="80" y="64"/>
                      <a:pt x="80" y="65"/>
                      <a:pt x="80" y="64"/>
                    </a:cubicBezTo>
                    <a:cubicBezTo>
                      <a:pt x="80" y="64"/>
                      <a:pt x="79" y="63"/>
                      <a:pt x="79" y="62"/>
                    </a:cubicBezTo>
                    <a:cubicBezTo>
                      <a:pt x="79" y="62"/>
                      <a:pt x="80" y="61"/>
                      <a:pt x="80" y="62"/>
                    </a:cubicBezTo>
                    <a:cubicBezTo>
                      <a:pt x="80" y="63"/>
                      <a:pt x="80" y="63"/>
                      <a:pt x="80" y="63"/>
                    </a:cubicBezTo>
                    <a:cubicBezTo>
                      <a:pt x="80" y="62"/>
                      <a:pt x="81" y="62"/>
                      <a:pt x="80" y="61"/>
                    </a:cubicBezTo>
                    <a:cubicBezTo>
                      <a:pt x="81" y="63"/>
                      <a:pt x="81" y="63"/>
                      <a:pt x="81" y="63"/>
                    </a:cubicBezTo>
                    <a:cubicBezTo>
                      <a:pt x="81" y="62"/>
                      <a:pt x="81" y="62"/>
                      <a:pt x="82" y="61"/>
                    </a:cubicBezTo>
                    <a:cubicBezTo>
                      <a:pt x="82" y="63"/>
                      <a:pt x="82" y="65"/>
                      <a:pt x="83" y="65"/>
                    </a:cubicBezTo>
                    <a:cubicBezTo>
                      <a:pt x="83" y="63"/>
                      <a:pt x="83" y="63"/>
                      <a:pt x="83" y="63"/>
                    </a:cubicBezTo>
                    <a:cubicBezTo>
                      <a:pt x="84" y="63"/>
                      <a:pt x="84" y="64"/>
                      <a:pt x="84" y="65"/>
                    </a:cubicBezTo>
                    <a:cubicBezTo>
                      <a:pt x="85" y="65"/>
                      <a:pt x="84" y="60"/>
                      <a:pt x="85" y="61"/>
                    </a:cubicBezTo>
                    <a:cubicBezTo>
                      <a:pt x="85" y="63"/>
                      <a:pt x="86" y="63"/>
                      <a:pt x="86" y="64"/>
                    </a:cubicBezTo>
                    <a:cubicBezTo>
                      <a:pt x="86" y="63"/>
                      <a:pt x="86" y="63"/>
                      <a:pt x="86" y="62"/>
                    </a:cubicBezTo>
                    <a:cubicBezTo>
                      <a:pt x="86" y="62"/>
                      <a:pt x="86" y="64"/>
                      <a:pt x="86" y="63"/>
                    </a:cubicBezTo>
                    <a:cubicBezTo>
                      <a:pt x="85" y="61"/>
                      <a:pt x="86" y="62"/>
                      <a:pt x="86" y="61"/>
                    </a:cubicBezTo>
                    <a:cubicBezTo>
                      <a:pt x="88" y="65"/>
                      <a:pt x="89" y="62"/>
                      <a:pt x="91" y="64"/>
                    </a:cubicBezTo>
                    <a:cubicBezTo>
                      <a:pt x="90" y="61"/>
                      <a:pt x="91" y="63"/>
                      <a:pt x="91" y="62"/>
                    </a:cubicBezTo>
                    <a:cubicBezTo>
                      <a:pt x="92" y="64"/>
                      <a:pt x="92" y="61"/>
                      <a:pt x="93" y="63"/>
                    </a:cubicBezTo>
                    <a:cubicBezTo>
                      <a:pt x="92" y="60"/>
                      <a:pt x="92" y="60"/>
                      <a:pt x="92" y="60"/>
                    </a:cubicBezTo>
                    <a:cubicBezTo>
                      <a:pt x="93" y="61"/>
                      <a:pt x="92" y="56"/>
                      <a:pt x="94" y="59"/>
                    </a:cubicBezTo>
                    <a:cubicBezTo>
                      <a:pt x="94" y="60"/>
                      <a:pt x="94" y="61"/>
                      <a:pt x="94" y="61"/>
                    </a:cubicBezTo>
                    <a:cubicBezTo>
                      <a:pt x="95" y="64"/>
                      <a:pt x="95" y="59"/>
                      <a:pt x="96" y="62"/>
                    </a:cubicBezTo>
                    <a:cubicBezTo>
                      <a:pt x="96" y="61"/>
                      <a:pt x="95" y="59"/>
                      <a:pt x="96" y="58"/>
                    </a:cubicBezTo>
                    <a:cubicBezTo>
                      <a:pt x="96" y="59"/>
                      <a:pt x="98" y="60"/>
                      <a:pt x="98" y="60"/>
                    </a:cubicBezTo>
                    <a:cubicBezTo>
                      <a:pt x="98" y="60"/>
                      <a:pt x="98" y="59"/>
                      <a:pt x="98" y="60"/>
                    </a:cubicBezTo>
                    <a:cubicBezTo>
                      <a:pt x="99" y="61"/>
                      <a:pt x="98" y="61"/>
                      <a:pt x="98" y="61"/>
                    </a:cubicBezTo>
                    <a:cubicBezTo>
                      <a:pt x="99" y="62"/>
                      <a:pt x="99" y="60"/>
                      <a:pt x="100" y="59"/>
                    </a:cubicBezTo>
                    <a:cubicBezTo>
                      <a:pt x="101" y="61"/>
                      <a:pt x="101" y="60"/>
                      <a:pt x="102" y="61"/>
                    </a:cubicBezTo>
                    <a:cubicBezTo>
                      <a:pt x="102" y="58"/>
                      <a:pt x="104" y="61"/>
                      <a:pt x="103" y="58"/>
                    </a:cubicBezTo>
                    <a:cubicBezTo>
                      <a:pt x="103" y="59"/>
                      <a:pt x="103" y="59"/>
                      <a:pt x="103" y="59"/>
                    </a:cubicBezTo>
                    <a:cubicBezTo>
                      <a:pt x="104" y="58"/>
                      <a:pt x="103" y="56"/>
                      <a:pt x="104" y="56"/>
                    </a:cubicBezTo>
                    <a:cubicBezTo>
                      <a:pt x="104" y="58"/>
                      <a:pt x="104" y="58"/>
                      <a:pt x="104" y="58"/>
                    </a:cubicBezTo>
                    <a:cubicBezTo>
                      <a:pt x="105" y="61"/>
                      <a:pt x="105" y="58"/>
                      <a:pt x="105" y="59"/>
                    </a:cubicBezTo>
                    <a:cubicBezTo>
                      <a:pt x="105" y="58"/>
                      <a:pt x="106" y="59"/>
                      <a:pt x="106" y="58"/>
                    </a:cubicBezTo>
                    <a:cubicBezTo>
                      <a:pt x="106" y="57"/>
                      <a:pt x="106" y="57"/>
                      <a:pt x="106" y="57"/>
                    </a:cubicBezTo>
                    <a:cubicBezTo>
                      <a:pt x="106" y="56"/>
                      <a:pt x="106" y="56"/>
                      <a:pt x="106" y="56"/>
                    </a:cubicBezTo>
                    <a:cubicBezTo>
                      <a:pt x="107" y="55"/>
                      <a:pt x="107" y="58"/>
                      <a:pt x="107" y="58"/>
                    </a:cubicBezTo>
                    <a:cubicBezTo>
                      <a:pt x="107" y="59"/>
                      <a:pt x="108" y="58"/>
                      <a:pt x="108" y="57"/>
                    </a:cubicBezTo>
                    <a:cubicBezTo>
                      <a:pt x="108" y="57"/>
                      <a:pt x="108" y="57"/>
                      <a:pt x="108" y="57"/>
                    </a:cubicBezTo>
                    <a:cubicBezTo>
                      <a:pt x="108" y="57"/>
                      <a:pt x="108" y="57"/>
                      <a:pt x="108" y="57"/>
                    </a:cubicBezTo>
                    <a:cubicBezTo>
                      <a:pt x="108" y="57"/>
                      <a:pt x="108" y="57"/>
                      <a:pt x="108" y="57"/>
                    </a:cubicBezTo>
                    <a:cubicBezTo>
                      <a:pt x="108" y="57"/>
                      <a:pt x="108" y="57"/>
                      <a:pt x="108" y="57"/>
                    </a:cubicBezTo>
                    <a:cubicBezTo>
                      <a:pt x="108" y="57"/>
                      <a:pt x="108" y="57"/>
                      <a:pt x="108" y="57"/>
                    </a:cubicBezTo>
                    <a:cubicBezTo>
                      <a:pt x="108" y="57"/>
                      <a:pt x="108" y="57"/>
                      <a:pt x="109" y="57"/>
                    </a:cubicBezTo>
                    <a:cubicBezTo>
                      <a:pt x="109" y="57"/>
                      <a:pt x="109" y="57"/>
                      <a:pt x="109" y="57"/>
                    </a:cubicBezTo>
                    <a:cubicBezTo>
                      <a:pt x="109" y="57"/>
                      <a:pt x="109" y="57"/>
                      <a:pt x="109" y="58"/>
                    </a:cubicBezTo>
                    <a:cubicBezTo>
                      <a:pt x="109" y="59"/>
                      <a:pt x="109" y="59"/>
                      <a:pt x="109" y="59"/>
                    </a:cubicBezTo>
                    <a:cubicBezTo>
                      <a:pt x="110" y="59"/>
                      <a:pt x="110" y="57"/>
                      <a:pt x="110" y="57"/>
                    </a:cubicBezTo>
                    <a:cubicBezTo>
                      <a:pt x="111" y="58"/>
                      <a:pt x="113" y="56"/>
                      <a:pt x="113" y="55"/>
                    </a:cubicBezTo>
                    <a:cubicBezTo>
                      <a:pt x="113" y="55"/>
                      <a:pt x="113" y="56"/>
                      <a:pt x="113" y="55"/>
                    </a:cubicBezTo>
                    <a:cubicBezTo>
                      <a:pt x="114" y="55"/>
                      <a:pt x="114" y="53"/>
                      <a:pt x="114" y="54"/>
                    </a:cubicBezTo>
                    <a:cubicBezTo>
                      <a:pt x="114" y="54"/>
                      <a:pt x="115" y="55"/>
                      <a:pt x="115" y="55"/>
                    </a:cubicBezTo>
                    <a:cubicBezTo>
                      <a:pt x="115" y="56"/>
                      <a:pt x="115" y="54"/>
                      <a:pt x="115" y="54"/>
                    </a:cubicBezTo>
                    <a:cubicBezTo>
                      <a:pt x="116" y="56"/>
                      <a:pt x="116" y="52"/>
                      <a:pt x="118" y="53"/>
                    </a:cubicBezTo>
                    <a:cubicBezTo>
                      <a:pt x="118" y="53"/>
                      <a:pt x="118" y="54"/>
                      <a:pt x="118" y="55"/>
                    </a:cubicBezTo>
                    <a:cubicBezTo>
                      <a:pt x="119" y="54"/>
                      <a:pt x="119" y="53"/>
                      <a:pt x="120" y="51"/>
                    </a:cubicBezTo>
                    <a:cubicBezTo>
                      <a:pt x="120" y="53"/>
                      <a:pt x="120" y="53"/>
                      <a:pt x="120" y="53"/>
                    </a:cubicBezTo>
                    <a:cubicBezTo>
                      <a:pt x="120" y="52"/>
                      <a:pt x="121" y="52"/>
                      <a:pt x="121" y="51"/>
                    </a:cubicBezTo>
                    <a:cubicBezTo>
                      <a:pt x="120" y="50"/>
                      <a:pt x="120" y="48"/>
                      <a:pt x="121" y="49"/>
                    </a:cubicBezTo>
                    <a:cubicBezTo>
                      <a:pt x="121" y="49"/>
                      <a:pt x="121" y="49"/>
                      <a:pt x="121" y="49"/>
                    </a:cubicBezTo>
                    <a:cubicBezTo>
                      <a:pt x="122" y="48"/>
                      <a:pt x="122" y="48"/>
                      <a:pt x="122" y="48"/>
                    </a:cubicBezTo>
                    <a:cubicBezTo>
                      <a:pt x="122" y="48"/>
                      <a:pt x="122" y="48"/>
                      <a:pt x="122" y="49"/>
                    </a:cubicBezTo>
                    <a:cubicBezTo>
                      <a:pt x="123" y="51"/>
                      <a:pt x="124" y="50"/>
                      <a:pt x="124" y="50"/>
                    </a:cubicBezTo>
                    <a:cubicBezTo>
                      <a:pt x="124" y="49"/>
                      <a:pt x="124" y="49"/>
                      <a:pt x="124" y="49"/>
                    </a:cubicBezTo>
                    <a:cubicBezTo>
                      <a:pt x="124" y="48"/>
                      <a:pt x="125" y="50"/>
                      <a:pt x="125" y="50"/>
                    </a:cubicBezTo>
                    <a:cubicBezTo>
                      <a:pt x="125" y="45"/>
                      <a:pt x="125" y="45"/>
                      <a:pt x="125" y="45"/>
                    </a:cubicBezTo>
                    <a:cubicBezTo>
                      <a:pt x="125" y="45"/>
                      <a:pt x="126" y="47"/>
                      <a:pt x="126" y="48"/>
                    </a:cubicBezTo>
                    <a:cubicBezTo>
                      <a:pt x="127" y="47"/>
                      <a:pt x="126" y="44"/>
                      <a:pt x="126" y="42"/>
                    </a:cubicBezTo>
                    <a:cubicBezTo>
                      <a:pt x="127" y="43"/>
                      <a:pt x="127" y="41"/>
                      <a:pt x="127" y="41"/>
                    </a:cubicBezTo>
                    <a:cubicBezTo>
                      <a:pt x="128" y="42"/>
                      <a:pt x="127" y="41"/>
                      <a:pt x="127" y="42"/>
                    </a:cubicBezTo>
                    <a:cubicBezTo>
                      <a:pt x="128" y="43"/>
                      <a:pt x="128" y="43"/>
                      <a:pt x="128" y="43"/>
                    </a:cubicBezTo>
                    <a:cubicBezTo>
                      <a:pt x="128" y="44"/>
                      <a:pt x="129" y="46"/>
                      <a:pt x="129" y="47"/>
                    </a:cubicBezTo>
                    <a:cubicBezTo>
                      <a:pt x="129" y="46"/>
                      <a:pt x="131" y="46"/>
                      <a:pt x="132" y="46"/>
                    </a:cubicBezTo>
                    <a:cubicBezTo>
                      <a:pt x="130" y="44"/>
                      <a:pt x="132" y="45"/>
                      <a:pt x="132" y="42"/>
                    </a:cubicBezTo>
                    <a:cubicBezTo>
                      <a:pt x="132" y="41"/>
                      <a:pt x="133" y="44"/>
                      <a:pt x="133" y="44"/>
                    </a:cubicBezTo>
                    <a:cubicBezTo>
                      <a:pt x="134" y="43"/>
                      <a:pt x="135" y="44"/>
                      <a:pt x="136" y="43"/>
                    </a:cubicBezTo>
                    <a:cubicBezTo>
                      <a:pt x="136" y="43"/>
                      <a:pt x="136" y="43"/>
                      <a:pt x="136" y="43"/>
                    </a:cubicBezTo>
                    <a:cubicBezTo>
                      <a:pt x="136" y="42"/>
                      <a:pt x="138" y="43"/>
                      <a:pt x="138" y="40"/>
                    </a:cubicBezTo>
                    <a:cubicBezTo>
                      <a:pt x="138" y="42"/>
                      <a:pt x="138" y="42"/>
                      <a:pt x="138" y="42"/>
                    </a:cubicBezTo>
                    <a:cubicBezTo>
                      <a:pt x="139" y="42"/>
                      <a:pt x="137" y="39"/>
                      <a:pt x="139" y="40"/>
                    </a:cubicBezTo>
                    <a:cubicBezTo>
                      <a:pt x="139" y="41"/>
                      <a:pt x="139" y="41"/>
                      <a:pt x="139" y="41"/>
                    </a:cubicBezTo>
                    <a:cubicBezTo>
                      <a:pt x="139" y="40"/>
                      <a:pt x="140" y="42"/>
                      <a:pt x="140" y="39"/>
                    </a:cubicBezTo>
                    <a:cubicBezTo>
                      <a:pt x="141" y="41"/>
                      <a:pt x="141" y="41"/>
                      <a:pt x="141" y="41"/>
                    </a:cubicBezTo>
                    <a:cubicBezTo>
                      <a:pt x="141" y="40"/>
                      <a:pt x="142" y="40"/>
                      <a:pt x="142" y="38"/>
                    </a:cubicBezTo>
                    <a:cubicBezTo>
                      <a:pt x="142" y="40"/>
                      <a:pt x="142" y="40"/>
                      <a:pt x="142" y="40"/>
                    </a:cubicBezTo>
                    <a:cubicBezTo>
                      <a:pt x="143" y="41"/>
                      <a:pt x="142" y="38"/>
                      <a:pt x="143" y="38"/>
                    </a:cubicBezTo>
                    <a:cubicBezTo>
                      <a:pt x="143" y="38"/>
                      <a:pt x="144" y="39"/>
                      <a:pt x="144" y="39"/>
                    </a:cubicBezTo>
                    <a:cubicBezTo>
                      <a:pt x="143" y="38"/>
                      <a:pt x="144" y="38"/>
                      <a:pt x="144" y="37"/>
                    </a:cubicBezTo>
                    <a:cubicBezTo>
                      <a:pt x="146" y="39"/>
                      <a:pt x="146" y="39"/>
                      <a:pt x="146" y="39"/>
                    </a:cubicBezTo>
                    <a:cubicBezTo>
                      <a:pt x="149" y="37"/>
                      <a:pt x="152" y="36"/>
                      <a:pt x="154" y="33"/>
                    </a:cubicBezTo>
                    <a:cubicBezTo>
                      <a:pt x="156" y="35"/>
                      <a:pt x="154" y="35"/>
                      <a:pt x="155" y="36"/>
                    </a:cubicBezTo>
                    <a:cubicBezTo>
                      <a:pt x="154" y="34"/>
                      <a:pt x="155" y="35"/>
                      <a:pt x="156" y="34"/>
                    </a:cubicBezTo>
                    <a:cubicBezTo>
                      <a:pt x="156" y="34"/>
                      <a:pt x="156" y="34"/>
                      <a:pt x="156" y="34"/>
                    </a:cubicBezTo>
                    <a:cubicBezTo>
                      <a:pt x="156" y="34"/>
                      <a:pt x="157" y="35"/>
                      <a:pt x="157" y="34"/>
                    </a:cubicBezTo>
                    <a:cubicBezTo>
                      <a:pt x="157" y="34"/>
                      <a:pt x="157" y="34"/>
                      <a:pt x="157" y="34"/>
                    </a:cubicBezTo>
                    <a:cubicBezTo>
                      <a:pt x="157" y="32"/>
                      <a:pt x="159" y="36"/>
                      <a:pt x="158" y="33"/>
                    </a:cubicBezTo>
                    <a:cubicBezTo>
                      <a:pt x="159" y="34"/>
                      <a:pt x="159" y="34"/>
                      <a:pt x="159" y="34"/>
                    </a:cubicBezTo>
                    <a:cubicBezTo>
                      <a:pt x="158" y="32"/>
                      <a:pt x="160" y="35"/>
                      <a:pt x="160" y="33"/>
                    </a:cubicBezTo>
                    <a:cubicBezTo>
                      <a:pt x="160" y="33"/>
                      <a:pt x="160" y="33"/>
                      <a:pt x="160" y="33"/>
                    </a:cubicBezTo>
                    <a:cubicBezTo>
                      <a:pt x="161" y="34"/>
                      <a:pt x="160" y="30"/>
                      <a:pt x="161" y="32"/>
                    </a:cubicBezTo>
                    <a:cubicBezTo>
                      <a:pt x="162" y="31"/>
                      <a:pt x="162" y="30"/>
                      <a:pt x="161" y="28"/>
                    </a:cubicBezTo>
                    <a:cubicBezTo>
                      <a:pt x="162" y="30"/>
                      <a:pt x="162" y="30"/>
                      <a:pt x="162" y="30"/>
                    </a:cubicBezTo>
                    <a:cubicBezTo>
                      <a:pt x="164" y="28"/>
                      <a:pt x="167" y="27"/>
                      <a:pt x="167" y="24"/>
                    </a:cubicBezTo>
                    <a:cubicBezTo>
                      <a:pt x="168" y="25"/>
                      <a:pt x="168" y="25"/>
                      <a:pt x="168" y="25"/>
                    </a:cubicBezTo>
                    <a:cubicBezTo>
                      <a:pt x="167" y="22"/>
                      <a:pt x="171" y="25"/>
                      <a:pt x="170" y="21"/>
                    </a:cubicBezTo>
                    <a:cubicBezTo>
                      <a:pt x="169" y="19"/>
                      <a:pt x="169" y="19"/>
                      <a:pt x="169" y="19"/>
                    </a:cubicBezTo>
                    <a:cubicBezTo>
                      <a:pt x="171" y="21"/>
                      <a:pt x="171" y="21"/>
                      <a:pt x="171" y="21"/>
                    </a:cubicBezTo>
                    <a:cubicBezTo>
                      <a:pt x="170" y="20"/>
                      <a:pt x="172" y="20"/>
                      <a:pt x="171" y="19"/>
                    </a:cubicBezTo>
                    <a:cubicBezTo>
                      <a:pt x="171" y="19"/>
                      <a:pt x="171" y="19"/>
                      <a:pt x="172" y="20"/>
                    </a:cubicBezTo>
                    <a:cubicBezTo>
                      <a:pt x="172" y="20"/>
                      <a:pt x="171" y="17"/>
                      <a:pt x="172" y="17"/>
                    </a:cubicBezTo>
                    <a:cubicBezTo>
                      <a:pt x="173" y="18"/>
                      <a:pt x="173" y="18"/>
                      <a:pt x="173" y="18"/>
                    </a:cubicBezTo>
                    <a:cubicBezTo>
                      <a:pt x="177" y="19"/>
                      <a:pt x="182" y="18"/>
                      <a:pt x="181" y="13"/>
                    </a:cubicBezTo>
                    <a:cubicBezTo>
                      <a:pt x="181" y="12"/>
                      <a:pt x="183" y="14"/>
                      <a:pt x="183" y="14"/>
                    </a:cubicBezTo>
                    <a:cubicBezTo>
                      <a:pt x="182" y="10"/>
                      <a:pt x="188" y="11"/>
                      <a:pt x="186" y="6"/>
                    </a:cubicBezTo>
                    <a:cubicBezTo>
                      <a:pt x="186" y="4"/>
                      <a:pt x="182" y="0"/>
                      <a:pt x="182" y="0"/>
                    </a:cubicBezTo>
                    <a:cubicBezTo>
                      <a:pt x="180" y="4"/>
                      <a:pt x="176" y="5"/>
                      <a:pt x="171" y="6"/>
                    </a:cubicBezTo>
                    <a:cubicBezTo>
                      <a:pt x="171" y="7"/>
                      <a:pt x="170" y="9"/>
                      <a:pt x="169" y="9"/>
                    </a:cubicBezTo>
                    <a:cubicBezTo>
                      <a:pt x="165" y="12"/>
                      <a:pt x="158" y="11"/>
                      <a:pt x="154" y="16"/>
                    </a:cubicBezTo>
                    <a:cubicBezTo>
                      <a:pt x="155" y="16"/>
                      <a:pt x="155" y="18"/>
                      <a:pt x="155" y="18"/>
                    </a:cubicBezTo>
                    <a:cubicBezTo>
                      <a:pt x="155" y="18"/>
                      <a:pt x="155" y="18"/>
                      <a:pt x="155" y="18"/>
                    </a:cubicBezTo>
                    <a:cubicBezTo>
                      <a:pt x="155" y="19"/>
                      <a:pt x="155" y="19"/>
                      <a:pt x="155" y="19"/>
                    </a:cubicBezTo>
                    <a:cubicBezTo>
                      <a:pt x="155" y="19"/>
                      <a:pt x="154" y="18"/>
                      <a:pt x="154" y="17"/>
                    </a:cubicBezTo>
                    <a:cubicBezTo>
                      <a:pt x="153" y="19"/>
                      <a:pt x="151" y="20"/>
                      <a:pt x="149" y="20"/>
                    </a:cubicBezTo>
                    <a:cubicBezTo>
                      <a:pt x="150" y="22"/>
                      <a:pt x="148" y="21"/>
                      <a:pt x="149" y="23"/>
                    </a:cubicBezTo>
                    <a:cubicBezTo>
                      <a:pt x="148" y="22"/>
                      <a:pt x="148" y="22"/>
                      <a:pt x="148" y="22"/>
                    </a:cubicBezTo>
                    <a:cubicBezTo>
                      <a:pt x="147" y="24"/>
                      <a:pt x="147" y="24"/>
                      <a:pt x="145" y="22"/>
                    </a:cubicBezTo>
                    <a:cubicBezTo>
                      <a:pt x="139" y="23"/>
                      <a:pt x="134" y="27"/>
                      <a:pt x="128" y="28"/>
                    </a:cubicBezTo>
                    <a:cubicBezTo>
                      <a:pt x="123" y="30"/>
                      <a:pt x="118" y="35"/>
                      <a:pt x="112" y="37"/>
                    </a:cubicBezTo>
                    <a:cubicBezTo>
                      <a:pt x="112" y="40"/>
                      <a:pt x="110" y="39"/>
                      <a:pt x="110" y="42"/>
                    </a:cubicBezTo>
                    <a:cubicBezTo>
                      <a:pt x="110" y="41"/>
                      <a:pt x="110" y="41"/>
                      <a:pt x="110" y="41"/>
                    </a:cubicBezTo>
                    <a:cubicBezTo>
                      <a:pt x="109" y="43"/>
                      <a:pt x="109" y="41"/>
                      <a:pt x="107" y="40"/>
                    </a:cubicBezTo>
                    <a:cubicBezTo>
                      <a:pt x="107" y="42"/>
                      <a:pt x="107" y="41"/>
                      <a:pt x="107" y="43"/>
                    </a:cubicBezTo>
                    <a:cubicBezTo>
                      <a:pt x="107" y="45"/>
                      <a:pt x="106" y="40"/>
                      <a:pt x="106" y="41"/>
                    </a:cubicBezTo>
                    <a:cubicBezTo>
                      <a:pt x="105" y="41"/>
                      <a:pt x="106" y="42"/>
                      <a:pt x="106" y="42"/>
                    </a:cubicBezTo>
                    <a:cubicBezTo>
                      <a:pt x="105" y="45"/>
                      <a:pt x="106" y="41"/>
                      <a:pt x="103" y="39"/>
                    </a:cubicBezTo>
                    <a:cubicBezTo>
                      <a:pt x="101" y="41"/>
                      <a:pt x="98" y="44"/>
                      <a:pt x="95" y="43"/>
                    </a:cubicBezTo>
                    <a:cubicBezTo>
                      <a:pt x="95" y="43"/>
                      <a:pt x="96" y="44"/>
                      <a:pt x="96" y="44"/>
                    </a:cubicBezTo>
                    <a:cubicBezTo>
                      <a:pt x="95" y="41"/>
                      <a:pt x="95" y="46"/>
                      <a:pt x="94" y="44"/>
                    </a:cubicBezTo>
                    <a:cubicBezTo>
                      <a:pt x="94" y="44"/>
                      <a:pt x="94" y="43"/>
                      <a:pt x="94" y="43"/>
                    </a:cubicBezTo>
                    <a:cubicBezTo>
                      <a:pt x="93" y="42"/>
                      <a:pt x="92" y="44"/>
                      <a:pt x="91" y="43"/>
                    </a:cubicBezTo>
                    <a:cubicBezTo>
                      <a:pt x="90" y="45"/>
                      <a:pt x="88" y="42"/>
                      <a:pt x="88" y="44"/>
                    </a:cubicBezTo>
                    <a:cubicBezTo>
                      <a:pt x="88" y="43"/>
                      <a:pt x="87" y="43"/>
                      <a:pt x="87" y="43"/>
                    </a:cubicBezTo>
                    <a:cubicBezTo>
                      <a:pt x="87" y="47"/>
                      <a:pt x="84" y="42"/>
                      <a:pt x="84" y="44"/>
                    </a:cubicBezTo>
                    <a:cubicBezTo>
                      <a:pt x="84" y="44"/>
                      <a:pt x="84" y="44"/>
                      <a:pt x="84" y="44"/>
                    </a:cubicBezTo>
                    <a:cubicBezTo>
                      <a:pt x="81" y="45"/>
                      <a:pt x="77" y="45"/>
                      <a:pt x="75" y="47"/>
                    </a:cubicBezTo>
                    <a:cubicBezTo>
                      <a:pt x="73" y="47"/>
                      <a:pt x="70" y="44"/>
                      <a:pt x="69" y="46"/>
                    </a:cubicBezTo>
                    <a:cubicBezTo>
                      <a:pt x="69" y="48"/>
                      <a:pt x="69" y="48"/>
                      <a:pt x="69" y="48"/>
                    </a:cubicBezTo>
                    <a:cubicBezTo>
                      <a:pt x="68" y="48"/>
                      <a:pt x="69" y="47"/>
                      <a:pt x="68" y="46"/>
                    </a:cubicBezTo>
                    <a:cubicBezTo>
                      <a:pt x="68" y="48"/>
                      <a:pt x="66" y="47"/>
                      <a:pt x="65" y="47"/>
                    </a:cubicBezTo>
                    <a:cubicBezTo>
                      <a:pt x="65" y="47"/>
                      <a:pt x="65" y="48"/>
                      <a:pt x="65" y="49"/>
                    </a:cubicBezTo>
                    <a:cubicBezTo>
                      <a:pt x="63" y="46"/>
                      <a:pt x="62" y="50"/>
                      <a:pt x="60" y="48"/>
                    </a:cubicBezTo>
                    <a:cubicBezTo>
                      <a:pt x="61" y="51"/>
                      <a:pt x="60" y="50"/>
                      <a:pt x="59" y="51"/>
                    </a:cubicBezTo>
                    <a:cubicBezTo>
                      <a:pt x="59" y="51"/>
                      <a:pt x="59" y="50"/>
                      <a:pt x="59" y="49"/>
                    </a:cubicBezTo>
                    <a:cubicBezTo>
                      <a:pt x="58" y="50"/>
                      <a:pt x="57" y="50"/>
                      <a:pt x="56" y="49"/>
                    </a:cubicBezTo>
                    <a:cubicBezTo>
                      <a:pt x="56" y="49"/>
                      <a:pt x="56" y="51"/>
                      <a:pt x="55" y="51"/>
                    </a:cubicBezTo>
                    <a:cubicBezTo>
                      <a:pt x="54" y="49"/>
                      <a:pt x="54" y="51"/>
                      <a:pt x="53" y="50"/>
                    </a:cubicBezTo>
                    <a:cubicBezTo>
                      <a:pt x="54" y="52"/>
                      <a:pt x="52" y="54"/>
                      <a:pt x="52" y="53"/>
                    </a:cubicBezTo>
                    <a:cubicBezTo>
                      <a:pt x="52" y="50"/>
                      <a:pt x="52" y="50"/>
                      <a:pt x="52" y="50"/>
                    </a:cubicBezTo>
                    <a:cubicBezTo>
                      <a:pt x="50" y="52"/>
                      <a:pt x="47" y="49"/>
                      <a:pt x="44" y="52"/>
                    </a:cubicBezTo>
                    <a:cubicBezTo>
                      <a:pt x="44" y="51"/>
                      <a:pt x="44" y="51"/>
                      <a:pt x="44" y="51"/>
                    </a:cubicBezTo>
                    <a:cubicBezTo>
                      <a:pt x="42" y="53"/>
                      <a:pt x="39" y="51"/>
                      <a:pt x="37" y="54"/>
                    </a:cubicBezTo>
                    <a:cubicBezTo>
                      <a:pt x="36" y="53"/>
                      <a:pt x="35" y="52"/>
                      <a:pt x="35" y="52"/>
                    </a:cubicBezTo>
                    <a:cubicBezTo>
                      <a:pt x="34" y="53"/>
                      <a:pt x="33" y="53"/>
                      <a:pt x="32" y="55"/>
                    </a:cubicBezTo>
                    <a:cubicBezTo>
                      <a:pt x="32" y="56"/>
                      <a:pt x="32" y="54"/>
                      <a:pt x="32" y="54"/>
                    </a:cubicBezTo>
                    <a:cubicBezTo>
                      <a:pt x="31" y="53"/>
                      <a:pt x="30" y="51"/>
                      <a:pt x="29" y="53"/>
                    </a:cubicBezTo>
                    <a:cubicBezTo>
                      <a:pt x="29" y="52"/>
                      <a:pt x="29" y="52"/>
                      <a:pt x="29" y="52"/>
                    </a:cubicBezTo>
                    <a:cubicBezTo>
                      <a:pt x="28" y="53"/>
                      <a:pt x="27" y="55"/>
                      <a:pt x="26" y="53"/>
                    </a:cubicBezTo>
                    <a:cubicBezTo>
                      <a:pt x="25" y="54"/>
                      <a:pt x="24" y="55"/>
                      <a:pt x="25" y="56"/>
                    </a:cubicBezTo>
                    <a:cubicBezTo>
                      <a:pt x="24" y="56"/>
                      <a:pt x="25" y="54"/>
                      <a:pt x="24" y="55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23" y="52"/>
                      <a:pt x="21" y="53"/>
                      <a:pt x="19" y="53"/>
                    </a:cubicBezTo>
                    <a:cubicBezTo>
                      <a:pt x="19" y="51"/>
                      <a:pt x="17" y="53"/>
                      <a:pt x="16" y="51"/>
                    </a:cubicBezTo>
                    <a:cubicBezTo>
                      <a:pt x="15" y="52"/>
                      <a:pt x="15" y="50"/>
                      <a:pt x="13" y="53"/>
                    </a:cubicBezTo>
                    <a:cubicBezTo>
                      <a:pt x="14" y="51"/>
                      <a:pt x="14" y="51"/>
                      <a:pt x="14" y="51"/>
                    </a:cubicBezTo>
                    <a:cubicBezTo>
                      <a:pt x="13" y="51"/>
                      <a:pt x="12" y="51"/>
                      <a:pt x="11" y="49"/>
                    </a:cubicBezTo>
                    <a:cubicBezTo>
                      <a:pt x="11" y="49"/>
                      <a:pt x="10" y="50"/>
                      <a:pt x="9" y="51"/>
                    </a:cubicBezTo>
                    <a:cubicBezTo>
                      <a:pt x="10" y="49"/>
                      <a:pt x="10" y="49"/>
                      <a:pt x="10" y="49"/>
                    </a:cubicBezTo>
                    <a:cubicBezTo>
                      <a:pt x="9" y="50"/>
                      <a:pt x="7" y="51"/>
                      <a:pt x="6" y="52"/>
                    </a:cubicBezTo>
                    <a:cubicBezTo>
                      <a:pt x="6" y="51"/>
                      <a:pt x="6" y="52"/>
                      <a:pt x="6" y="51"/>
                    </a:cubicBezTo>
                    <a:cubicBezTo>
                      <a:pt x="7" y="51"/>
                      <a:pt x="8" y="50"/>
                      <a:pt x="9" y="48"/>
                    </a:cubicBezTo>
                    <a:cubicBezTo>
                      <a:pt x="9" y="48"/>
                      <a:pt x="6" y="50"/>
                      <a:pt x="7" y="48"/>
                    </a:cubicBezTo>
                    <a:cubicBezTo>
                      <a:pt x="7" y="47"/>
                      <a:pt x="7" y="47"/>
                      <a:pt x="5" y="49"/>
                    </a:cubicBezTo>
                    <a:cubicBezTo>
                      <a:pt x="6" y="48"/>
                      <a:pt x="6" y="48"/>
                      <a:pt x="7" y="47"/>
                    </a:cubicBezTo>
                    <a:cubicBezTo>
                      <a:pt x="6" y="47"/>
                      <a:pt x="6" y="47"/>
                      <a:pt x="5" y="47"/>
                    </a:cubicBezTo>
                    <a:cubicBezTo>
                      <a:pt x="6" y="47"/>
                      <a:pt x="5" y="47"/>
                      <a:pt x="5" y="48"/>
                    </a:cubicBezTo>
                    <a:cubicBezTo>
                      <a:pt x="4" y="48"/>
                      <a:pt x="4" y="48"/>
                      <a:pt x="2" y="49"/>
                    </a:cubicBezTo>
                    <a:cubicBezTo>
                      <a:pt x="3" y="49"/>
                      <a:pt x="3" y="49"/>
                      <a:pt x="3" y="49"/>
                    </a:cubicBezTo>
                    <a:cubicBezTo>
                      <a:pt x="2" y="50"/>
                      <a:pt x="1" y="50"/>
                      <a:pt x="2" y="49"/>
                    </a:cubicBezTo>
                    <a:cubicBezTo>
                      <a:pt x="3" y="48"/>
                      <a:pt x="4" y="48"/>
                      <a:pt x="5" y="47"/>
                    </a:cubicBezTo>
                    <a:cubicBezTo>
                      <a:pt x="1" y="48"/>
                      <a:pt x="1" y="48"/>
                      <a:pt x="1" y="48"/>
                    </a:cubicBezTo>
                    <a:cubicBezTo>
                      <a:pt x="2" y="48"/>
                      <a:pt x="2" y="49"/>
                      <a:pt x="1" y="49"/>
                    </a:cubicBezTo>
                    <a:cubicBezTo>
                      <a:pt x="2" y="49"/>
                      <a:pt x="2" y="49"/>
                      <a:pt x="2" y="49"/>
                    </a:cubicBezTo>
                    <a:cubicBezTo>
                      <a:pt x="0" y="50"/>
                      <a:pt x="0" y="50"/>
                      <a:pt x="0" y="50"/>
                    </a:cubicBezTo>
                    <a:cubicBezTo>
                      <a:pt x="1" y="51"/>
                      <a:pt x="1" y="52"/>
                      <a:pt x="2" y="52"/>
                    </a:cubicBezTo>
                    <a:cubicBezTo>
                      <a:pt x="3" y="51"/>
                      <a:pt x="3" y="51"/>
                      <a:pt x="3" y="51"/>
                    </a:cubicBezTo>
                    <a:cubicBezTo>
                      <a:pt x="4" y="51"/>
                      <a:pt x="5" y="50"/>
                      <a:pt x="5" y="52"/>
                    </a:cubicBezTo>
                    <a:cubicBezTo>
                      <a:pt x="4" y="52"/>
                      <a:pt x="4" y="53"/>
                      <a:pt x="3" y="53"/>
                    </a:cubicBezTo>
                    <a:cubicBezTo>
                      <a:pt x="4" y="53"/>
                      <a:pt x="4" y="53"/>
                      <a:pt x="4" y="53"/>
                    </a:cubicBezTo>
                    <a:cubicBezTo>
                      <a:pt x="2" y="55"/>
                      <a:pt x="2" y="55"/>
                      <a:pt x="2" y="55"/>
                    </a:cubicBezTo>
                    <a:cubicBezTo>
                      <a:pt x="5" y="52"/>
                      <a:pt x="4" y="55"/>
                      <a:pt x="5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0" name="chenying0907 243"/>
              <p:cNvSpPr/>
              <p:nvPr/>
            </p:nvSpPr>
            <p:spPr bwMode="auto">
              <a:xfrm>
                <a:off x="4005" y="2851"/>
                <a:ext cx="2" cy="5"/>
              </a:xfrm>
              <a:custGeom>
                <a:avLst/>
                <a:gdLst>
                  <a:gd name="T0" fmla="*/ 2 w 2"/>
                  <a:gd name="T1" fmla="*/ 5 h 5"/>
                  <a:gd name="T2" fmla="*/ 2 w 2"/>
                  <a:gd name="T3" fmla="*/ 5 h 5"/>
                  <a:gd name="T4" fmla="*/ 0 w 2"/>
                  <a:gd name="T5" fmla="*/ 0 h 5"/>
                  <a:gd name="T6" fmla="*/ 2 w 2"/>
                  <a:gd name="T7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5">
                    <a:moveTo>
                      <a:pt x="2" y="5"/>
                    </a:moveTo>
                    <a:lnTo>
                      <a:pt x="2" y="5"/>
                    </a:lnTo>
                    <a:lnTo>
                      <a:pt x="0" y="0"/>
                    </a:lnTo>
                    <a:lnTo>
                      <a:pt x="2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1" name="chenying0907 244"/>
              <p:cNvSpPr/>
              <p:nvPr/>
            </p:nvSpPr>
            <p:spPr bwMode="auto">
              <a:xfrm>
                <a:off x="3980" y="2866"/>
                <a:ext cx="2" cy="2"/>
              </a:xfrm>
              <a:custGeom>
                <a:avLst/>
                <a:gdLst>
                  <a:gd name="T0" fmla="*/ 1 w 1"/>
                  <a:gd name="T1" fmla="*/ 1 h 1"/>
                  <a:gd name="T2" fmla="*/ 1 w 1"/>
                  <a:gd name="T3" fmla="*/ 0 h 1"/>
                  <a:gd name="T4" fmla="*/ 1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1"/>
                      <a:pt x="1" y="1"/>
                      <a:pt x="1" y="0"/>
                    </a:cubicBezTo>
                    <a:cubicBezTo>
                      <a:pt x="0" y="0"/>
                      <a:pt x="1" y="0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2" name="chenying0907 245"/>
              <p:cNvSpPr/>
              <p:nvPr/>
            </p:nvSpPr>
            <p:spPr bwMode="auto">
              <a:xfrm>
                <a:off x="3982" y="286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3" name="chenying0907 246"/>
              <p:cNvSpPr/>
              <p:nvPr/>
            </p:nvSpPr>
            <p:spPr bwMode="auto">
              <a:xfrm>
                <a:off x="3748" y="2898"/>
                <a:ext cx="4" cy="2"/>
              </a:xfrm>
              <a:custGeom>
                <a:avLst/>
                <a:gdLst>
                  <a:gd name="T0" fmla="*/ 2 w 2"/>
                  <a:gd name="T1" fmla="*/ 0 h 1"/>
                  <a:gd name="T2" fmla="*/ 0 w 2"/>
                  <a:gd name="T3" fmla="*/ 1 h 1"/>
                  <a:gd name="T4" fmla="*/ 2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2" y="1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4" name="chenying0907 247"/>
              <p:cNvSpPr/>
              <p:nvPr/>
            </p:nvSpPr>
            <p:spPr bwMode="auto">
              <a:xfrm>
                <a:off x="3980" y="2875"/>
                <a:ext cx="2" cy="4"/>
              </a:xfrm>
              <a:custGeom>
                <a:avLst/>
                <a:gdLst>
                  <a:gd name="T0" fmla="*/ 0 w 1"/>
                  <a:gd name="T1" fmla="*/ 1 h 2"/>
                  <a:gd name="T2" fmla="*/ 1 w 1"/>
                  <a:gd name="T3" fmla="*/ 2 h 2"/>
                  <a:gd name="T4" fmla="*/ 0 w 1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1"/>
                    </a:moveTo>
                    <a:cubicBezTo>
                      <a:pt x="1" y="0"/>
                      <a:pt x="0" y="2"/>
                      <a:pt x="1" y="2"/>
                    </a:cubicBezTo>
                    <a:cubicBezTo>
                      <a:pt x="1" y="2"/>
                      <a:pt x="0" y="0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5" name="chenying0907 248"/>
              <p:cNvSpPr/>
              <p:nvPr/>
            </p:nvSpPr>
            <p:spPr bwMode="auto">
              <a:xfrm>
                <a:off x="3757" y="2909"/>
                <a:ext cx="2" cy="4"/>
              </a:xfrm>
              <a:custGeom>
                <a:avLst/>
                <a:gdLst>
                  <a:gd name="T0" fmla="*/ 1 w 1"/>
                  <a:gd name="T1" fmla="*/ 0 h 2"/>
                  <a:gd name="T2" fmla="*/ 0 w 1"/>
                  <a:gd name="T3" fmla="*/ 1 h 2"/>
                  <a:gd name="T4" fmla="*/ 1 w 1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1" y="2"/>
                      <a:pt x="1" y="1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6" name="chenying0907 249"/>
              <p:cNvSpPr/>
              <p:nvPr/>
            </p:nvSpPr>
            <p:spPr bwMode="auto">
              <a:xfrm>
                <a:off x="3776" y="2913"/>
                <a:ext cx="2" cy="4"/>
              </a:xfrm>
              <a:custGeom>
                <a:avLst/>
                <a:gdLst>
                  <a:gd name="T0" fmla="*/ 0 w 1"/>
                  <a:gd name="T1" fmla="*/ 1 h 2"/>
                  <a:gd name="T2" fmla="*/ 1 w 1"/>
                  <a:gd name="T3" fmla="*/ 1 h 2"/>
                  <a:gd name="T4" fmla="*/ 0 w 1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1"/>
                    </a:moveTo>
                    <a:cubicBezTo>
                      <a:pt x="0" y="2"/>
                      <a:pt x="1" y="0"/>
                      <a:pt x="1" y="1"/>
                    </a:cubicBezTo>
                    <a:cubicBezTo>
                      <a:pt x="1" y="0"/>
                      <a:pt x="1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7" name="chenying0907 250"/>
              <p:cNvSpPr/>
              <p:nvPr/>
            </p:nvSpPr>
            <p:spPr bwMode="auto">
              <a:xfrm>
                <a:off x="3759" y="2904"/>
                <a:ext cx="2" cy="5"/>
              </a:xfrm>
              <a:custGeom>
                <a:avLst/>
                <a:gdLst>
                  <a:gd name="T0" fmla="*/ 1 w 1"/>
                  <a:gd name="T1" fmla="*/ 0 h 2"/>
                  <a:gd name="T2" fmla="*/ 1 w 1"/>
                  <a:gd name="T3" fmla="*/ 1 h 2"/>
                  <a:gd name="T4" fmla="*/ 1 w 1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0"/>
                    </a:moveTo>
                    <a:cubicBezTo>
                      <a:pt x="0" y="2"/>
                      <a:pt x="1" y="0"/>
                      <a:pt x="1" y="1"/>
                    </a:cubicBezTo>
                    <a:cubicBezTo>
                      <a:pt x="1" y="1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8" name="chenying0907 251"/>
              <p:cNvSpPr/>
              <p:nvPr/>
            </p:nvSpPr>
            <p:spPr bwMode="auto">
              <a:xfrm>
                <a:off x="3893" y="3080"/>
                <a:ext cx="4" cy="9"/>
              </a:xfrm>
              <a:custGeom>
                <a:avLst/>
                <a:gdLst>
                  <a:gd name="T0" fmla="*/ 2 w 2"/>
                  <a:gd name="T1" fmla="*/ 0 h 4"/>
                  <a:gd name="T2" fmla="*/ 1 w 2"/>
                  <a:gd name="T3" fmla="*/ 1 h 4"/>
                  <a:gd name="T4" fmla="*/ 1 w 2"/>
                  <a:gd name="T5" fmla="*/ 2 h 4"/>
                  <a:gd name="T6" fmla="*/ 0 w 2"/>
                  <a:gd name="T7" fmla="*/ 4 h 4"/>
                  <a:gd name="T8" fmla="*/ 2 w 2"/>
                  <a:gd name="T9" fmla="*/ 1 h 4"/>
                  <a:gd name="T10" fmla="*/ 2 w 2"/>
                  <a:gd name="T11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4">
                    <a:moveTo>
                      <a:pt x="2" y="0"/>
                    </a:moveTo>
                    <a:cubicBezTo>
                      <a:pt x="2" y="1"/>
                      <a:pt x="2" y="1"/>
                      <a:pt x="1" y="1"/>
                    </a:cubicBezTo>
                    <a:cubicBezTo>
                      <a:pt x="1" y="2"/>
                      <a:pt x="0" y="3"/>
                      <a:pt x="1" y="2"/>
                    </a:cubicBezTo>
                    <a:cubicBezTo>
                      <a:pt x="1" y="3"/>
                      <a:pt x="0" y="3"/>
                      <a:pt x="0" y="4"/>
                    </a:cubicBezTo>
                    <a:cubicBezTo>
                      <a:pt x="1" y="3"/>
                      <a:pt x="2" y="1"/>
                      <a:pt x="2" y="1"/>
                    </a:cubicBezTo>
                    <a:cubicBezTo>
                      <a:pt x="2" y="0"/>
                      <a:pt x="2" y="0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9" name="chenying0907 252"/>
              <p:cNvSpPr/>
              <p:nvPr/>
            </p:nvSpPr>
            <p:spPr bwMode="auto">
              <a:xfrm>
                <a:off x="3786" y="2913"/>
                <a:ext cx="0" cy="2"/>
              </a:xfrm>
              <a:custGeom>
                <a:avLst/>
                <a:gdLst>
                  <a:gd name="T0" fmla="*/ 1 h 1"/>
                  <a:gd name="T1" fmla="*/ 0 h 1"/>
                  <a:gd name="T2" fmla="*/ 0 h 1"/>
                  <a:gd name="T3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0" name="chenying0907 253"/>
              <p:cNvSpPr/>
              <p:nvPr/>
            </p:nvSpPr>
            <p:spPr bwMode="auto">
              <a:xfrm>
                <a:off x="3952" y="3061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1" name="chenying0907 254"/>
              <p:cNvSpPr>
                <a:spLocks noEditPoints="1"/>
              </p:cNvSpPr>
              <p:nvPr/>
            </p:nvSpPr>
            <p:spPr bwMode="auto">
              <a:xfrm>
                <a:off x="3895" y="3015"/>
                <a:ext cx="152" cy="95"/>
              </a:xfrm>
              <a:custGeom>
                <a:avLst/>
                <a:gdLst>
                  <a:gd name="T0" fmla="*/ 54 w 72"/>
                  <a:gd name="T1" fmla="*/ 4 h 45"/>
                  <a:gd name="T2" fmla="*/ 55 w 72"/>
                  <a:gd name="T3" fmla="*/ 8 h 45"/>
                  <a:gd name="T4" fmla="*/ 44 w 72"/>
                  <a:gd name="T5" fmla="*/ 20 h 45"/>
                  <a:gd name="T6" fmla="*/ 38 w 72"/>
                  <a:gd name="T7" fmla="*/ 21 h 45"/>
                  <a:gd name="T8" fmla="*/ 35 w 72"/>
                  <a:gd name="T9" fmla="*/ 21 h 45"/>
                  <a:gd name="T10" fmla="*/ 30 w 72"/>
                  <a:gd name="T11" fmla="*/ 22 h 45"/>
                  <a:gd name="T12" fmla="*/ 27 w 72"/>
                  <a:gd name="T13" fmla="*/ 22 h 45"/>
                  <a:gd name="T14" fmla="*/ 21 w 72"/>
                  <a:gd name="T15" fmla="*/ 23 h 45"/>
                  <a:gd name="T16" fmla="*/ 16 w 72"/>
                  <a:gd name="T17" fmla="*/ 23 h 45"/>
                  <a:gd name="T18" fmla="*/ 11 w 72"/>
                  <a:gd name="T19" fmla="*/ 23 h 45"/>
                  <a:gd name="T20" fmla="*/ 9 w 72"/>
                  <a:gd name="T21" fmla="*/ 21 h 45"/>
                  <a:gd name="T22" fmla="*/ 8 w 72"/>
                  <a:gd name="T23" fmla="*/ 20 h 45"/>
                  <a:gd name="T24" fmla="*/ 7 w 72"/>
                  <a:gd name="T25" fmla="*/ 20 h 45"/>
                  <a:gd name="T26" fmla="*/ 4 w 72"/>
                  <a:gd name="T27" fmla="*/ 22 h 45"/>
                  <a:gd name="T28" fmla="*/ 2 w 72"/>
                  <a:gd name="T29" fmla="*/ 25 h 45"/>
                  <a:gd name="T30" fmla="*/ 2 w 72"/>
                  <a:gd name="T31" fmla="*/ 31 h 45"/>
                  <a:gd name="T32" fmla="*/ 8 w 72"/>
                  <a:gd name="T33" fmla="*/ 29 h 45"/>
                  <a:gd name="T34" fmla="*/ 4 w 72"/>
                  <a:gd name="T35" fmla="*/ 34 h 45"/>
                  <a:gd name="T36" fmla="*/ 3 w 72"/>
                  <a:gd name="T37" fmla="*/ 39 h 45"/>
                  <a:gd name="T38" fmla="*/ 8 w 72"/>
                  <a:gd name="T39" fmla="*/ 33 h 45"/>
                  <a:gd name="T40" fmla="*/ 6 w 72"/>
                  <a:gd name="T41" fmla="*/ 39 h 45"/>
                  <a:gd name="T42" fmla="*/ 7 w 72"/>
                  <a:gd name="T43" fmla="*/ 41 h 45"/>
                  <a:gd name="T44" fmla="*/ 8 w 72"/>
                  <a:gd name="T45" fmla="*/ 42 h 45"/>
                  <a:gd name="T46" fmla="*/ 9 w 72"/>
                  <a:gd name="T47" fmla="*/ 43 h 45"/>
                  <a:gd name="T48" fmla="*/ 12 w 72"/>
                  <a:gd name="T49" fmla="*/ 40 h 45"/>
                  <a:gd name="T50" fmla="*/ 13 w 72"/>
                  <a:gd name="T51" fmla="*/ 44 h 45"/>
                  <a:gd name="T52" fmla="*/ 15 w 72"/>
                  <a:gd name="T53" fmla="*/ 40 h 45"/>
                  <a:gd name="T54" fmla="*/ 16 w 72"/>
                  <a:gd name="T55" fmla="*/ 40 h 45"/>
                  <a:gd name="T56" fmla="*/ 17 w 72"/>
                  <a:gd name="T57" fmla="*/ 42 h 45"/>
                  <a:gd name="T58" fmla="*/ 23 w 72"/>
                  <a:gd name="T59" fmla="*/ 41 h 45"/>
                  <a:gd name="T60" fmla="*/ 24 w 72"/>
                  <a:gd name="T61" fmla="*/ 41 h 45"/>
                  <a:gd name="T62" fmla="*/ 28 w 72"/>
                  <a:gd name="T63" fmla="*/ 41 h 45"/>
                  <a:gd name="T64" fmla="*/ 31 w 72"/>
                  <a:gd name="T65" fmla="*/ 40 h 45"/>
                  <a:gd name="T66" fmla="*/ 33 w 72"/>
                  <a:gd name="T67" fmla="*/ 39 h 45"/>
                  <a:gd name="T68" fmla="*/ 34 w 72"/>
                  <a:gd name="T69" fmla="*/ 40 h 45"/>
                  <a:gd name="T70" fmla="*/ 34 w 72"/>
                  <a:gd name="T71" fmla="*/ 37 h 45"/>
                  <a:gd name="T72" fmla="*/ 37 w 72"/>
                  <a:gd name="T73" fmla="*/ 38 h 45"/>
                  <a:gd name="T74" fmla="*/ 41 w 72"/>
                  <a:gd name="T75" fmla="*/ 39 h 45"/>
                  <a:gd name="T76" fmla="*/ 43 w 72"/>
                  <a:gd name="T77" fmla="*/ 35 h 45"/>
                  <a:gd name="T78" fmla="*/ 46 w 72"/>
                  <a:gd name="T79" fmla="*/ 35 h 45"/>
                  <a:gd name="T80" fmla="*/ 47 w 72"/>
                  <a:gd name="T81" fmla="*/ 34 h 45"/>
                  <a:gd name="T82" fmla="*/ 49 w 72"/>
                  <a:gd name="T83" fmla="*/ 34 h 45"/>
                  <a:gd name="T84" fmla="*/ 50 w 72"/>
                  <a:gd name="T85" fmla="*/ 36 h 45"/>
                  <a:gd name="T86" fmla="*/ 51 w 72"/>
                  <a:gd name="T87" fmla="*/ 32 h 45"/>
                  <a:gd name="T88" fmla="*/ 52 w 72"/>
                  <a:gd name="T89" fmla="*/ 27 h 45"/>
                  <a:gd name="T90" fmla="*/ 54 w 72"/>
                  <a:gd name="T91" fmla="*/ 28 h 45"/>
                  <a:gd name="T92" fmla="*/ 54 w 72"/>
                  <a:gd name="T93" fmla="*/ 23 h 45"/>
                  <a:gd name="T94" fmla="*/ 58 w 72"/>
                  <a:gd name="T95" fmla="*/ 23 h 45"/>
                  <a:gd name="T96" fmla="*/ 59 w 72"/>
                  <a:gd name="T97" fmla="*/ 21 h 45"/>
                  <a:gd name="T98" fmla="*/ 61 w 72"/>
                  <a:gd name="T99" fmla="*/ 20 h 45"/>
                  <a:gd name="T100" fmla="*/ 65 w 72"/>
                  <a:gd name="T101" fmla="*/ 17 h 45"/>
                  <a:gd name="T102" fmla="*/ 65 w 72"/>
                  <a:gd name="T103" fmla="*/ 13 h 45"/>
                  <a:gd name="T104" fmla="*/ 67 w 72"/>
                  <a:gd name="T105" fmla="*/ 8 h 45"/>
                  <a:gd name="T106" fmla="*/ 61 w 72"/>
                  <a:gd name="T107" fmla="*/ 9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72" h="45">
                    <a:moveTo>
                      <a:pt x="68" y="4"/>
                    </a:moveTo>
                    <a:cubicBezTo>
                      <a:pt x="67" y="4"/>
                      <a:pt x="70" y="3"/>
                      <a:pt x="70" y="3"/>
                    </a:cubicBezTo>
                    <a:cubicBezTo>
                      <a:pt x="66" y="4"/>
                      <a:pt x="69" y="0"/>
                      <a:pt x="65" y="3"/>
                    </a:cubicBezTo>
                    <a:cubicBezTo>
                      <a:pt x="64" y="3"/>
                      <a:pt x="63" y="5"/>
                      <a:pt x="63" y="6"/>
                    </a:cubicBezTo>
                    <a:cubicBezTo>
                      <a:pt x="62" y="6"/>
                      <a:pt x="61" y="6"/>
                      <a:pt x="61" y="6"/>
                    </a:cubicBezTo>
                    <a:cubicBezTo>
                      <a:pt x="59" y="4"/>
                      <a:pt x="51" y="2"/>
                      <a:pt x="54" y="4"/>
                    </a:cubicBezTo>
                    <a:cubicBezTo>
                      <a:pt x="55" y="4"/>
                      <a:pt x="56" y="5"/>
                      <a:pt x="56" y="5"/>
                    </a:cubicBezTo>
                    <a:cubicBezTo>
                      <a:pt x="56" y="5"/>
                      <a:pt x="56" y="5"/>
                      <a:pt x="56" y="5"/>
                    </a:cubicBezTo>
                    <a:cubicBezTo>
                      <a:pt x="57" y="6"/>
                      <a:pt x="57" y="6"/>
                      <a:pt x="57" y="6"/>
                    </a:cubicBezTo>
                    <a:cubicBezTo>
                      <a:pt x="57" y="6"/>
                      <a:pt x="55" y="5"/>
                      <a:pt x="55" y="4"/>
                    </a:cubicBezTo>
                    <a:cubicBezTo>
                      <a:pt x="55" y="5"/>
                      <a:pt x="55" y="6"/>
                      <a:pt x="54" y="6"/>
                    </a:cubicBezTo>
                    <a:cubicBezTo>
                      <a:pt x="55" y="7"/>
                      <a:pt x="54" y="6"/>
                      <a:pt x="55" y="8"/>
                    </a:cubicBezTo>
                    <a:cubicBezTo>
                      <a:pt x="55" y="7"/>
                      <a:pt x="55" y="7"/>
                      <a:pt x="55" y="7"/>
                    </a:cubicBezTo>
                    <a:cubicBezTo>
                      <a:pt x="55" y="8"/>
                      <a:pt x="55" y="8"/>
                      <a:pt x="53" y="7"/>
                    </a:cubicBezTo>
                    <a:cubicBezTo>
                      <a:pt x="50" y="7"/>
                      <a:pt x="49" y="9"/>
                      <a:pt x="47" y="10"/>
                    </a:cubicBezTo>
                    <a:cubicBezTo>
                      <a:pt x="46" y="12"/>
                      <a:pt x="45" y="14"/>
                      <a:pt x="43" y="16"/>
                    </a:cubicBezTo>
                    <a:cubicBezTo>
                      <a:pt x="44" y="19"/>
                      <a:pt x="43" y="18"/>
                      <a:pt x="44" y="21"/>
                    </a:cubicBezTo>
                    <a:cubicBezTo>
                      <a:pt x="44" y="20"/>
                      <a:pt x="44" y="20"/>
                      <a:pt x="44" y="20"/>
                    </a:cubicBezTo>
                    <a:cubicBezTo>
                      <a:pt x="44" y="22"/>
                      <a:pt x="43" y="20"/>
                      <a:pt x="42" y="19"/>
                    </a:cubicBezTo>
                    <a:cubicBezTo>
                      <a:pt x="43" y="21"/>
                      <a:pt x="42" y="20"/>
                      <a:pt x="43" y="22"/>
                    </a:cubicBezTo>
                    <a:cubicBezTo>
                      <a:pt x="44" y="23"/>
                      <a:pt x="41" y="19"/>
                      <a:pt x="42" y="20"/>
                    </a:cubicBezTo>
                    <a:cubicBezTo>
                      <a:pt x="41" y="20"/>
                      <a:pt x="42" y="21"/>
                      <a:pt x="42" y="21"/>
                    </a:cubicBezTo>
                    <a:cubicBezTo>
                      <a:pt x="42" y="23"/>
                      <a:pt x="41" y="20"/>
                      <a:pt x="40" y="18"/>
                    </a:cubicBezTo>
                    <a:cubicBezTo>
                      <a:pt x="39" y="19"/>
                      <a:pt x="39" y="22"/>
                      <a:pt x="38" y="21"/>
                    </a:cubicBezTo>
                    <a:cubicBezTo>
                      <a:pt x="38" y="21"/>
                      <a:pt x="38" y="22"/>
                      <a:pt x="38" y="22"/>
                    </a:cubicBezTo>
                    <a:cubicBezTo>
                      <a:pt x="37" y="19"/>
                      <a:pt x="38" y="23"/>
                      <a:pt x="38" y="22"/>
                    </a:cubicBezTo>
                    <a:cubicBezTo>
                      <a:pt x="37" y="21"/>
                      <a:pt x="37" y="21"/>
                      <a:pt x="37" y="21"/>
                    </a:cubicBezTo>
                    <a:cubicBezTo>
                      <a:pt x="36" y="20"/>
                      <a:pt x="37" y="22"/>
                      <a:pt x="36" y="21"/>
                    </a:cubicBezTo>
                    <a:cubicBezTo>
                      <a:pt x="36" y="21"/>
                      <a:pt x="36" y="21"/>
                      <a:pt x="36" y="21"/>
                    </a:cubicBezTo>
                    <a:cubicBezTo>
                      <a:pt x="36" y="23"/>
                      <a:pt x="35" y="20"/>
                      <a:pt x="35" y="21"/>
                    </a:cubicBezTo>
                    <a:cubicBezTo>
                      <a:pt x="35" y="20"/>
                      <a:pt x="35" y="21"/>
                      <a:pt x="35" y="20"/>
                    </a:cubicBezTo>
                    <a:cubicBezTo>
                      <a:pt x="36" y="24"/>
                      <a:pt x="34" y="19"/>
                      <a:pt x="34" y="21"/>
                    </a:cubicBezTo>
                    <a:cubicBezTo>
                      <a:pt x="34" y="21"/>
                      <a:pt x="34" y="21"/>
                      <a:pt x="34" y="21"/>
                    </a:cubicBezTo>
                    <a:cubicBezTo>
                      <a:pt x="34" y="21"/>
                      <a:pt x="34" y="20"/>
                      <a:pt x="32" y="22"/>
                    </a:cubicBezTo>
                    <a:cubicBezTo>
                      <a:pt x="32" y="22"/>
                      <a:pt x="31" y="19"/>
                      <a:pt x="30" y="21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30" y="22"/>
                      <a:pt x="30" y="21"/>
                      <a:pt x="30" y="21"/>
                    </a:cubicBezTo>
                    <a:cubicBezTo>
                      <a:pt x="30" y="22"/>
                      <a:pt x="30" y="20"/>
                      <a:pt x="29" y="20"/>
                    </a:cubicBezTo>
                    <a:cubicBezTo>
                      <a:pt x="29" y="21"/>
                      <a:pt x="29" y="21"/>
                      <a:pt x="29" y="22"/>
                    </a:cubicBezTo>
                    <a:cubicBezTo>
                      <a:pt x="29" y="20"/>
                      <a:pt x="28" y="23"/>
                      <a:pt x="27" y="21"/>
                    </a:cubicBezTo>
                    <a:cubicBezTo>
                      <a:pt x="27" y="25"/>
                      <a:pt x="27" y="23"/>
                      <a:pt x="27" y="24"/>
                    </a:cubicBezTo>
                    <a:cubicBezTo>
                      <a:pt x="27" y="24"/>
                      <a:pt x="27" y="23"/>
                      <a:pt x="27" y="22"/>
                    </a:cubicBezTo>
                    <a:cubicBezTo>
                      <a:pt x="26" y="22"/>
                      <a:pt x="26" y="22"/>
                      <a:pt x="26" y="21"/>
                    </a:cubicBezTo>
                    <a:cubicBezTo>
                      <a:pt x="26" y="22"/>
                      <a:pt x="25" y="24"/>
                      <a:pt x="25" y="23"/>
                    </a:cubicBezTo>
                    <a:cubicBezTo>
                      <a:pt x="25" y="21"/>
                      <a:pt x="25" y="23"/>
                      <a:pt x="25" y="22"/>
                    </a:cubicBezTo>
                    <a:cubicBezTo>
                      <a:pt x="24" y="24"/>
                      <a:pt x="24" y="25"/>
                      <a:pt x="24" y="25"/>
                    </a:cubicBezTo>
                    <a:cubicBezTo>
                      <a:pt x="24" y="22"/>
                      <a:pt x="24" y="22"/>
                      <a:pt x="24" y="22"/>
                    </a:cubicBezTo>
                    <a:cubicBezTo>
                      <a:pt x="23" y="23"/>
                      <a:pt x="23" y="20"/>
                      <a:pt x="21" y="23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0" y="23"/>
                      <a:pt x="20" y="21"/>
                      <a:pt x="18" y="24"/>
                    </a:cubicBezTo>
                    <a:cubicBezTo>
                      <a:pt x="18" y="23"/>
                      <a:pt x="18" y="22"/>
                      <a:pt x="18" y="22"/>
                    </a:cubicBezTo>
                    <a:cubicBezTo>
                      <a:pt x="17" y="24"/>
                      <a:pt x="17" y="23"/>
                      <a:pt x="16" y="25"/>
                    </a:cubicBezTo>
                    <a:cubicBezTo>
                      <a:pt x="16" y="25"/>
                      <a:pt x="16" y="24"/>
                      <a:pt x="16" y="24"/>
                    </a:cubicBezTo>
                    <a:cubicBezTo>
                      <a:pt x="16" y="23"/>
                      <a:pt x="17" y="21"/>
                      <a:pt x="16" y="23"/>
                    </a:cubicBezTo>
                    <a:cubicBezTo>
                      <a:pt x="16" y="22"/>
                      <a:pt x="16" y="22"/>
                      <a:pt x="16" y="22"/>
                    </a:cubicBezTo>
                    <a:cubicBezTo>
                      <a:pt x="15" y="23"/>
                      <a:pt x="14" y="24"/>
                      <a:pt x="15" y="23"/>
                    </a:cubicBezTo>
                    <a:cubicBezTo>
                      <a:pt x="14" y="24"/>
                      <a:pt x="13" y="24"/>
                      <a:pt x="13" y="26"/>
                    </a:cubicBezTo>
                    <a:cubicBezTo>
                      <a:pt x="12" y="26"/>
                      <a:pt x="14" y="23"/>
                      <a:pt x="13" y="25"/>
                    </a:cubicBezTo>
                    <a:cubicBezTo>
                      <a:pt x="14" y="23"/>
                      <a:pt x="14" y="23"/>
                      <a:pt x="14" y="23"/>
                    </a:cubicBezTo>
                    <a:cubicBezTo>
                      <a:pt x="14" y="22"/>
                      <a:pt x="12" y="23"/>
                      <a:pt x="11" y="23"/>
                    </a:cubicBezTo>
                    <a:cubicBezTo>
                      <a:pt x="12" y="21"/>
                      <a:pt x="10" y="23"/>
                      <a:pt x="11" y="22"/>
                    </a:cubicBezTo>
                    <a:cubicBezTo>
                      <a:pt x="10" y="23"/>
                      <a:pt x="11" y="21"/>
                      <a:pt x="9" y="23"/>
                    </a:cubicBezTo>
                    <a:cubicBezTo>
                      <a:pt x="10" y="22"/>
                      <a:pt x="10" y="22"/>
                      <a:pt x="10" y="22"/>
                    </a:cubicBezTo>
                    <a:cubicBezTo>
                      <a:pt x="10" y="22"/>
                      <a:pt x="10" y="21"/>
                      <a:pt x="10" y="21"/>
                    </a:cubicBezTo>
                    <a:cubicBezTo>
                      <a:pt x="10" y="20"/>
                      <a:pt x="8" y="21"/>
                      <a:pt x="8" y="22"/>
                    </a:cubicBezTo>
                    <a:cubicBezTo>
                      <a:pt x="9" y="21"/>
                      <a:pt x="9" y="21"/>
                      <a:pt x="9" y="21"/>
                    </a:cubicBezTo>
                    <a:cubicBezTo>
                      <a:pt x="8" y="21"/>
                      <a:pt x="6" y="22"/>
                      <a:pt x="5" y="23"/>
                    </a:cubicBezTo>
                    <a:cubicBezTo>
                      <a:pt x="6" y="22"/>
                      <a:pt x="5" y="23"/>
                      <a:pt x="5" y="22"/>
                    </a:cubicBezTo>
                    <a:cubicBezTo>
                      <a:pt x="6" y="22"/>
                      <a:pt x="8" y="21"/>
                      <a:pt x="9" y="20"/>
                    </a:cubicBezTo>
                    <a:cubicBezTo>
                      <a:pt x="10" y="20"/>
                      <a:pt x="6" y="21"/>
                      <a:pt x="8" y="20"/>
                    </a:cubicBezTo>
                    <a:cubicBezTo>
                      <a:pt x="9" y="20"/>
                      <a:pt x="8" y="20"/>
                      <a:pt x="6" y="21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8" y="20"/>
                      <a:pt x="8" y="20"/>
                      <a:pt x="7" y="20"/>
                    </a:cubicBezTo>
                    <a:cubicBezTo>
                      <a:pt x="7" y="20"/>
                      <a:pt x="7" y="20"/>
                      <a:pt x="7" y="20"/>
                    </a:cubicBezTo>
                    <a:cubicBezTo>
                      <a:pt x="5" y="21"/>
                      <a:pt x="5" y="20"/>
                      <a:pt x="3" y="21"/>
                    </a:cubicBezTo>
                    <a:cubicBezTo>
                      <a:pt x="4" y="21"/>
                      <a:pt x="4" y="21"/>
                      <a:pt x="4" y="21"/>
                    </a:cubicBezTo>
                    <a:cubicBezTo>
                      <a:pt x="3" y="22"/>
                      <a:pt x="2" y="22"/>
                      <a:pt x="3" y="21"/>
                    </a:cubicBezTo>
                    <a:cubicBezTo>
                      <a:pt x="5" y="20"/>
                      <a:pt x="6" y="20"/>
                      <a:pt x="7" y="20"/>
                    </a:cubicBezTo>
                    <a:cubicBezTo>
                      <a:pt x="3" y="21"/>
                      <a:pt x="3" y="21"/>
                      <a:pt x="3" y="21"/>
                    </a:cubicBezTo>
                    <a:cubicBezTo>
                      <a:pt x="4" y="20"/>
                      <a:pt x="3" y="21"/>
                      <a:pt x="2" y="21"/>
                    </a:cubicBezTo>
                    <a:cubicBezTo>
                      <a:pt x="3" y="21"/>
                      <a:pt x="3" y="21"/>
                      <a:pt x="3" y="21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2" y="22"/>
                      <a:pt x="1" y="23"/>
                      <a:pt x="2" y="23"/>
                    </a:cubicBezTo>
                    <a:cubicBezTo>
                      <a:pt x="4" y="22"/>
                      <a:pt x="4" y="22"/>
                      <a:pt x="4" y="22"/>
                    </a:cubicBezTo>
                    <a:cubicBezTo>
                      <a:pt x="4" y="22"/>
                      <a:pt x="6" y="21"/>
                      <a:pt x="4" y="22"/>
                    </a:cubicBezTo>
                    <a:cubicBezTo>
                      <a:pt x="2" y="23"/>
                      <a:pt x="2" y="23"/>
                      <a:pt x="2" y="23"/>
                    </a:cubicBezTo>
                    <a:cubicBezTo>
                      <a:pt x="3" y="23"/>
                      <a:pt x="3" y="23"/>
                      <a:pt x="3" y="23"/>
                    </a:cubicBezTo>
                    <a:cubicBezTo>
                      <a:pt x="1" y="25"/>
                      <a:pt x="1" y="25"/>
                      <a:pt x="1" y="25"/>
                    </a:cubicBezTo>
                    <a:cubicBezTo>
                      <a:pt x="4" y="23"/>
                      <a:pt x="2" y="25"/>
                      <a:pt x="3" y="24"/>
                    </a:cubicBezTo>
                    <a:cubicBezTo>
                      <a:pt x="2" y="25"/>
                      <a:pt x="2" y="25"/>
                      <a:pt x="2" y="25"/>
                    </a:cubicBezTo>
                    <a:cubicBezTo>
                      <a:pt x="2" y="26"/>
                      <a:pt x="4" y="24"/>
                      <a:pt x="4" y="24"/>
                    </a:cubicBezTo>
                    <a:cubicBezTo>
                      <a:pt x="4" y="24"/>
                      <a:pt x="1" y="26"/>
                      <a:pt x="1" y="27"/>
                    </a:cubicBezTo>
                    <a:cubicBezTo>
                      <a:pt x="1" y="27"/>
                      <a:pt x="3" y="26"/>
                      <a:pt x="2" y="28"/>
                    </a:cubicBezTo>
                    <a:cubicBezTo>
                      <a:pt x="2" y="28"/>
                      <a:pt x="4" y="28"/>
                      <a:pt x="5" y="27"/>
                    </a:cubicBezTo>
                    <a:cubicBezTo>
                      <a:pt x="5" y="28"/>
                      <a:pt x="3" y="29"/>
                      <a:pt x="4" y="29"/>
                    </a:cubicBezTo>
                    <a:cubicBezTo>
                      <a:pt x="3" y="29"/>
                      <a:pt x="2" y="30"/>
                      <a:pt x="2" y="31"/>
                    </a:cubicBezTo>
                    <a:cubicBezTo>
                      <a:pt x="3" y="30"/>
                      <a:pt x="2" y="32"/>
                      <a:pt x="4" y="30"/>
                    </a:cubicBezTo>
                    <a:cubicBezTo>
                      <a:pt x="4" y="30"/>
                      <a:pt x="4" y="31"/>
                      <a:pt x="5" y="31"/>
                    </a:cubicBezTo>
                    <a:cubicBezTo>
                      <a:pt x="4" y="31"/>
                      <a:pt x="3" y="33"/>
                      <a:pt x="3" y="33"/>
                    </a:cubicBezTo>
                    <a:cubicBezTo>
                      <a:pt x="4" y="32"/>
                      <a:pt x="5" y="32"/>
                      <a:pt x="5" y="32"/>
                    </a:cubicBezTo>
                    <a:cubicBezTo>
                      <a:pt x="6" y="31"/>
                      <a:pt x="6" y="31"/>
                      <a:pt x="7" y="29"/>
                    </a:cubicBezTo>
                    <a:cubicBezTo>
                      <a:pt x="7" y="29"/>
                      <a:pt x="8" y="28"/>
                      <a:pt x="8" y="29"/>
                    </a:cubicBezTo>
                    <a:cubicBezTo>
                      <a:pt x="7" y="30"/>
                      <a:pt x="5" y="32"/>
                      <a:pt x="6" y="33"/>
                    </a:cubicBezTo>
                    <a:cubicBezTo>
                      <a:pt x="4" y="35"/>
                      <a:pt x="5" y="32"/>
                      <a:pt x="4" y="34"/>
                    </a:cubicBezTo>
                    <a:cubicBezTo>
                      <a:pt x="2" y="36"/>
                      <a:pt x="2" y="36"/>
                      <a:pt x="2" y="35"/>
                    </a:cubicBezTo>
                    <a:cubicBezTo>
                      <a:pt x="0" y="36"/>
                      <a:pt x="2" y="35"/>
                      <a:pt x="1" y="37"/>
                    </a:cubicBezTo>
                    <a:cubicBezTo>
                      <a:pt x="1" y="37"/>
                      <a:pt x="2" y="36"/>
                      <a:pt x="3" y="36"/>
                    </a:cubicBezTo>
                    <a:cubicBezTo>
                      <a:pt x="4" y="35"/>
                      <a:pt x="4" y="35"/>
                      <a:pt x="4" y="34"/>
                    </a:cubicBezTo>
                    <a:cubicBezTo>
                      <a:pt x="6" y="32"/>
                      <a:pt x="4" y="36"/>
                      <a:pt x="4" y="36"/>
                    </a:cubicBezTo>
                    <a:cubicBezTo>
                      <a:pt x="3" y="36"/>
                      <a:pt x="3" y="36"/>
                      <a:pt x="3" y="36"/>
                    </a:cubicBezTo>
                    <a:cubicBezTo>
                      <a:pt x="3" y="37"/>
                      <a:pt x="4" y="36"/>
                      <a:pt x="4" y="36"/>
                    </a:cubicBezTo>
                    <a:cubicBezTo>
                      <a:pt x="3" y="39"/>
                      <a:pt x="4" y="36"/>
                      <a:pt x="3" y="38"/>
                    </a:cubicBezTo>
                    <a:cubicBezTo>
                      <a:pt x="1" y="40"/>
                      <a:pt x="1" y="40"/>
                      <a:pt x="1" y="40"/>
                    </a:cubicBezTo>
                    <a:cubicBezTo>
                      <a:pt x="2" y="41"/>
                      <a:pt x="3" y="38"/>
                      <a:pt x="3" y="39"/>
                    </a:cubicBezTo>
                    <a:cubicBezTo>
                      <a:pt x="2" y="40"/>
                      <a:pt x="2" y="40"/>
                      <a:pt x="2" y="40"/>
                    </a:cubicBezTo>
                    <a:cubicBezTo>
                      <a:pt x="3" y="39"/>
                      <a:pt x="3" y="39"/>
                      <a:pt x="3" y="39"/>
                    </a:cubicBezTo>
                    <a:cubicBezTo>
                      <a:pt x="4" y="38"/>
                      <a:pt x="5" y="37"/>
                      <a:pt x="4" y="37"/>
                    </a:cubicBezTo>
                    <a:cubicBezTo>
                      <a:pt x="6" y="34"/>
                      <a:pt x="5" y="37"/>
                      <a:pt x="6" y="36"/>
                    </a:cubicBezTo>
                    <a:cubicBezTo>
                      <a:pt x="7" y="35"/>
                      <a:pt x="5" y="36"/>
                      <a:pt x="6" y="35"/>
                    </a:cubicBezTo>
                    <a:cubicBezTo>
                      <a:pt x="7" y="33"/>
                      <a:pt x="7" y="34"/>
                      <a:pt x="8" y="33"/>
                    </a:cubicBezTo>
                    <a:cubicBezTo>
                      <a:pt x="8" y="34"/>
                      <a:pt x="7" y="35"/>
                      <a:pt x="6" y="36"/>
                    </a:cubicBezTo>
                    <a:cubicBezTo>
                      <a:pt x="6" y="36"/>
                      <a:pt x="6" y="36"/>
                      <a:pt x="6" y="36"/>
                    </a:cubicBezTo>
                    <a:cubicBezTo>
                      <a:pt x="5" y="37"/>
                      <a:pt x="5" y="39"/>
                      <a:pt x="4" y="40"/>
                    </a:cubicBezTo>
                    <a:cubicBezTo>
                      <a:pt x="4" y="41"/>
                      <a:pt x="5" y="38"/>
                      <a:pt x="5" y="39"/>
                    </a:cubicBezTo>
                    <a:cubicBezTo>
                      <a:pt x="5" y="39"/>
                      <a:pt x="6" y="37"/>
                      <a:pt x="6" y="37"/>
                    </a:cubicBezTo>
                    <a:cubicBezTo>
                      <a:pt x="9" y="33"/>
                      <a:pt x="5" y="40"/>
                      <a:pt x="6" y="39"/>
                    </a:cubicBezTo>
                    <a:cubicBezTo>
                      <a:pt x="7" y="37"/>
                      <a:pt x="9" y="36"/>
                      <a:pt x="10" y="33"/>
                    </a:cubicBezTo>
                    <a:cubicBezTo>
                      <a:pt x="10" y="32"/>
                      <a:pt x="11" y="32"/>
                      <a:pt x="11" y="32"/>
                    </a:cubicBezTo>
                    <a:cubicBezTo>
                      <a:pt x="10" y="34"/>
                      <a:pt x="10" y="34"/>
                      <a:pt x="9" y="35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8" y="38"/>
                      <a:pt x="8" y="38"/>
                      <a:pt x="8" y="38"/>
                    </a:cubicBezTo>
                    <a:cubicBezTo>
                      <a:pt x="7" y="39"/>
                      <a:pt x="7" y="40"/>
                      <a:pt x="7" y="41"/>
                    </a:cubicBezTo>
                    <a:cubicBezTo>
                      <a:pt x="8" y="41"/>
                      <a:pt x="8" y="40"/>
                      <a:pt x="8" y="39"/>
                    </a:cubicBezTo>
                    <a:cubicBezTo>
                      <a:pt x="8" y="40"/>
                      <a:pt x="7" y="41"/>
                      <a:pt x="8" y="41"/>
                    </a:cubicBezTo>
                    <a:cubicBezTo>
                      <a:pt x="8" y="40"/>
                      <a:pt x="9" y="38"/>
                      <a:pt x="9" y="38"/>
                    </a:cubicBezTo>
                    <a:cubicBezTo>
                      <a:pt x="10" y="38"/>
                      <a:pt x="9" y="40"/>
                      <a:pt x="9" y="41"/>
                    </a:cubicBezTo>
                    <a:cubicBezTo>
                      <a:pt x="8" y="42"/>
                      <a:pt x="8" y="42"/>
                      <a:pt x="8" y="42"/>
                    </a:cubicBezTo>
                    <a:cubicBezTo>
                      <a:pt x="9" y="41"/>
                      <a:pt x="8" y="43"/>
                      <a:pt x="8" y="42"/>
                    </a:cubicBezTo>
                    <a:cubicBezTo>
                      <a:pt x="9" y="41"/>
                      <a:pt x="9" y="40"/>
                      <a:pt x="10" y="38"/>
                    </a:cubicBezTo>
                    <a:cubicBezTo>
                      <a:pt x="11" y="38"/>
                      <a:pt x="10" y="40"/>
                      <a:pt x="10" y="39"/>
                    </a:cubicBezTo>
                    <a:cubicBezTo>
                      <a:pt x="9" y="40"/>
                      <a:pt x="9" y="40"/>
                      <a:pt x="9" y="40"/>
                    </a:cubicBezTo>
                    <a:cubicBezTo>
                      <a:pt x="10" y="40"/>
                      <a:pt x="8" y="43"/>
                      <a:pt x="9" y="43"/>
                    </a:cubicBezTo>
                    <a:cubicBezTo>
                      <a:pt x="10" y="41"/>
                      <a:pt x="10" y="41"/>
                      <a:pt x="10" y="41"/>
                    </a:cubicBezTo>
                    <a:cubicBezTo>
                      <a:pt x="9" y="43"/>
                      <a:pt x="9" y="43"/>
                      <a:pt x="9" y="43"/>
                    </a:cubicBezTo>
                    <a:cubicBezTo>
                      <a:pt x="10" y="42"/>
                      <a:pt x="10" y="42"/>
                      <a:pt x="10" y="42"/>
                    </a:cubicBezTo>
                    <a:cubicBezTo>
                      <a:pt x="10" y="43"/>
                      <a:pt x="10" y="43"/>
                      <a:pt x="10" y="43"/>
                    </a:cubicBezTo>
                    <a:cubicBezTo>
                      <a:pt x="10" y="42"/>
                      <a:pt x="11" y="40"/>
                      <a:pt x="11" y="42"/>
                    </a:cubicBezTo>
                    <a:cubicBezTo>
                      <a:pt x="12" y="40"/>
                      <a:pt x="11" y="42"/>
                      <a:pt x="11" y="41"/>
                    </a:cubicBezTo>
                    <a:cubicBezTo>
                      <a:pt x="11" y="39"/>
                      <a:pt x="12" y="39"/>
                      <a:pt x="12" y="39"/>
                    </a:cubicBezTo>
                    <a:cubicBezTo>
                      <a:pt x="11" y="42"/>
                      <a:pt x="12" y="39"/>
                      <a:pt x="12" y="40"/>
                    </a:cubicBezTo>
                    <a:cubicBezTo>
                      <a:pt x="12" y="41"/>
                      <a:pt x="12" y="41"/>
                      <a:pt x="12" y="42"/>
                    </a:cubicBezTo>
                    <a:cubicBezTo>
                      <a:pt x="13" y="40"/>
                      <a:pt x="13" y="40"/>
                      <a:pt x="13" y="40"/>
                    </a:cubicBezTo>
                    <a:cubicBezTo>
                      <a:pt x="12" y="43"/>
                      <a:pt x="13" y="39"/>
                      <a:pt x="13" y="41"/>
                    </a:cubicBezTo>
                    <a:cubicBezTo>
                      <a:pt x="13" y="42"/>
                      <a:pt x="12" y="43"/>
                      <a:pt x="12" y="43"/>
                    </a:cubicBezTo>
                    <a:cubicBezTo>
                      <a:pt x="13" y="41"/>
                      <a:pt x="14" y="40"/>
                      <a:pt x="14" y="39"/>
                    </a:cubicBezTo>
                    <a:cubicBezTo>
                      <a:pt x="14" y="40"/>
                      <a:pt x="13" y="42"/>
                      <a:pt x="13" y="44"/>
                    </a:cubicBezTo>
                    <a:cubicBezTo>
                      <a:pt x="14" y="42"/>
                      <a:pt x="13" y="45"/>
                      <a:pt x="14" y="43"/>
                    </a:cubicBezTo>
                    <a:cubicBezTo>
                      <a:pt x="14" y="42"/>
                      <a:pt x="14" y="41"/>
                      <a:pt x="15" y="40"/>
                    </a:cubicBezTo>
                    <a:cubicBezTo>
                      <a:pt x="15" y="40"/>
                      <a:pt x="14" y="41"/>
                      <a:pt x="14" y="42"/>
                    </a:cubicBezTo>
                    <a:cubicBezTo>
                      <a:pt x="14" y="42"/>
                      <a:pt x="15" y="40"/>
                      <a:pt x="15" y="39"/>
                    </a:cubicBezTo>
                    <a:cubicBezTo>
                      <a:pt x="15" y="39"/>
                      <a:pt x="16" y="37"/>
                      <a:pt x="16" y="39"/>
                    </a:cubicBezTo>
                    <a:cubicBezTo>
                      <a:pt x="16" y="40"/>
                      <a:pt x="15" y="39"/>
                      <a:pt x="15" y="40"/>
                    </a:cubicBezTo>
                    <a:cubicBezTo>
                      <a:pt x="16" y="41"/>
                      <a:pt x="17" y="37"/>
                      <a:pt x="17" y="36"/>
                    </a:cubicBezTo>
                    <a:cubicBezTo>
                      <a:pt x="17" y="35"/>
                      <a:pt x="18" y="32"/>
                      <a:pt x="19" y="31"/>
                    </a:cubicBezTo>
                    <a:cubicBezTo>
                      <a:pt x="19" y="32"/>
                      <a:pt x="18" y="32"/>
                      <a:pt x="18" y="34"/>
                    </a:cubicBezTo>
                    <a:cubicBezTo>
                      <a:pt x="18" y="34"/>
                      <a:pt x="18" y="34"/>
                      <a:pt x="18" y="34"/>
                    </a:cubicBezTo>
                    <a:cubicBezTo>
                      <a:pt x="18" y="37"/>
                      <a:pt x="16" y="39"/>
                      <a:pt x="16" y="41"/>
                    </a:cubicBezTo>
                    <a:cubicBezTo>
                      <a:pt x="16" y="40"/>
                      <a:pt x="16" y="40"/>
                      <a:pt x="16" y="40"/>
                    </a:cubicBezTo>
                    <a:cubicBezTo>
                      <a:pt x="16" y="43"/>
                      <a:pt x="16" y="43"/>
                      <a:pt x="16" y="43"/>
                    </a:cubicBezTo>
                    <a:cubicBezTo>
                      <a:pt x="16" y="41"/>
                      <a:pt x="16" y="43"/>
                      <a:pt x="16" y="42"/>
                    </a:cubicBezTo>
                    <a:cubicBezTo>
                      <a:pt x="17" y="41"/>
                      <a:pt x="16" y="43"/>
                      <a:pt x="16" y="41"/>
                    </a:cubicBezTo>
                    <a:cubicBezTo>
                      <a:pt x="17" y="41"/>
                      <a:pt x="18" y="38"/>
                      <a:pt x="18" y="39"/>
                    </a:cubicBezTo>
                    <a:cubicBezTo>
                      <a:pt x="17" y="43"/>
                      <a:pt x="17" y="43"/>
                      <a:pt x="17" y="43"/>
                    </a:cubicBezTo>
                    <a:cubicBezTo>
                      <a:pt x="17" y="43"/>
                      <a:pt x="17" y="41"/>
                      <a:pt x="17" y="42"/>
                    </a:cubicBezTo>
                    <a:cubicBezTo>
                      <a:pt x="17" y="43"/>
                      <a:pt x="17" y="43"/>
                      <a:pt x="17" y="43"/>
                    </a:cubicBezTo>
                    <a:cubicBezTo>
                      <a:pt x="18" y="43"/>
                      <a:pt x="19" y="43"/>
                      <a:pt x="21" y="39"/>
                    </a:cubicBezTo>
                    <a:cubicBezTo>
                      <a:pt x="21" y="41"/>
                      <a:pt x="21" y="41"/>
                      <a:pt x="21" y="42"/>
                    </a:cubicBezTo>
                    <a:cubicBezTo>
                      <a:pt x="21" y="42"/>
                      <a:pt x="22" y="41"/>
                      <a:pt x="22" y="41"/>
                    </a:cubicBezTo>
                    <a:cubicBezTo>
                      <a:pt x="22" y="43"/>
                      <a:pt x="22" y="43"/>
                      <a:pt x="22" y="43"/>
                    </a:cubicBezTo>
                    <a:cubicBezTo>
                      <a:pt x="22" y="44"/>
                      <a:pt x="23" y="42"/>
                      <a:pt x="23" y="41"/>
                    </a:cubicBezTo>
                    <a:cubicBezTo>
                      <a:pt x="23" y="42"/>
                      <a:pt x="23" y="42"/>
                      <a:pt x="23" y="42"/>
                    </a:cubicBezTo>
                    <a:cubicBezTo>
                      <a:pt x="23" y="44"/>
                      <a:pt x="23" y="41"/>
                      <a:pt x="23" y="41"/>
                    </a:cubicBezTo>
                    <a:cubicBezTo>
                      <a:pt x="23" y="42"/>
                      <a:pt x="23" y="42"/>
                      <a:pt x="23" y="42"/>
                    </a:cubicBezTo>
                    <a:cubicBezTo>
                      <a:pt x="24" y="41"/>
                      <a:pt x="24" y="41"/>
                      <a:pt x="24" y="41"/>
                    </a:cubicBezTo>
                    <a:cubicBezTo>
                      <a:pt x="24" y="40"/>
                      <a:pt x="24" y="41"/>
                      <a:pt x="24" y="43"/>
                    </a:cubicBezTo>
                    <a:cubicBezTo>
                      <a:pt x="24" y="41"/>
                      <a:pt x="24" y="41"/>
                      <a:pt x="24" y="41"/>
                    </a:cubicBezTo>
                    <a:cubicBezTo>
                      <a:pt x="24" y="43"/>
                      <a:pt x="25" y="43"/>
                      <a:pt x="26" y="42"/>
                    </a:cubicBezTo>
                    <a:cubicBezTo>
                      <a:pt x="25" y="42"/>
                      <a:pt x="25" y="41"/>
                      <a:pt x="26" y="39"/>
                    </a:cubicBezTo>
                    <a:cubicBezTo>
                      <a:pt x="26" y="37"/>
                      <a:pt x="26" y="40"/>
                      <a:pt x="26" y="39"/>
                    </a:cubicBezTo>
                    <a:cubicBezTo>
                      <a:pt x="26" y="41"/>
                      <a:pt x="26" y="41"/>
                      <a:pt x="26" y="41"/>
                    </a:cubicBezTo>
                    <a:cubicBezTo>
                      <a:pt x="26" y="44"/>
                      <a:pt x="27" y="42"/>
                      <a:pt x="28" y="42"/>
                    </a:cubicBezTo>
                    <a:cubicBezTo>
                      <a:pt x="28" y="41"/>
                      <a:pt x="28" y="41"/>
                      <a:pt x="28" y="41"/>
                    </a:cubicBezTo>
                    <a:cubicBezTo>
                      <a:pt x="28" y="43"/>
                      <a:pt x="29" y="41"/>
                      <a:pt x="30" y="42"/>
                    </a:cubicBezTo>
                    <a:cubicBezTo>
                      <a:pt x="30" y="41"/>
                      <a:pt x="30" y="38"/>
                      <a:pt x="30" y="38"/>
                    </a:cubicBezTo>
                    <a:cubicBezTo>
                      <a:pt x="30" y="36"/>
                      <a:pt x="30" y="41"/>
                      <a:pt x="30" y="42"/>
                    </a:cubicBezTo>
                    <a:cubicBezTo>
                      <a:pt x="31" y="41"/>
                      <a:pt x="31" y="41"/>
                      <a:pt x="31" y="41"/>
                    </a:cubicBezTo>
                    <a:cubicBezTo>
                      <a:pt x="31" y="41"/>
                      <a:pt x="31" y="41"/>
                      <a:pt x="31" y="41"/>
                    </a:cubicBezTo>
                    <a:cubicBezTo>
                      <a:pt x="31" y="40"/>
                      <a:pt x="31" y="39"/>
                      <a:pt x="31" y="40"/>
                    </a:cubicBezTo>
                    <a:cubicBezTo>
                      <a:pt x="31" y="41"/>
                      <a:pt x="31" y="41"/>
                      <a:pt x="31" y="41"/>
                    </a:cubicBezTo>
                    <a:cubicBezTo>
                      <a:pt x="32" y="41"/>
                      <a:pt x="32" y="42"/>
                      <a:pt x="32" y="42"/>
                    </a:cubicBezTo>
                    <a:cubicBezTo>
                      <a:pt x="32" y="40"/>
                      <a:pt x="33" y="41"/>
                      <a:pt x="33" y="39"/>
                    </a:cubicBezTo>
                    <a:cubicBezTo>
                      <a:pt x="33" y="40"/>
                      <a:pt x="33" y="40"/>
                      <a:pt x="33" y="40"/>
                    </a:cubicBezTo>
                    <a:cubicBezTo>
                      <a:pt x="33" y="39"/>
                      <a:pt x="33" y="39"/>
                      <a:pt x="33" y="39"/>
                    </a:cubicBezTo>
                    <a:cubicBezTo>
                      <a:pt x="33" y="39"/>
                      <a:pt x="33" y="39"/>
                      <a:pt x="33" y="39"/>
                    </a:cubicBezTo>
                    <a:cubicBezTo>
                      <a:pt x="33" y="41"/>
                      <a:pt x="33" y="41"/>
                      <a:pt x="33" y="41"/>
                    </a:cubicBezTo>
                    <a:cubicBezTo>
                      <a:pt x="33" y="42"/>
                      <a:pt x="33" y="40"/>
                      <a:pt x="33" y="39"/>
                    </a:cubicBezTo>
                    <a:cubicBezTo>
                      <a:pt x="33" y="38"/>
                      <a:pt x="33" y="39"/>
                      <a:pt x="33" y="40"/>
                    </a:cubicBezTo>
                    <a:cubicBezTo>
                      <a:pt x="33" y="41"/>
                      <a:pt x="33" y="40"/>
                      <a:pt x="33" y="40"/>
                    </a:cubicBezTo>
                    <a:cubicBezTo>
                      <a:pt x="33" y="41"/>
                      <a:pt x="33" y="40"/>
                      <a:pt x="33" y="41"/>
                    </a:cubicBezTo>
                    <a:cubicBezTo>
                      <a:pt x="33" y="41"/>
                      <a:pt x="33" y="39"/>
                      <a:pt x="34" y="40"/>
                    </a:cubicBezTo>
                    <a:cubicBezTo>
                      <a:pt x="34" y="40"/>
                      <a:pt x="34" y="40"/>
                      <a:pt x="34" y="41"/>
                    </a:cubicBezTo>
                    <a:cubicBezTo>
                      <a:pt x="34" y="40"/>
                      <a:pt x="34" y="40"/>
                      <a:pt x="35" y="40"/>
                    </a:cubicBezTo>
                    <a:cubicBezTo>
                      <a:pt x="34" y="39"/>
                      <a:pt x="34" y="39"/>
                      <a:pt x="34" y="38"/>
                    </a:cubicBezTo>
                    <a:cubicBezTo>
                      <a:pt x="34" y="38"/>
                      <a:pt x="34" y="37"/>
                      <a:pt x="34" y="38"/>
                    </a:cubicBezTo>
                    <a:cubicBezTo>
                      <a:pt x="34" y="38"/>
                      <a:pt x="34" y="38"/>
                      <a:pt x="34" y="38"/>
                    </a:cubicBezTo>
                    <a:cubicBezTo>
                      <a:pt x="34" y="38"/>
                      <a:pt x="35" y="39"/>
                      <a:pt x="34" y="37"/>
                    </a:cubicBezTo>
                    <a:cubicBezTo>
                      <a:pt x="35" y="39"/>
                      <a:pt x="35" y="39"/>
                      <a:pt x="35" y="39"/>
                    </a:cubicBezTo>
                    <a:cubicBezTo>
                      <a:pt x="35" y="38"/>
                      <a:pt x="35" y="38"/>
                      <a:pt x="35" y="38"/>
                    </a:cubicBezTo>
                    <a:cubicBezTo>
                      <a:pt x="35" y="39"/>
                      <a:pt x="35" y="41"/>
                      <a:pt x="36" y="42"/>
                    </a:cubicBezTo>
                    <a:cubicBezTo>
                      <a:pt x="36" y="40"/>
                      <a:pt x="36" y="40"/>
                      <a:pt x="36" y="40"/>
                    </a:cubicBezTo>
                    <a:cubicBezTo>
                      <a:pt x="36" y="40"/>
                      <a:pt x="37" y="40"/>
                      <a:pt x="37" y="41"/>
                    </a:cubicBezTo>
                    <a:cubicBezTo>
                      <a:pt x="38" y="42"/>
                      <a:pt x="37" y="36"/>
                      <a:pt x="37" y="38"/>
                    </a:cubicBezTo>
                    <a:cubicBezTo>
                      <a:pt x="38" y="40"/>
                      <a:pt x="38" y="40"/>
                      <a:pt x="38" y="40"/>
                    </a:cubicBezTo>
                    <a:cubicBezTo>
                      <a:pt x="38" y="40"/>
                      <a:pt x="38" y="39"/>
                      <a:pt x="38" y="39"/>
                    </a:cubicBezTo>
                    <a:cubicBezTo>
                      <a:pt x="38" y="38"/>
                      <a:pt x="38" y="41"/>
                      <a:pt x="38" y="39"/>
                    </a:cubicBezTo>
                    <a:cubicBezTo>
                      <a:pt x="38" y="38"/>
                      <a:pt x="38" y="38"/>
                      <a:pt x="38" y="38"/>
                    </a:cubicBezTo>
                    <a:cubicBezTo>
                      <a:pt x="39" y="42"/>
                      <a:pt x="40" y="38"/>
                      <a:pt x="41" y="40"/>
                    </a:cubicBezTo>
                    <a:cubicBezTo>
                      <a:pt x="40" y="38"/>
                      <a:pt x="41" y="39"/>
                      <a:pt x="41" y="39"/>
                    </a:cubicBezTo>
                    <a:cubicBezTo>
                      <a:pt x="42" y="41"/>
                      <a:pt x="41" y="38"/>
                      <a:pt x="42" y="39"/>
                    </a:cubicBezTo>
                    <a:cubicBezTo>
                      <a:pt x="41" y="37"/>
                      <a:pt x="41" y="37"/>
                      <a:pt x="41" y="37"/>
                    </a:cubicBezTo>
                    <a:cubicBezTo>
                      <a:pt x="42" y="38"/>
                      <a:pt x="40" y="33"/>
                      <a:pt x="42" y="36"/>
                    </a:cubicBezTo>
                    <a:cubicBezTo>
                      <a:pt x="42" y="37"/>
                      <a:pt x="42" y="38"/>
                      <a:pt x="42" y="38"/>
                    </a:cubicBezTo>
                    <a:cubicBezTo>
                      <a:pt x="44" y="41"/>
                      <a:pt x="42" y="36"/>
                      <a:pt x="44" y="38"/>
                    </a:cubicBezTo>
                    <a:cubicBezTo>
                      <a:pt x="43" y="37"/>
                      <a:pt x="43" y="36"/>
                      <a:pt x="43" y="35"/>
                    </a:cubicBezTo>
                    <a:cubicBezTo>
                      <a:pt x="43" y="36"/>
                      <a:pt x="44" y="37"/>
                      <a:pt x="44" y="37"/>
                    </a:cubicBezTo>
                    <a:cubicBezTo>
                      <a:pt x="44" y="37"/>
                      <a:pt x="44" y="36"/>
                      <a:pt x="44" y="37"/>
                    </a:cubicBezTo>
                    <a:cubicBezTo>
                      <a:pt x="45" y="37"/>
                      <a:pt x="45" y="38"/>
                      <a:pt x="45" y="38"/>
                    </a:cubicBezTo>
                    <a:cubicBezTo>
                      <a:pt x="45" y="38"/>
                      <a:pt x="45" y="37"/>
                      <a:pt x="45" y="36"/>
                    </a:cubicBezTo>
                    <a:cubicBezTo>
                      <a:pt x="46" y="38"/>
                      <a:pt x="46" y="37"/>
                      <a:pt x="47" y="38"/>
                    </a:cubicBezTo>
                    <a:cubicBezTo>
                      <a:pt x="46" y="35"/>
                      <a:pt x="48" y="38"/>
                      <a:pt x="46" y="35"/>
                    </a:cubicBezTo>
                    <a:cubicBezTo>
                      <a:pt x="47" y="36"/>
                      <a:pt x="47" y="36"/>
                      <a:pt x="47" y="36"/>
                    </a:cubicBezTo>
                    <a:cubicBezTo>
                      <a:pt x="46" y="35"/>
                      <a:pt x="46" y="34"/>
                      <a:pt x="46" y="33"/>
                    </a:cubicBezTo>
                    <a:cubicBezTo>
                      <a:pt x="47" y="35"/>
                      <a:pt x="47" y="35"/>
                      <a:pt x="47" y="35"/>
                    </a:cubicBezTo>
                    <a:cubicBezTo>
                      <a:pt x="48" y="37"/>
                      <a:pt x="47" y="35"/>
                      <a:pt x="48" y="37"/>
                    </a:cubicBezTo>
                    <a:cubicBezTo>
                      <a:pt x="47" y="35"/>
                      <a:pt x="48" y="36"/>
                      <a:pt x="47" y="35"/>
                    </a:cubicBezTo>
                    <a:cubicBezTo>
                      <a:pt x="47" y="34"/>
                      <a:pt x="47" y="34"/>
                      <a:pt x="47" y="34"/>
                    </a:cubicBezTo>
                    <a:cubicBezTo>
                      <a:pt x="47" y="34"/>
                      <a:pt x="47" y="33"/>
                      <a:pt x="47" y="33"/>
                    </a:cubicBezTo>
                    <a:cubicBezTo>
                      <a:pt x="47" y="33"/>
                      <a:pt x="48" y="35"/>
                      <a:pt x="48" y="35"/>
                    </a:cubicBezTo>
                    <a:cubicBezTo>
                      <a:pt x="49" y="36"/>
                      <a:pt x="49" y="35"/>
                      <a:pt x="48" y="35"/>
                    </a:cubicBezTo>
                    <a:cubicBezTo>
                      <a:pt x="48" y="35"/>
                      <a:pt x="48" y="35"/>
                      <a:pt x="48" y="34"/>
                    </a:cubicBezTo>
                    <a:cubicBezTo>
                      <a:pt x="48" y="34"/>
                      <a:pt x="48" y="35"/>
                      <a:pt x="48" y="35"/>
                    </a:cubicBezTo>
                    <a:cubicBezTo>
                      <a:pt x="48" y="34"/>
                      <a:pt x="48" y="34"/>
                      <a:pt x="49" y="34"/>
                    </a:cubicBezTo>
                    <a:cubicBezTo>
                      <a:pt x="49" y="34"/>
                      <a:pt x="49" y="34"/>
                      <a:pt x="49" y="34"/>
                    </a:cubicBezTo>
                    <a:cubicBezTo>
                      <a:pt x="49" y="34"/>
                      <a:pt x="49" y="35"/>
                      <a:pt x="49" y="35"/>
                    </a:cubicBezTo>
                    <a:cubicBezTo>
                      <a:pt x="49" y="35"/>
                      <a:pt x="49" y="35"/>
                      <a:pt x="49" y="35"/>
                    </a:cubicBezTo>
                    <a:cubicBezTo>
                      <a:pt x="49" y="35"/>
                      <a:pt x="49" y="35"/>
                      <a:pt x="49" y="35"/>
                    </a:cubicBezTo>
                    <a:cubicBezTo>
                      <a:pt x="49" y="35"/>
                      <a:pt x="49" y="35"/>
                      <a:pt x="49" y="35"/>
                    </a:cubicBezTo>
                    <a:cubicBezTo>
                      <a:pt x="50" y="36"/>
                      <a:pt x="50" y="36"/>
                      <a:pt x="50" y="36"/>
                    </a:cubicBezTo>
                    <a:cubicBezTo>
                      <a:pt x="50" y="36"/>
                      <a:pt x="50" y="35"/>
                      <a:pt x="49" y="34"/>
                    </a:cubicBezTo>
                    <a:cubicBezTo>
                      <a:pt x="50" y="35"/>
                      <a:pt x="50" y="33"/>
                      <a:pt x="50" y="32"/>
                    </a:cubicBezTo>
                    <a:cubicBezTo>
                      <a:pt x="50" y="33"/>
                      <a:pt x="51" y="34"/>
                      <a:pt x="50" y="33"/>
                    </a:cubicBezTo>
                    <a:cubicBezTo>
                      <a:pt x="50" y="33"/>
                      <a:pt x="50" y="31"/>
                      <a:pt x="50" y="32"/>
                    </a:cubicBezTo>
                    <a:cubicBezTo>
                      <a:pt x="50" y="32"/>
                      <a:pt x="51" y="33"/>
                      <a:pt x="51" y="33"/>
                    </a:cubicBezTo>
                    <a:cubicBezTo>
                      <a:pt x="52" y="33"/>
                      <a:pt x="51" y="32"/>
                      <a:pt x="51" y="32"/>
                    </a:cubicBezTo>
                    <a:cubicBezTo>
                      <a:pt x="52" y="34"/>
                      <a:pt x="51" y="30"/>
                      <a:pt x="52" y="31"/>
                    </a:cubicBezTo>
                    <a:cubicBezTo>
                      <a:pt x="52" y="31"/>
                      <a:pt x="53" y="32"/>
                      <a:pt x="53" y="33"/>
                    </a:cubicBezTo>
                    <a:cubicBezTo>
                      <a:pt x="53" y="32"/>
                      <a:pt x="53" y="31"/>
                      <a:pt x="52" y="29"/>
                    </a:cubicBezTo>
                    <a:cubicBezTo>
                      <a:pt x="53" y="31"/>
                      <a:pt x="53" y="31"/>
                      <a:pt x="53" y="31"/>
                    </a:cubicBezTo>
                    <a:cubicBezTo>
                      <a:pt x="53" y="31"/>
                      <a:pt x="53" y="30"/>
                      <a:pt x="53" y="29"/>
                    </a:cubicBezTo>
                    <a:cubicBezTo>
                      <a:pt x="52" y="28"/>
                      <a:pt x="51" y="27"/>
                      <a:pt x="52" y="27"/>
                    </a:cubicBezTo>
                    <a:cubicBezTo>
                      <a:pt x="52" y="27"/>
                      <a:pt x="52" y="27"/>
                      <a:pt x="52" y="27"/>
                    </a:cubicBezTo>
                    <a:cubicBezTo>
                      <a:pt x="52" y="26"/>
                      <a:pt x="52" y="26"/>
                      <a:pt x="52" y="26"/>
                    </a:cubicBezTo>
                    <a:cubicBezTo>
                      <a:pt x="52" y="27"/>
                      <a:pt x="52" y="27"/>
                      <a:pt x="53" y="28"/>
                    </a:cubicBezTo>
                    <a:cubicBezTo>
                      <a:pt x="54" y="30"/>
                      <a:pt x="54" y="29"/>
                      <a:pt x="54" y="29"/>
                    </a:cubicBezTo>
                    <a:cubicBezTo>
                      <a:pt x="53" y="27"/>
                      <a:pt x="53" y="27"/>
                      <a:pt x="53" y="27"/>
                    </a:cubicBezTo>
                    <a:cubicBezTo>
                      <a:pt x="53" y="27"/>
                      <a:pt x="54" y="29"/>
                      <a:pt x="54" y="28"/>
                    </a:cubicBezTo>
                    <a:cubicBezTo>
                      <a:pt x="52" y="24"/>
                      <a:pt x="52" y="24"/>
                      <a:pt x="52" y="24"/>
                    </a:cubicBezTo>
                    <a:cubicBezTo>
                      <a:pt x="52" y="24"/>
                      <a:pt x="54" y="26"/>
                      <a:pt x="54" y="27"/>
                    </a:cubicBezTo>
                    <a:cubicBezTo>
                      <a:pt x="54" y="26"/>
                      <a:pt x="53" y="24"/>
                      <a:pt x="52" y="22"/>
                    </a:cubicBezTo>
                    <a:cubicBezTo>
                      <a:pt x="52" y="22"/>
                      <a:pt x="52" y="21"/>
                      <a:pt x="52" y="21"/>
                    </a:cubicBezTo>
                    <a:cubicBezTo>
                      <a:pt x="53" y="22"/>
                      <a:pt x="52" y="21"/>
                      <a:pt x="53" y="22"/>
                    </a:cubicBezTo>
                    <a:cubicBezTo>
                      <a:pt x="54" y="23"/>
                      <a:pt x="54" y="23"/>
                      <a:pt x="54" y="23"/>
                    </a:cubicBezTo>
                    <a:cubicBezTo>
                      <a:pt x="54" y="23"/>
                      <a:pt x="55" y="25"/>
                      <a:pt x="55" y="26"/>
                    </a:cubicBezTo>
                    <a:cubicBezTo>
                      <a:pt x="55" y="25"/>
                      <a:pt x="56" y="26"/>
                      <a:pt x="57" y="26"/>
                    </a:cubicBezTo>
                    <a:cubicBezTo>
                      <a:pt x="55" y="23"/>
                      <a:pt x="56" y="24"/>
                      <a:pt x="55" y="22"/>
                    </a:cubicBezTo>
                    <a:cubicBezTo>
                      <a:pt x="55" y="22"/>
                      <a:pt x="56" y="24"/>
                      <a:pt x="57" y="24"/>
                    </a:cubicBezTo>
                    <a:cubicBezTo>
                      <a:pt x="56" y="23"/>
                      <a:pt x="57" y="23"/>
                      <a:pt x="57" y="23"/>
                    </a:cubicBezTo>
                    <a:cubicBezTo>
                      <a:pt x="58" y="23"/>
                      <a:pt x="58" y="23"/>
                      <a:pt x="58" y="23"/>
                    </a:cubicBezTo>
                    <a:cubicBezTo>
                      <a:pt x="57" y="23"/>
                      <a:pt x="58" y="23"/>
                      <a:pt x="57" y="21"/>
                    </a:cubicBezTo>
                    <a:cubicBezTo>
                      <a:pt x="58" y="22"/>
                      <a:pt x="58" y="22"/>
                      <a:pt x="58" y="22"/>
                    </a:cubicBezTo>
                    <a:cubicBezTo>
                      <a:pt x="59" y="22"/>
                      <a:pt x="56" y="19"/>
                      <a:pt x="57" y="20"/>
                    </a:cubicBezTo>
                    <a:cubicBezTo>
                      <a:pt x="58" y="21"/>
                      <a:pt x="58" y="21"/>
                      <a:pt x="58" y="21"/>
                    </a:cubicBezTo>
                    <a:cubicBezTo>
                      <a:pt x="57" y="20"/>
                      <a:pt x="59" y="22"/>
                      <a:pt x="58" y="20"/>
                    </a:cubicBezTo>
                    <a:cubicBezTo>
                      <a:pt x="59" y="21"/>
                      <a:pt x="59" y="21"/>
                      <a:pt x="59" y="21"/>
                    </a:cubicBezTo>
                    <a:cubicBezTo>
                      <a:pt x="59" y="21"/>
                      <a:pt x="59" y="21"/>
                      <a:pt x="58" y="19"/>
                    </a:cubicBezTo>
                    <a:cubicBezTo>
                      <a:pt x="60" y="21"/>
                      <a:pt x="60" y="21"/>
                      <a:pt x="60" y="21"/>
                    </a:cubicBezTo>
                    <a:cubicBezTo>
                      <a:pt x="60" y="22"/>
                      <a:pt x="58" y="19"/>
                      <a:pt x="59" y="19"/>
                    </a:cubicBezTo>
                    <a:cubicBezTo>
                      <a:pt x="59" y="19"/>
                      <a:pt x="60" y="20"/>
                      <a:pt x="60" y="20"/>
                    </a:cubicBezTo>
                    <a:cubicBezTo>
                      <a:pt x="59" y="19"/>
                      <a:pt x="60" y="19"/>
                      <a:pt x="60" y="19"/>
                    </a:cubicBezTo>
                    <a:cubicBezTo>
                      <a:pt x="61" y="20"/>
                      <a:pt x="61" y="20"/>
                      <a:pt x="61" y="20"/>
                    </a:cubicBezTo>
                    <a:cubicBezTo>
                      <a:pt x="62" y="19"/>
                      <a:pt x="64" y="18"/>
                      <a:pt x="63" y="16"/>
                    </a:cubicBezTo>
                    <a:cubicBezTo>
                      <a:pt x="65" y="17"/>
                      <a:pt x="64" y="17"/>
                      <a:pt x="65" y="18"/>
                    </a:cubicBezTo>
                    <a:cubicBezTo>
                      <a:pt x="64" y="17"/>
                      <a:pt x="65" y="18"/>
                      <a:pt x="65" y="17"/>
                    </a:cubicBezTo>
                    <a:cubicBezTo>
                      <a:pt x="65" y="17"/>
                      <a:pt x="65" y="17"/>
                      <a:pt x="65" y="17"/>
                    </a:cubicBezTo>
                    <a:cubicBezTo>
                      <a:pt x="65" y="17"/>
                      <a:pt x="66" y="18"/>
                      <a:pt x="66" y="17"/>
                    </a:cubicBezTo>
                    <a:cubicBezTo>
                      <a:pt x="65" y="17"/>
                      <a:pt x="65" y="17"/>
                      <a:pt x="65" y="17"/>
                    </a:cubicBezTo>
                    <a:cubicBezTo>
                      <a:pt x="64" y="15"/>
                      <a:pt x="68" y="18"/>
                      <a:pt x="66" y="16"/>
                    </a:cubicBezTo>
                    <a:cubicBezTo>
                      <a:pt x="67" y="17"/>
                      <a:pt x="67" y="17"/>
                      <a:pt x="67" y="17"/>
                    </a:cubicBezTo>
                    <a:cubicBezTo>
                      <a:pt x="65" y="15"/>
                      <a:pt x="68" y="17"/>
                      <a:pt x="66" y="16"/>
                    </a:cubicBezTo>
                    <a:cubicBezTo>
                      <a:pt x="67" y="16"/>
                      <a:pt x="67" y="16"/>
                      <a:pt x="67" y="16"/>
                    </a:cubicBezTo>
                    <a:cubicBezTo>
                      <a:pt x="68" y="17"/>
                      <a:pt x="65" y="14"/>
                      <a:pt x="67" y="15"/>
                    </a:cubicBezTo>
                    <a:cubicBezTo>
                      <a:pt x="67" y="15"/>
                      <a:pt x="66" y="14"/>
                      <a:pt x="65" y="13"/>
                    </a:cubicBezTo>
                    <a:cubicBezTo>
                      <a:pt x="67" y="14"/>
                      <a:pt x="67" y="14"/>
                      <a:pt x="67" y="14"/>
                    </a:cubicBezTo>
                    <a:cubicBezTo>
                      <a:pt x="67" y="13"/>
                      <a:pt x="68" y="12"/>
                      <a:pt x="66" y="10"/>
                    </a:cubicBezTo>
                    <a:cubicBezTo>
                      <a:pt x="67" y="10"/>
                      <a:pt x="67" y="10"/>
                      <a:pt x="67" y="10"/>
                    </a:cubicBezTo>
                    <a:cubicBezTo>
                      <a:pt x="65" y="9"/>
                      <a:pt x="70" y="11"/>
                      <a:pt x="66" y="8"/>
                    </a:cubicBezTo>
                    <a:cubicBezTo>
                      <a:pt x="65" y="7"/>
                      <a:pt x="65" y="7"/>
                      <a:pt x="65" y="7"/>
                    </a:cubicBezTo>
                    <a:cubicBezTo>
                      <a:pt x="67" y="8"/>
                      <a:pt x="67" y="8"/>
                      <a:pt x="67" y="8"/>
                    </a:cubicBezTo>
                    <a:cubicBezTo>
                      <a:pt x="66" y="8"/>
                      <a:pt x="67" y="8"/>
                      <a:pt x="66" y="7"/>
                    </a:cubicBezTo>
                    <a:cubicBezTo>
                      <a:pt x="67" y="8"/>
                      <a:pt x="67" y="8"/>
                      <a:pt x="67" y="8"/>
                    </a:cubicBezTo>
                    <a:cubicBezTo>
                      <a:pt x="67" y="8"/>
                      <a:pt x="65" y="6"/>
                      <a:pt x="65" y="7"/>
                    </a:cubicBezTo>
                    <a:cubicBezTo>
                      <a:pt x="66" y="7"/>
                      <a:pt x="66" y="7"/>
                      <a:pt x="66" y="7"/>
                    </a:cubicBezTo>
                    <a:cubicBezTo>
                      <a:pt x="69" y="7"/>
                      <a:pt x="72" y="3"/>
                      <a:pt x="68" y="4"/>
                    </a:cubicBezTo>
                    <a:close/>
                    <a:moveTo>
                      <a:pt x="61" y="9"/>
                    </a:moveTo>
                    <a:cubicBezTo>
                      <a:pt x="60" y="9"/>
                      <a:pt x="61" y="7"/>
                      <a:pt x="62" y="6"/>
                    </a:cubicBezTo>
                    <a:cubicBezTo>
                      <a:pt x="62" y="8"/>
                      <a:pt x="61" y="9"/>
                      <a:pt x="61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2" name="chenying0907 255"/>
              <p:cNvSpPr/>
              <p:nvPr/>
            </p:nvSpPr>
            <p:spPr bwMode="auto">
              <a:xfrm>
                <a:off x="4011" y="3063"/>
                <a:ext cx="5" cy="5"/>
              </a:xfrm>
              <a:custGeom>
                <a:avLst/>
                <a:gdLst>
                  <a:gd name="T0" fmla="*/ 5 w 5"/>
                  <a:gd name="T1" fmla="*/ 5 h 5"/>
                  <a:gd name="T2" fmla="*/ 0 w 5"/>
                  <a:gd name="T3" fmla="*/ 0 h 5"/>
                  <a:gd name="T4" fmla="*/ 2 w 5"/>
                  <a:gd name="T5" fmla="*/ 5 h 5"/>
                  <a:gd name="T6" fmla="*/ 5 w 5"/>
                  <a:gd name="T7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5">
                    <a:moveTo>
                      <a:pt x="5" y="5"/>
                    </a:moveTo>
                    <a:lnTo>
                      <a:pt x="0" y="0"/>
                    </a:lnTo>
                    <a:lnTo>
                      <a:pt x="2" y="5"/>
                    </a:lnTo>
                    <a:lnTo>
                      <a:pt x="5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3" name="chenying0907 256"/>
              <p:cNvSpPr/>
              <p:nvPr/>
            </p:nvSpPr>
            <p:spPr bwMode="auto">
              <a:xfrm>
                <a:off x="3912" y="3100"/>
                <a:ext cx="2" cy="2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1 h 1"/>
                  <a:gd name="T4" fmla="*/ 1 w 1"/>
                  <a:gd name="T5" fmla="*/ 0 h 1"/>
                  <a:gd name="T6" fmla="*/ 0 w 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1"/>
                      <a:pt x="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4" name="chenying0907 257"/>
              <p:cNvSpPr/>
              <p:nvPr/>
            </p:nvSpPr>
            <p:spPr bwMode="auto">
              <a:xfrm>
                <a:off x="3996" y="3089"/>
                <a:ext cx="3" cy="0"/>
              </a:xfrm>
              <a:custGeom>
                <a:avLst/>
                <a:gdLst>
                  <a:gd name="T0" fmla="*/ 0 w 1"/>
                  <a:gd name="T1" fmla="*/ 1 w 1"/>
                  <a:gd name="T2" fmla="*/ 0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5" name="Oval 258"/>
              <p:cNvSpPr>
                <a:spLocks noChangeArrowheads="1"/>
              </p:cNvSpPr>
              <p:nvPr/>
            </p:nvSpPr>
            <p:spPr bwMode="auto">
              <a:xfrm>
                <a:off x="3595" y="1825"/>
                <a:ext cx="1" cy="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6" name="chenying0907 259"/>
              <p:cNvSpPr/>
              <p:nvPr/>
            </p:nvSpPr>
            <p:spPr bwMode="auto">
              <a:xfrm>
                <a:off x="3598" y="1825"/>
                <a:ext cx="2" cy="0"/>
              </a:xfrm>
              <a:custGeom>
                <a:avLst/>
                <a:gdLst>
                  <a:gd name="T0" fmla="*/ 1 w 1"/>
                  <a:gd name="T1" fmla="*/ 1 w 1"/>
                  <a:gd name="T2" fmla="*/ 0 w 1"/>
                  <a:gd name="T3" fmla="*/ 0 w 1"/>
                  <a:gd name="T4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7" name="chenying0907 260"/>
              <p:cNvSpPr/>
              <p:nvPr/>
            </p:nvSpPr>
            <p:spPr bwMode="auto">
              <a:xfrm>
                <a:off x="3918" y="2851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8" name="chenying0907 261"/>
              <p:cNvSpPr/>
              <p:nvPr/>
            </p:nvSpPr>
            <p:spPr bwMode="auto">
              <a:xfrm>
                <a:off x="3924" y="3038"/>
                <a:ext cx="2" cy="2"/>
              </a:xfrm>
              <a:custGeom>
                <a:avLst/>
                <a:gdLst>
                  <a:gd name="T0" fmla="*/ 0 w 2"/>
                  <a:gd name="T1" fmla="*/ 0 h 2"/>
                  <a:gd name="T2" fmla="*/ 2 w 2"/>
                  <a:gd name="T3" fmla="*/ 2 h 2"/>
                  <a:gd name="T4" fmla="*/ 2 w 2"/>
                  <a:gd name="T5" fmla="*/ 0 h 2"/>
                  <a:gd name="T6" fmla="*/ 0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lnTo>
                      <a:pt x="2" y="2"/>
                    </a:lnTo>
                    <a:lnTo>
                      <a:pt x="2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9" name="chenying0907 262"/>
              <p:cNvSpPr/>
              <p:nvPr/>
            </p:nvSpPr>
            <p:spPr bwMode="auto">
              <a:xfrm>
                <a:off x="3986" y="3027"/>
                <a:ext cx="2" cy="3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1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0" y="1"/>
                      <a:pt x="0" y="0"/>
                      <a:pt x="0" y="0"/>
                    </a:cubicBezTo>
                    <a:cubicBezTo>
                      <a:pt x="0" y="0"/>
                      <a:pt x="0" y="1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0" name="chenying0907 263"/>
              <p:cNvSpPr/>
              <p:nvPr/>
            </p:nvSpPr>
            <p:spPr bwMode="auto">
              <a:xfrm>
                <a:off x="3899" y="3091"/>
                <a:ext cx="2" cy="2"/>
              </a:xfrm>
              <a:custGeom>
                <a:avLst/>
                <a:gdLst>
                  <a:gd name="T0" fmla="*/ 1 w 1"/>
                  <a:gd name="T1" fmla="*/ 0 h 1"/>
                  <a:gd name="T2" fmla="*/ 1 w 1"/>
                  <a:gd name="T3" fmla="*/ 1 h 1"/>
                  <a:gd name="T4" fmla="*/ 1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0" y="1"/>
                      <a:pt x="1" y="0"/>
                      <a:pt x="1" y="1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1" name="Rectangle 264"/>
              <p:cNvSpPr>
                <a:spLocks noChangeArrowheads="1"/>
              </p:cNvSpPr>
              <p:nvPr/>
            </p:nvSpPr>
            <p:spPr bwMode="auto">
              <a:xfrm>
                <a:off x="4013" y="3004"/>
                <a:ext cx="1" cy="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2" name="chenying0907 265"/>
              <p:cNvSpPr/>
              <p:nvPr/>
            </p:nvSpPr>
            <p:spPr bwMode="auto">
              <a:xfrm>
                <a:off x="3903" y="3055"/>
                <a:ext cx="6" cy="2"/>
              </a:xfrm>
              <a:custGeom>
                <a:avLst/>
                <a:gdLst>
                  <a:gd name="T0" fmla="*/ 3 w 3"/>
                  <a:gd name="T1" fmla="*/ 0 h 1"/>
                  <a:gd name="T2" fmla="*/ 0 w 3"/>
                  <a:gd name="T3" fmla="*/ 1 h 1"/>
                  <a:gd name="T4" fmla="*/ 3 w 3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1">
                    <a:moveTo>
                      <a:pt x="3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2" y="1"/>
                      <a:pt x="2" y="0"/>
                      <a:pt x="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3" name="chenying0907 266"/>
              <p:cNvSpPr/>
              <p:nvPr/>
            </p:nvSpPr>
            <p:spPr bwMode="auto">
              <a:xfrm>
                <a:off x="3905" y="3055"/>
                <a:ext cx="4" cy="0"/>
              </a:xfrm>
              <a:custGeom>
                <a:avLst/>
                <a:gdLst>
                  <a:gd name="T0" fmla="*/ 1 w 2"/>
                  <a:gd name="T1" fmla="*/ 2 w 2"/>
                  <a:gd name="T2" fmla="*/ 1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1" y="0"/>
                    </a:moveTo>
                    <a:cubicBezTo>
                      <a:pt x="0" y="0"/>
                      <a:pt x="1" y="0"/>
                      <a:pt x="2" y="0"/>
                    </a:cubicBezTo>
                    <a:cubicBezTo>
                      <a:pt x="2" y="0"/>
                      <a:pt x="2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4" name="chenying0907 267"/>
              <p:cNvSpPr/>
              <p:nvPr/>
            </p:nvSpPr>
            <p:spPr bwMode="auto">
              <a:xfrm>
                <a:off x="3897" y="3085"/>
                <a:ext cx="4" cy="2"/>
              </a:xfrm>
              <a:custGeom>
                <a:avLst/>
                <a:gdLst>
                  <a:gd name="T0" fmla="*/ 2 w 2"/>
                  <a:gd name="T1" fmla="*/ 0 h 1"/>
                  <a:gd name="T2" fmla="*/ 0 w 2"/>
                  <a:gd name="T3" fmla="*/ 1 h 1"/>
                  <a:gd name="T4" fmla="*/ 2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1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5" name="chenying0907 268"/>
              <p:cNvSpPr/>
              <p:nvPr/>
            </p:nvSpPr>
            <p:spPr bwMode="auto">
              <a:xfrm>
                <a:off x="3897" y="3095"/>
                <a:ext cx="2" cy="2"/>
              </a:xfrm>
              <a:custGeom>
                <a:avLst/>
                <a:gdLst>
                  <a:gd name="T0" fmla="*/ 0 w 1"/>
                  <a:gd name="T1" fmla="*/ 1 h 1"/>
                  <a:gd name="T2" fmla="*/ 1 w 1"/>
                  <a:gd name="T3" fmla="*/ 0 h 1"/>
                  <a:gd name="T4" fmla="*/ 0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0" y="0"/>
                      <a:pt x="1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6" name="chenying0907 269"/>
              <p:cNvSpPr/>
              <p:nvPr/>
            </p:nvSpPr>
            <p:spPr bwMode="auto">
              <a:xfrm>
                <a:off x="3984" y="3095"/>
                <a:ext cx="0" cy="2"/>
              </a:xfrm>
              <a:custGeom>
                <a:avLst/>
                <a:gdLst>
                  <a:gd name="T0" fmla="*/ 2 h 2"/>
                  <a:gd name="T1" fmla="*/ 2 h 2"/>
                  <a:gd name="T2" fmla="*/ 0 h 2"/>
                  <a:gd name="T3" fmla="*/ 2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2">
                    <a:moveTo>
                      <a:pt x="0" y="2"/>
                    </a:moveTo>
                    <a:lnTo>
                      <a:pt x="0" y="2"/>
                    </a:lnTo>
                    <a:lnTo>
                      <a:pt x="0" y="0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7" name="chenying0907 270"/>
              <p:cNvSpPr/>
              <p:nvPr/>
            </p:nvSpPr>
            <p:spPr bwMode="auto">
              <a:xfrm>
                <a:off x="3600" y="182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8" name="chenying0907 271"/>
              <p:cNvSpPr/>
              <p:nvPr/>
            </p:nvSpPr>
            <p:spPr bwMode="auto">
              <a:xfrm>
                <a:off x="3905" y="3100"/>
                <a:ext cx="4" cy="4"/>
              </a:xfrm>
              <a:custGeom>
                <a:avLst/>
                <a:gdLst>
                  <a:gd name="T0" fmla="*/ 1 w 2"/>
                  <a:gd name="T1" fmla="*/ 0 h 2"/>
                  <a:gd name="T2" fmla="*/ 1 w 2"/>
                  <a:gd name="T3" fmla="*/ 1 h 2"/>
                  <a:gd name="T4" fmla="*/ 1 w 2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1" y="0"/>
                    </a:moveTo>
                    <a:cubicBezTo>
                      <a:pt x="0" y="2"/>
                      <a:pt x="1" y="0"/>
                      <a:pt x="1" y="1"/>
                    </a:cubicBezTo>
                    <a:cubicBezTo>
                      <a:pt x="2" y="0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9" name="chenying0907 272"/>
              <p:cNvSpPr/>
              <p:nvPr/>
            </p:nvSpPr>
            <p:spPr bwMode="auto">
              <a:xfrm>
                <a:off x="4230" y="2480"/>
                <a:ext cx="4" cy="2"/>
              </a:xfrm>
              <a:custGeom>
                <a:avLst/>
                <a:gdLst>
                  <a:gd name="T0" fmla="*/ 1 w 2"/>
                  <a:gd name="T1" fmla="*/ 1 h 1"/>
                  <a:gd name="T2" fmla="*/ 2 w 2"/>
                  <a:gd name="T3" fmla="*/ 1 h 1"/>
                  <a:gd name="T4" fmla="*/ 1 w 2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1" y="1"/>
                    </a:moveTo>
                    <a:cubicBezTo>
                      <a:pt x="0" y="1"/>
                      <a:pt x="1" y="1"/>
                      <a:pt x="2" y="1"/>
                    </a:cubicBezTo>
                    <a:cubicBezTo>
                      <a:pt x="2" y="0"/>
                      <a:pt x="2" y="1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0" name="chenying0907 273"/>
              <p:cNvSpPr/>
              <p:nvPr/>
            </p:nvSpPr>
            <p:spPr bwMode="auto">
              <a:xfrm>
                <a:off x="3895" y="3080"/>
                <a:ext cx="4" cy="3"/>
              </a:xfrm>
              <a:custGeom>
                <a:avLst/>
                <a:gdLst>
                  <a:gd name="T0" fmla="*/ 0 w 2"/>
                  <a:gd name="T1" fmla="*/ 0 h 1"/>
                  <a:gd name="T2" fmla="*/ 1 w 2"/>
                  <a:gd name="T3" fmla="*/ 0 h 1"/>
                  <a:gd name="T4" fmla="*/ 1 w 2"/>
                  <a:gd name="T5" fmla="*/ 0 h 1"/>
                  <a:gd name="T6" fmla="*/ 0 w 2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cubicBezTo>
                      <a:pt x="0" y="1"/>
                      <a:pt x="1" y="0"/>
                      <a:pt x="1" y="0"/>
                    </a:cubicBezTo>
                    <a:cubicBezTo>
                      <a:pt x="1" y="0"/>
                      <a:pt x="2" y="0"/>
                      <a:pt x="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1" name="chenying0907 274"/>
              <p:cNvSpPr/>
              <p:nvPr/>
            </p:nvSpPr>
            <p:spPr bwMode="auto">
              <a:xfrm>
                <a:off x="4007" y="3076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2" name="chenying0907 275"/>
              <p:cNvSpPr/>
              <p:nvPr/>
            </p:nvSpPr>
            <p:spPr bwMode="auto">
              <a:xfrm>
                <a:off x="3598" y="182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3" name="chenying0907 276"/>
              <p:cNvSpPr/>
              <p:nvPr/>
            </p:nvSpPr>
            <p:spPr bwMode="auto">
              <a:xfrm>
                <a:off x="4005" y="3074"/>
                <a:ext cx="2" cy="2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1 h 1"/>
                  <a:gd name="T4" fmla="*/ 1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1"/>
                      <a:pt x="1" y="1"/>
                      <a:pt x="0" y="1"/>
                    </a:cubicBezTo>
                    <a:cubicBezTo>
                      <a:pt x="0" y="0"/>
                      <a:pt x="0" y="1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4" name="chenying0907 277"/>
              <p:cNvSpPr/>
              <p:nvPr/>
            </p:nvSpPr>
            <p:spPr bwMode="auto">
              <a:xfrm>
                <a:off x="4007" y="308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5" name="chenying0907 278"/>
              <p:cNvSpPr/>
              <p:nvPr/>
            </p:nvSpPr>
            <p:spPr bwMode="auto">
              <a:xfrm>
                <a:off x="3598" y="1823"/>
                <a:ext cx="2" cy="0"/>
              </a:xfrm>
              <a:custGeom>
                <a:avLst/>
                <a:gdLst>
                  <a:gd name="T0" fmla="*/ 1 w 1"/>
                  <a:gd name="T1" fmla="*/ 1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6" name="chenying0907 279"/>
              <p:cNvSpPr/>
              <p:nvPr/>
            </p:nvSpPr>
            <p:spPr bwMode="auto">
              <a:xfrm>
                <a:off x="3598" y="1823"/>
                <a:ext cx="2" cy="0"/>
              </a:xfrm>
              <a:custGeom>
                <a:avLst/>
                <a:gdLst>
                  <a:gd name="T0" fmla="*/ 1 w 1"/>
                  <a:gd name="T1" fmla="*/ 1 w 1"/>
                  <a:gd name="T2" fmla="*/ 0 w 1"/>
                  <a:gd name="T3" fmla="*/ 0 w 1"/>
                  <a:gd name="T4" fmla="*/ 0 w 1"/>
                  <a:gd name="T5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  <a:cxn ang="0">
                    <a:pos x="T5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7" name="chenying0907 280"/>
              <p:cNvSpPr/>
              <p:nvPr/>
            </p:nvSpPr>
            <p:spPr bwMode="auto">
              <a:xfrm>
                <a:off x="4009" y="3083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8" name="chenying0907 281"/>
              <p:cNvSpPr/>
              <p:nvPr/>
            </p:nvSpPr>
            <p:spPr bwMode="auto">
              <a:xfrm>
                <a:off x="3602" y="182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9" name="chenying0907 282"/>
              <p:cNvSpPr/>
              <p:nvPr/>
            </p:nvSpPr>
            <p:spPr bwMode="auto">
              <a:xfrm>
                <a:off x="3929" y="1870"/>
                <a:ext cx="4" cy="8"/>
              </a:xfrm>
              <a:custGeom>
                <a:avLst/>
                <a:gdLst>
                  <a:gd name="T0" fmla="*/ 2 w 2"/>
                  <a:gd name="T1" fmla="*/ 1 h 4"/>
                  <a:gd name="T2" fmla="*/ 1 w 2"/>
                  <a:gd name="T3" fmla="*/ 4 h 4"/>
                  <a:gd name="T4" fmla="*/ 2 w 2"/>
                  <a:gd name="T5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4">
                    <a:moveTo>
                      <a:pt x="2" y="1"/>
                    </a:moveTo>
                    <a:cubicBezTo>
                      <a:pt x="2" y="1"/>
                      <a:pt x="0" y="1"/>
                      <a:pt x="1" y="4"/>
                    </a:cubicBezTo>
                    <a:cubicBezTo>
                      <a:pt x="1" y="0"/>
                      <a:pt x="2" y="4"/>
                      <a:pt x="2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0" name="chenying0907 283"/>
              <p:cNvSpPr/>
              <p:nvPr/>
            </p:nvSpPr>
            <p:spPr bwMode="auto">
              <a:xfrm>
                <a:off x="3687" y="1579"/>
                <a:ext cx="4" cy="4"/>
              </a:xfrm>
              <a:custGeom>
                <a:avLst/>
                <a:gdLst>
                  <a:gd name="T0" fmla="*/ 0 w 4"/>
                  <a:gd name="T1" fmla="*/ 4 h 4"/>
                  <a:gd name="T2" fmla="*/ 4 w 4"/>
                  <a:gd name="T3" fmla="*/ 0 h 4"/>
                  <a:gd name="T4" fmla="*/ 0 w 4"/>
                  <a:gd name="T5" fmla="*/ 2 h 4"/>
                  <a:gd name="T6" fmla="*/ 0 w 4"/>
                  <a:gd name="T7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4">
                    <a:moveTo>
                      <a:pt x="0" y="4"/>
                    </a:moveTo>
                    <a:lnTo>
                      <a:pt x="4" y="0"/>
                    </a:lnTo>
                    <a:lnTo>
                      <a:pt x="0" y="2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1" name="chenying0907 284"/>
              <p:cNvSpPr/>
              <p:nvPr/>
            </p:nvSpPr>
            <p:spPr bwMode="auto">
              <a:xfrm>
                <a:off x="4086" y="1583"/>
                <a:ext cx="8" cy="4"/>
              </a:xfrm>
              <a:custGeom>
                <a:avLst/>
                <a:gdLst>
                  <a:gd name="T0" fmla="*/ 2 w 4"/>
                  <a:gd name="T1" fmla="*/ 2 h 2"/>
                  <a:gd name="T2" fmla="*/ 1 w 4"/>
                  <a:gd name="T3" fmla="*/ 0 h 2"/>
                  <a:gd name="T4" fmla="*/ 2 w 4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2">
                    <a:moveTo>
                      <a:pt x="2" y="2"/>
                    </a:moveTo>
                    <a:cubicBezTo>
                      <a:pt x="2" y="2"/>
                      <a:pt x="3" y="1"/>
                      <a:pt x="1" y="0"/>
                    </a:cubicBezTo>
                    <a:cubicBezTo>
                      <a:pt x="4" y="2"/>
                      <a:pt x="0" y="1"/>
                      <a:pt x="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2" name="chenying0907 285"/>
              <p:cNvSpPr/>
              <p:nvPr/>
            </p:nvSpPr>
            <p:spPr bwMode="auto">
              <a:xfrm>
                <a:off x="3574" y="1912"/>
                <a:ext cx="2" cy="21"/>
              </a:xfrm>
              <a:custGeom>
                <a:avLst/>
                <a:gdLst>
                  <a:gd name="T0" fmla="*/ 0 w 1"/>
                  <a:gd name="T1" fmla="*/ 0 h 10"/>
                  <a:gd name="T2" fmla="*/ 1 w 1"/>
                  <a:gd name="T3" fmla="*/ 10 h 10"/>
                  <a:gd name="T4" fmla="*/ 0 w 1"/>
                  <a:gd name="T5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0">
                    <a:moveTo>
                      <a:pt x="0" y="0"/>
                    </a:moveTo>
                    <a:cubicBezTo>
                      <a:pt x="0" y="4"/>
                      <a:pt x="0" y="10"/>
                      <a:pt x="1" y="1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3" name="chenying0907 286"/>
              <p:cNvSpPr>
                <a:spLocks noEditPoints="1"/>
              </p:cNvSpPr>
              <p:nvPr/>
            </p:nvSpPr>
            <p:spPr bwMode="auto">
              <a:xfrm>
                <a:off x="3559" y="1774"/>
                <a:ext cx="77" cy="91"/>
              </a:xfrm>
              <a:custGeom>
                <a:avLst/>
                <a:gdLst>
                  <a:gd name="T0" fmla="*/ 32 w 36"/>
                  <a:gd name="T1" fmla="*/ 19 h 43"/>
                  <a:gd name="T2" fmla="*/ 27 w 36"/>
                  <a:gd name="T3" fmla="*/ 2 h 43"/>
                  <a:gd name="T4" fmla="*/ 8 w 36"/>
                  <a:gd name="T5" fmla="*/ 14 h 43"/>
                  <a:gd name="T6" fmla="*/ 16 w 36"/>
                  <a:gd name="T7" fmla="*/ 25 h 43"/>
                  <a:gd name="T8" fmla="*/ 16 w 36"/>
                  <a:gd name="T9" fmla="*/ 24 h 43"/>
                  <a:gd name="T10" fmla="*/ 17 w 36"/>
                  <a:gd name="T11" fmla="*/ 24 h 43"/>
                  <a:gd name="T12" fmla="*/ 17 w 36"/>
                  <a:gd name="T13" fmla="*/ 23 h 43"/>
                  <a:gd name="T14" fmla="*/ 17 w 36"/>
                  <a:gd name="T15" fmla="*/ 24 h 43"/>
                  <a:gd name="T16" fmla="*/ 19 w 36"/>
                  <a:gd name="T17" fmla="*/ 23 h 43"/>
                  <a:gd name="T18" fmla="*/ 18 w 36"/>
                  <a:gd name="T19" fmla="*/ 24 h 43"/>
                  <a:gd name="T20" fmla="*/ 17 w 36"/>
                  <a:gd name="T21" fmla="*/ 24 h 43"/>
                  <a:gd name="T22" fmla="*/ 19 w 36"/>
                  <a:gd name="T23" fmla="*/ 23 h 43"/>
                  <a:gd name="T24" fmla="*/ 20 w 36"/>
                  <a:gd name="T25" fmla="*/ 23 h 43"/>
                  <a:gd name="T26" fmla="*/ 21 w 36"/>
                  <a:gd name="T27" fmla="*/ 24 h 43"/>
                  <a:gd name="T28" fmla="*/ 21 w 36"/>
                  <a:gd name="T29" fmla="*/ 23 h 43"/>
                  <a:gd name="T30" fmla="*/ 21 w 36"/>
                  <a:gd name="T31" fmla="*/ 23 h 43"/>
                  <a:gd name="T32" fmla="*/ 21 w 36"/>
                  <a:gd name="T33" fmla="*/ 23 h 43"/>
                  <a:gd name="T34" fmla="*/ 21 w 36"/>
                  <a:gd name="T35" fmla="*/ 24 h 43"/>
                  <a:gd name="T36" fmla="*/ 22 w 36"/>
                  <a:gd name="T37" fmla="*/ 24 h 43"/>
                  <a:gd name="T38" fmla="*/ 22 w 36"/>
                  <a:gd name="T39" fmla="*/ 24 h 43"/>
                  <a:gd name="T40" fmla="*/ 22 w 36"/>
                  <a:gd name="T41" fmla="*/ 19 h 43"/>
                  <a:gd name="T42" fmla="*/ 22 w 36"/>
                  <a:gd name="T43" fmla="*/ 19 h 43"/>
                  <a:gd name="T44" fmla="*/ 23 w 36"/>
                  <a:gd name="T45" fmla="*/ 23 h 43"/>
                  <a:gd name="T46" fmla="*/ 27 w 36"/>
                  <a:gd name="T47" fmla="*/ 24 h 43"/>
                  <a:gd name="T48" fmla="*/ 25 w 36"/>
                  <a:gd name="T49" fmla="*/ 24 h 43"/>
                  <a:gd name="T50" fmla="*/ 25 w 36"/>
                  <a:gd name="T51" fmla="*/ 24 h 43"/>
                  <a:gd name="T52" fmla="*/ 26 w 36"/>
                  <a:gd name="T53" fmla="*/ 23 h 43"/>
                  <a:gd name="T54" fmla="*/ 25 w 36"/>
                  <a:gd name="T55" fmla="*/ 24 h 43"/>
                  <a:gd name="T56" fmla="*/ 24 w 36"/>
                  <a:gd name="T57" fmla="*/ 24 h 43"/>
                  <a:gd name="T58" fmla="*/ 24 w 36"/>
                  <a:gd name="T59" fmla="*/ 22 h 43"/>
                  <a:gd name="T60" fmla="*/ 24 w 36"/>
                  <a:gd name="T61" fmla="*/ 24 h 43"/>
                  <a:gd name="T62" fmla="*/ 23 w 36"/>
                  <a:gd name="T63" fmla="*/ 24 h 43"/>
                  <a:gd name="T64" fmla="*/ 23 w 36"/>
                  <a:gd name="T65" fmla="*/ 24 h 43"/>
                  <a:gd name="T66" fmla="*/ 24 w 36"/>
                  <a:gd name="T67" fmla="*/ 24 h 43"/>
                  <a:gd name="T68" fmla="*/ 24 w 36"/>
                  <a:gd name="T69" fmla="*/ 24 h 43"/>
                  <a:gd name="T70" fmla="*/ 25 w 36"/>
                  <a:gd name="T71" fmla="*/ 24 h 43"/>
                  <a:gd name="T72" fmla="*/ 29 w 36"/>
                  <a:gd name="T73" fmla="*/ 24 h 43"/>
                  <a:gd name="T74" fmla="*/ 26 w 36"/>
                  <a:gd name="T75" fmla="*/ 24 h 43"/>
                  <a:gd name="T76" fmla="*/ 24 w 36"/>
                  <a:gd name="T77" fmla="*/ 22 h 43"/>
                  <a:gd name="T78" fmla="*/ 23 w 36"/>
                  <a:gd name="T79" fmla="*/ 21 h 43"/>
                  <a:gd name="T80" fmla="*/ 24 w 36"/>
                  <a:gd name="T81" fmla="*/ 21 h 43"/>
                  <a:gd name="T82" fmla="*/ 24 w 36"/>
                  <a:gd name="T83" fmla="*/ 21 h 43"/>
                  <a:gd name="T84" fmla="*/ 23 w 36"/>
                  <a:gd name="T85" fmla="*/ 20 h 43"/>
                  <a:gd name="T86" fmla="*/ 22 w 36"/>
                  <a:gd name="T87" fmla="*/ 19 h 43"/>
                  <a:gd name="T88" fmla="*/ 22 w 36"/>
                  <a:gd name="T89" fmla="*/ 20 h 43"/>
                  <a:gd name="T90" fmla="*/ 21 w 36"/>
                  <a:gd name="T91" fmla="*/ 19 h 43"/>
                  <a:gd name="T92" fmla="*/ 22 w 36"/>
                  <a:gd name="T93" fmla="*/ 21 h 43"/>
                  <a:gd name="T94" fmla="*/ 20 w 36"/>
                  <a:gd name="T95" fmla="*/ 21 h 43"/>
                  <a:gd name="T96" fmla="*/ 17 w 36"/>
                  <a:gd name="T97" fmla="*/ 20 h 43"/>
                  <a:gd name="T98" fmla="*/ 20 w 36"/>
                  <a:gd name="T99" fmla="*/ 19 h 43"/>
                  <a:gd name="T100" fmla="*/ 18 w 36"/>
                  <a:gd name="T101" fmla="*/ 18 h 43"/>
                  <a:gd name="T102" fmla="*/ 19 w 36"/>
                  <a:gd name="T103" fmla="*/ 18 h 43"/>
                  <a:gd name="T104" fmla="*/ 20 w 36"/>
                  <a:gd name="T105" fmla="*/ 18 h 43"/>
                  <a:gd name="T106" fmla="*/ 21 w 36"/>
                  <a:gd name="T107" fmla="*/ 19 h 43"/>
                  <a:gd name="T108" fmla="*/ 20 w 36"/>
                  <a:gd name="T109" fmla="*/ 18 h 43"/>
                  <a:gd name="T110" fmla="*/ 18 w 36"/>
                  <a:gd name="T111" fmla="*/ 18 h 43"/>
                  <a:gd name="T112" fmla="*/ 18 w 36"/>
                  <a:gd name="T113" fmla="*/ 18 h 43"/>
                  <a:gd name="T114" fmla="*/ 15 w 36"/>
                  <a:gd name="T115" fmla="*/ 18 h 43"/>
                  <a:gd name="T116" fmla="*/ 18 w 36"/>
                  <a:gd name="T117" fmla="*/ 18 h 43"/>
                  <a:gd name="T118" fmla="*/ 18 w 36"/>
                  <a:gd name="T119" fmla="*/ 18 h 43"/>
                  <a:gd name="T120" fmla="*/ 17 w 36"/>
                  <a:gd name="T121" fmla="*/ 19 h 43"/>
                  <a:gd name="T122" fmla="*/ 16 w 36"/>
                  <a:gd name="T123" fmla="*/ 25 h 43"/>
                  <a:gd name="T124" fmla="*/ 14 w 36"/>
                  <a:gd name="T125" fmla="*/ 29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36" h="43">
                    <a:moveTo>
                      <a:pt x="5" y="16"/>
                    </a:moveTo>
                    <a:cubicBezTo>
                      <a:pt x="6" y="19"/>
                      <a:pt x="3" y="20"/>
                      <a:pt x="0" y="23"/>
                    </a:cubicBezTo>
                    <a:cubicBezTo>
                      <a:pt x="0" y="23"/>
                      <a:pt x="1" y="25"/>
                      <a:pt x="1" y="28"/>
                    </a:cubicBezTo>
                    <a:cubicBezTo>
                      <a:pt x="5" y="39"/>
                      <a:pt x="13" y="43"/>
                      <a:pt x="19" y="41"/>
                    </a:cubicBezTo>
                    <a:cubicBezTo>
                      <a:pt x="18" y="40"/>
                      <a:pt x="18" y="39"/>
                      <a:pt x="19" y="39"/>
                    </a:cubicBezTo>
                    <a:cubicBezTo>
                      <a:pt x="19" y="39"/>
                      <a:pt x="19" y="39"/>
                      <a:pt x="19" y="39"/>
                    </a:cubicBezTo>
                    <a:cubicBezTo>
                      <a:pt x="19" y="38"/>
                      <a:pt x="19" y="38"/>
                      <a:pt x="19" y="38"/>
                    </a:cubicBezTo>
                    <a:cubicBezTo>
                      <a:pt x="19" y="38"/>
                      <a:pt x="19" y="39"/>
                      <a:pt x="19" y="40"/>
                    </a:cubicBezTo>
                    <a:cubicBezTo>
                      <a:pt x="20" y="39"/>
                      <a:pt x="21" y="39"/>
                      <a:pt x="23" y="39"/>
                    </a:cubicBezTo>
                    <a:cubicBezTo>
                      <a:pt x="22" y="36"/>
                      <a:pt x="23" y="38"/>
                      <a:pt x="23" y="36"/>
                    </a:cubicBezTo>
                    <a:cubicBezTo>
                      <a:pt x="23" y="37"/>
                      <a:pt x="23" y="37"/>
                      <a:pt x="23" y="37"/>
                    </a:cubicBezTo>
                    <a:cubicBezTo>
                      <a:pt x="23" y="36"/>
                      <a:pt x="23" y="36"/>
                      <a:pt x="25" y="38"/>
                    </a:cubicBezTo>
                    <a:cubicBezTo>
                      <a:pt x="29" y="38"/>
                      <a:pt x="31" y="35"/>
                      <a:pt x="33" y="33"/>
                    </a:cubicBezTo>
                    <a:cubicBezTo>
                      <a:pt x="36" y="30"/>
                      <a:pt x="36" y="26"/>
                      <a:pt x="36" y="21"/>
                    </a:cubicBezTo>
                    <a:cubicBezTo>
                      <a:pt x="33" y="20"/>
                      <a:pt x="35" y="19"/>
                      <a:pt x="32" y="19"/>
                    </a:cubicBezTo>
                    <a:cubicBezTo>
                      <a:pt x="33" y="19"/>
                      <a:pt x="33" y="19"/>
                      <a:pt x="33" y="19"/>
                    </a:cubicBezTo>
                    <a:cubicBezTo>
                      <a:pt x="31" y="18"/>
                      <a:pt x="33" y="18"/>
                      <a:pt x="34" y="17"/>
                    </a:cubicBezTo>
                    <a:cubicBezTo>
                      <a:pt x="33" y="17"/>
                      <a:pt x="34" y="17"/>
                      <a:pt x="32" y="17"/>
                    </a:cubicBezTo>
                    <a:cubicBezTo>
                      <a:pt x="30" y="17"/>
                      <a:pt x="35" y="17"/>
                      <a:pt x="34" y="16"/>
                    </a:cubicBezTo>
                    <a:cubicBezTo>
                      <a:pt x="34" y="16"/>
                      <a:pt x="33" y="17"/>
                      <a:pt x="33" y="16"/>
                    </a:cubicBezTo>
                    <a:cubicBezTo>
                      <a:pt x="31" y="16"/>
                      <a:pt x="34" y="17"/>
                      <a:pt x="36" y="15"/>
                    </a:cubicBezTo>
                    <a:cubicBezTo>
                      <a:pt x="35" y="13"/>
                      <a:pt x="32" y="12"/>
                      <a:pt x="33" y="10"/>
                    </a:cubicBezTo>
                    <a:cubicBezTo>
                      <a:pt x="33" y="11"/>
                      <a:pt x="32" y="11"/>
                      <a:pt x="32" y="11"/>
                    </a:cubicBezTo>
                    <a:cubicBezTo>
                      <a:pt x="35" y="9"/>
                      <a:pt x="31" y="11"/>
                      <a:pt x="32" y="10"/>
                    </a:cubicBezTo>
                    <a:cubicBezTo>
                      <a:pt x="33" y="10"/>
                      <a:pt x="33" y="10"/>
                      <a:pt x="33" y="10"/>
                    </a:cubicBezTo>
                    <a:cubicBezTo>
                      <a:pt x="34" y="9"/>
                      <a:pt x="32" y="9"/>
                      <a:pt x="32" y="7"/>
                    </a:cubicBezTo>
                    <a:cubicBezTo>
                      <a:pt x="30" y="7"/>
                      <a:pt x="32" y="5"/>
                      <a:pt x="30" y="5"/>
                    </a:cubicBezTo>
                    <a:cubicBezTo>
                      <a:pt x="31" y="5"/>
                      <a:pt x="30" y="4"/>
                      <a:pt x="30" y="4"/>
                    </a:cubicBezTo>
                    <a:cubicBezTo>
                      <a:pt x="27" y="6"/>
                      <a:pt x="29" y="1"/>
                      <a:pt x="27" y="3"/>
                    </a:cubicBezTo>
                    <a:cubicBezTo>
                      <a:pt x="27" y="2"/>
                      <a:pt x="27" y="2"/>
                      <a:pt x="27" y="2"/>
                    </a:cubicBezTo>
                    <a:cubicBezTo>
                      <a:pt x="25" y="1"/>
                      <a:pt x="21" y="0"/>
                      <a:pt x="18" y="3"/>
                    </a:cubicBezTo>
                    <a:cubicBezTo>
                      <a:pt x="16" y="3"/>
                      <a:pt x="12" y="1"/>
                      <a:pt x="13" y="3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3" y="5"/>
                      <a:pt x="13" y="4"/>
                      <a:pt x="12" y="3"/>
                    </a:cubicBezTo>
                    <a:cubicBezTo>
                      <a:pt x="13" y="5"/>
                      <a:pt x="11" y="4"/>
                      <a:pt x="11" y="4"/>
                    </a:cubicBezTo>
                    <a:cubicBezTo>
                      <a:pt x="11" y="5"/>
                      <a:pt x="11" y="5"/>
                      <a:pt x="11" y="6"/>
                    </a:cubicBezTo>
                    <a:cubicBezTo>
                      <a:pt x="9" y="4"/>
                      <a:pt x="11" y="8"/>
                      <a:pt x="9" y="7"/>
                    </a:cubicBezTo>
                    <a:cubicBezTo>
                      <a:pt x="12" y="9"/>
                      <a:pt x="10" y="8"/>
                      <a:pt x="10" y="9"/>
                    </a:cubicBezTo>
                    <a:cubicBezTo>
                      <a:pt x="10" y="9"/>
                      <a:pt x="10" y="9"/>
                      <a:pt x="9" y="8"/>
                    </a:cubicBezTo>
                    <a:cubicBezTo>
                      <a:pt x="9" y="9"/>
                      <a:pt x="9" y="9"/>
                      <a:pt x="8" y="9"/>
                    </a:cubicBezTo>
                    <a:cubicBezTo>
                      <a:pt x="8" y="9"/>
                      <a:pt x="10" y="10"/>
                      <a:pt x="9" y="10"/>
                    </a:cubicBezTo>
                    <a:cubicBezTo>
                      <a:pt x="7" y="9"/>
                      <a:pt x="9" y="11"/>
                      <a:pt x="8" y="10"/>
                    </a:cubicBezTo>
                    <a:cubicBezTo>
                      <a:pt x="10" y="11"/>
                      <a:pt x="11" y="13"/>
                      <a:pt x="10" y="12"/>
                    </a:cubicBezTo>
                    <a:cubicBezTo>
                      <a:pt x="8" y="11"/>
                      <a:pt x="8" y="11"/>
                      <a:pt x="8" y="11"/>
                    </a:cubicBezTo>
                    <a:cubicBezTo>
                      <a:pt x="9" y="12"/>
                      <a:pt x="5" y="12"/>
                      <a:pt x="8" y="14"/>
                    </a:cubicBezTo>
                    <a:cubicBezTo>
                      <a:pt x="6" y="13"/>
                      <a:pt x="6" y="13"/>
                      <a:pt x="6" y="13"/>
                    </a:cubicBezTo>
                    <a:cubicBezTo>
                      <a:pt x="8" y="15"/>
                      <a:pt x="6" y="15"/>
                      <a:pt x="8" y="17"/>
                    </a:cubicBezTo>
                    <a:cubicBezTo>
                      <a:pt x="8" y="17"/>
                      <a:pt x="7" y="17"/>
                      <a:pt x="7" y="17"/>
                    </a:cubicBezTo>
                    <a:cubicBezTo>
                      <a:pt x="6" y="17"/>
                      <a:pt x="5" y="16"/>
                      <a:pt x="5" y="16"/>
                    </a:cubicBezTo>
                    <a:close/>
                    <a:moveTo>
                      <a:pt x="16" y="26"/>
                    </a:moveTo>
                    <a:cubicBezTo>
                      <a:pt x="16" y="26"/>
                      <a:pt x="16" y="26"/>
                      <a:pt x="16" y="26"/>
                    </a:cubicBezTo>
                    <a:cubicBezTo>
                      <a:pt x="16" y="27"/>
                      <a:pt x="16" y="27"/>
                      <a:pt x="16" y="26"/>
                    </a:cubicBezTo>
                    <a:close/>
                    <a:moveTo>
                      <a:pt x="17" y="24"/>
                    </a:moveTo>
                    <a:cubicBezTo>
                      <a:pt x="17" y="25"/>
                      <a:pt x="16" y="25"/>
                      <a:pt x="17" y="27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4"/>
                      <a:pt x="16" y="24"/>
                      <a:pt x="17" y="24"/>
                    </a:cubicBezTo>
                    <a:cubicBezTo>
                      <a:pt x="17" y="25"/>
                      <a:pt x="17" y="25"/>
                      <a:pt x="17" y="24"/>
                    </a:cubicBezTo>
                    <a:close/>
                    <a:moveTo>
                      <a:pt x="16" y="25"/>
                    </a:move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4"/>
                      <a:pt x="16" y="24"/>
                      <a:pt x="16" y="24"/>
                    </a:cubicBezTo>
                    <a:cubicBezTo>
                      <a:pt x="16" y="25"/>
                      <a:pt x="17" y="23"/>
                      <a:pt x="16" y="24"/>
                    </a:cubicBezTo>
                    <a:cubicBezTo>
                      <a:pt x="16" y="24"/>
                      <a:pt x="16" y="24"/>
                      <a:pt x="16" y="24"/>
                    </a:cubicBezTo>
                    <a:cubicBezTo>
                      <a:pt x="16" y="24"/>
                      <a:pt x="16" y="24"/>
                      <a:pt x="16" y="24"/>
                    </a:cubicBezTo>
                    <a:cubicBezTo>
                      <a:pt x="16" y="24"/>
                      <a:pt x="16" y="24"/>
                      <a:pt x="16" y="24"/>
                    </a:cubicBezTo>
                    <a:cubicBezTo>
                      <a:pt x="16" y="24"/>
                      <a:pt x="16" y="24"/>
                      <a:pt x="16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6" y="25"/>
                      <a:pt x="17" y="24"/>
                      <a:pt x="16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6" y="24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lose/>
                    <a:moveTo>
                      <a:pt x="17" y="24"/>
                    </a:move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lose/>
                    <a:moveTo>
                      <a:pt x="17" y="23"/>
                    </a:moveTo>
                    <a:cubicBezTo>
                      <a:pt x="17" y="23"/>
                      <a:pt x="17" y="23"/>
                      <a:pt x="17" y="23"/>
                    </a:cubicBezTo>
                    <a:cubicBezTo>
                      <a:pt x="17" y="23"/>
                      <a:pt x="17" y="23"/>
                      <a:pt x="17" y="23"/>
                    </a:cubicBezTo>
                    <a:cubicBezTo>
                      <a:pt x="17" y="23"/>
                      <a:pt x="17" y="23"/>
                      <a:pt x="17" y="23"/>
                    </a:cubicBezTo>
                    <a:cubicBezTo>
                      <a:pt x="17" y="23"/>
                      <a:pt x="17" y="23"/>
                      <a:pt x="17" y="23"/>
                    </a:cubicBezTo>
                    <a:close/>
                    <a:moveTo>
                      <a:pt x="17" y="24"/>
                    </a:move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lose/>
                    <a:moveTo>
                      <a:pt x="17" y="23"/>
                    </a:moveTo>
                    <a:cubicBezTo>
                      <a:pt x="17" y="23"/>
                      <a:pt x="17" y="23"/>
                      <a:pt x="17" y="23"/>
                    </a:cubicBezTo>
                    <a:cubicBezTo>
                      <a:pt x="18" y="23"/>
                      <a:pt x="18" y="23"/>
                      <a:pt x="18" y="23"/>
                    </a:cubicBezTo>
                    <a:cubicBezTo>
                      <a:pt x="18" y="23"/>
                      <a:pt x="17" y="23"/>
                      <a:pt x="17" y="23"/>
                    </a:cubicBezTo>
                    <a:cubicBezTo>
                      <a:pt x="17" y="23"/>
                      <a:pt x="17" y="23"/>
                      <a:pt x="17" y="23"/>
                    </a:cubicBezTo>
                    <a:cubicBezTo>
                      <a:pt x="17" y="23"/>
                      <a:pt x="17" y="23"/>
                      <a:pt x="17" y="23"/>
                    </a:cubicBezTo>
                    <a:cubicBezTo>
                      <a:pt x="17" y="23"/>
                      <a:pt x="17" y="23"/>
                      <a:pt x="17" y="23"/>
                    </a:cubicBezTo>
                    <a:close/>
                    <a:moveTo>
                      <a:pt x="17" y="24"/>
                    </a:move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lose/>
                    <a:moveTo>
                      <a:pt x="17" y="24"/>
                    </a:move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lose/>
                    <a:moveTo>
                      <a:pt x="17" y="24"/>
                    </a:move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8" y="25"/>
                      <a:pt x="17" y="24"/>
                      <a:pt x="17" y="24"/>
                    </a:cubicBezTo>
                    <a:close/>
                    <a:moveTo>
                      <a:pt x="18" y="24"/>
                    </a:move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lose/>
                    <a:moveTo>
                      <a:pt x="20" y="23"/>
                    </a:move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19" y="23"/>
                      <a:pt x="19" y="23"/>
                    </a:cubicBezTo>
                    <a:cubicBezTo>
                      <a:pt x="19" y="23"/>
                      <a:pt x="18" y="23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9" y="23"/>
                      <a:pt x="19" y="23"/>
                      <a:pt x="18" y="24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9" y="23"/>
                      <a:pt x="19" y="23"/>
                      <a:pt x="19" y="24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9" y="24"/>
                      <a:pt x="18" y="25"/>
                      <a:pt x="19" y="26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3"/>
                      <a:pt x="17" y="23"/>
                    </a:cubicBezTo>
                    <a:cubicBezTo>
                      <a:pt x="17" y="23"/>
                      <a:pt x="18" y="23"/>
                      <a:pt x="18" y="23"/>
                    </a:cubicBezTo>
                    <a:cubicBezTo>
                      <a:pt x="18" y="23"/>
                      <a:pt x="18" y="23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3"/>
                      <a:pt x="18" y="23"/>
                      <a:pt x="18" y="23"/>
                    </a:cubicBezTo>
                    <a:cubicBezTo>
                      <a:pt x="18" y="23"/>
                      <a:pt x="18" y="23"/>
                      <a:pt x="18" y="23"/>
                    </a:cubicBezTo>
                    <a:cubicBezTo>
                      <a:pt x="18" y="22"/>
                      <a:pt x="17" y="22"/>
                      <a:pt x="17" y="22"/>
                    </a:cubicBezTo>
                    <a:cubicBezTo>
                      <a:pt x="18" y="22"/>
                      <a:pt x="18" y="23"/>
                      <a:pt x="18" y="23"/>
                    </a:cubicBezTo>
                    <a:cubicBezTo>
                      <a:pt x="19" y="22"/>
                      <a:pt x="19" y="22"/>
                      <a:pt x="19" y="22"/>
                    </a:cubicBezTo>
                    <a:cubicBezTo>
                      <a:pt x="19" y="22"/>
                      <a:pt x="19" y="23"/>
                      <a:pt x="19" y="23"/>
                    </a:cubicBezTo>
                    <a:cubicBezTo>
                      <a:pt x="19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1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lose/>
                    <a:moveTo>
                      <a:pt x="21" y="24"/>
                    </a:move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lose/>
                    <a:moveTo>
                      <a:pt x="21" y="24"/>
                    </a:move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lose/>
                    <a:moveTo>
                      <a:pt x="21" y="24"/>
                    </a:move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lose/>
                    <a:moveTo>
                      <a:pt x="21" y="24"/>
                    </a:move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lose/>
                    <a:moveTo>
                      <a:pt x="21" y="23"/>
                    </a:move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lose/>
                    <a:moveTo>
                      <a:pt x="21" y="23"/>
                    </a:move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lose/>
                    <a:moveTo>
                      <a:pt x="21" y="23"/>
                    </a:move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lose/>
                    <a:moveTo>
                      <a:pt x="21" y="23"/>
                    </a:move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lose/>
                    <a:moveTo>
                      <a:pt x="21" y="24"/>
                    </a:moveTo>
                    <a:cubicBezTo>
                      <a:pt x="21" y="24"/>
                      <a:pt x="21" y="24"/>
                      <a:pt x="21" y="24"/>
                    </a:cubicBezTo>
                    <a:cubicBezTo>
                      <a:pt x="20" y="24"/>
                      <a:pt x="20" y="24"/>
                      <a:pt x="20" y="24"/>
                    </a:cubicBezTo>
                    <a:cubicBezTo>
                      <a:pt x="20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lose/>
                    <a:moveTo>
                      <a:pt x="21" y="24"/>
                    </a:move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lose/>
                    <a:moveTo>
                      <a:pt x="21" y="23"/>
                    </a:move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lose/>
                    <a:moveTo>
                      <a:pt x="20" y="24"/>
                    </a:moveTo>
                    <a:cubicBezTo>
                      <a:pt x="20" y="24"/>
                      <a:pt x="20" y="24"/>
                      <a:pt x="20" y="24"/>
                    </a:cubicBezTo>
                    <a:cubicBezTo>
                      <a:pt x="20" y="24"/>
                      <a:pt x="20" y="24"/>
                      <a:pt x="20" y="24"/>
                    </a:cubicBezTo>
                    <a:cubicBezTo>
                      <a:pt x="20" y="24"/>
                      <a:pt x="20" y="24"/>
                      <a:pt x="20" y="24"/>
                    </a:cubicBezTo>
                    <a:cubicBezTo>
                      <a:pt x="20" y="24"/>
                      <a:pt x="20" y="24"/>
                      <a:pt x="20" y="24"/>
                    </a:cubicBezTo>
                    <a:close/>
                    <a:moveTo>
                      <a:pt x="20" y="24"/>
                    </a:moveTo>
                    <a:cubicBezTo>
                      <a:pt x="20" y="24"/>
                      <a:pt x="20" y="24"/>
                      <a:pt x="20" y="24"/>
                    </a:cubicBezTo>
                    <a:cubicBezTo>
                      <a:pt x="21" y="24"/>
                      <a:pt x="21" y="24"/>
                      <a:pt x="21" y="25"/>
                    </a:cubicBezTo>
                    <a:lnTo>
                      <a:pt x="20" y="24"/>
                    </a:lnTo>
                    <a:close/>
                    <a:moveTo>
                      <a:pt x="21" y="24"/>
                    </a:move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lose/>
                    <a:moveTo>
                      <a:pt x="21" y="24"/>
                    </a:move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2" y="25"/>
                    </a:cubicBezTo>
                    <a:lnTo>
                      <a:pt x="21" y="24"/>
                    </a:lnTo>
                    <a:close/>
                    <a:moveTo>
                      <a:pt x="22" y="23"/>
                    </a:moveTo>
                    <a:cubicBezTo>
                      <a:pt x="21" y="23"/>
                      <a:pt x="21" y="23"/>
                      <a:pt x="21" y="23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22" y="23"/>
                      <a:pt x="22" y="23"/>
                      <a:pt x="22" y="23"/>
                    </a:cubicBezTo>
                    <a:close/>
                    <a:moveTo>
                      <a:pt x="22" y="23"/>
                    </a:moveTo>
                    <a:cubicBezTo>
                      <a:pt x="22" y="23"/>
                      <a:pt x="22" y="23"/>
                      <a:pt x="22" y="23"/>
                    </a:cubicBezTo>
                    <a:cubicBezTo>
                      <a:pt x="22" y="24"/>
                      <a:pt x="22" y="24"/>
                      <a:pt x="22" y="24"/>
                    </a:cubicBezTo>
                    <a:cubicBezTo>
                      <a:pt x="22" y="24"/>
                      <a:pt x="22" y="24"/>
                      <a:pt x="22" y="24"/>
                    </a:cubicBezTo>
                    <a:cubicBezTo>
                      <a:pt x="22" y="24"/>
                      <a:pt x="22" y="24"/>
                      <a:pt x="22" y="24"/>
                    </a:cubicBezTo>
                    <a:lnTo>
                      <a:pt x="22" y="23"/>
                    </a:lnTo>
                    <a:close/>
                    <a:moveTo>
                      <a:pt x="22" y="23"/>
                    </a:moveTo>
                    <a:cubicBezTo>
                      <a:pt x="22" y="23"/>
                      <a:pt x="22" y="23"/>
                      <a:pt x="22" y="23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22" y="23"/>
                      <a:pt x="22" y="23"/>
                      <a:pt x="22" y="23"/>
                    </a:cubicBezTo>
                    <a:close/>
                    <a:moveTo>
                      <a:pt x="22" y="24"/>
                    </a:moveTo>
                    <a:cubicBezTo>
                      <a:pt x="22" y="24"/>
                      <a:pt x="22" y="24"/>
                      <a:pt x="22" y="24"/>
                    </a:cubicBezTo>
                    <a:cubicBezTo>
                      <a:pt x="22" y="24"/>
                      <a:pt x="22" y="24"/>
                      <a:pt x="22" y="24"/>
                    </a:cubicBezTo>
                    <a:cubicBezTo>
                      <a:pt x="22" y="24"/>
                      <a:pt x="22" y="24"/>
                      <a:pt x="22" y="24"/>
                    </a:cubicBezTo>
                    <a:cubicBezTo>
                      <a:pt x="22" y="24"/>
                      <a:pt x="22" y="24"/>
                      <a:pt x="22" y="24"/>
                    </a:cubicBezTo>
                    <a:close/>
                    <a:moveTo>
                      <a:pt x="22" y="24"/>
                    </a:moveTo>
                    <a:cubicBezTo>
                      <a:pt x="22" y="24"/>
                      <a:pt x="22" y="24"/>
                      <a:pt x="22" y="24"/>
                    </a:cubicBezTo>
                    <a:cubicBezTo>
                      <a:pt x="22" y="24"/>
                      <a:pt x="22" y="24"/>
                      <a:pt x="22" y="24"/>
                    </a:cubicBezTo>
                    <a:close/>
                    <a:moveTo>
                      <a:pt x="22" y="24"/>
                    </a:moveTo>
                    <a:cubicBezTo>
                      <a:pt x="22" y="24"/>
                      <a:pt x="22" y="24"/>
                      <a:pt x="22" y="24"/>
                    </a:cubicBezTo>
                    <a:cubicBezTo>
                      <a:pt x="22" y="24"/>
                      <a:pt x="22" y="24"/>
                      <a:pt x="22" y="24"/>
                    </a:cubicBezTo>
                    <a:cubicBezTo>
                      <a:pt x="22" y="24"/>
                      <a:pt x="23" y="24"/>
                      <a:pt x="22" y="24"/>
                    </a:cubicBezTo>
                    <a:close/>
                    <a:moveTo>
                      <a:pt x="22" y="22"/>
                    </a:moveTo>
                    <a:cubicBezTo>
                      <a:pt x="22" y="22"/>
                      <a:pt x="22" y="22"/>
                      <a:pt x="22" y="22"/>
                    </a:cubicBezTo>
                    <a:cubicBezTo>
                      <a:pt x="23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3" y="22"/>
                      <a:pt x="23" y="22"/>
                    </a:cubicBezTo>
                    <a:cubicBezTo>
                      <a:pt x="23" y="22"/>
                      <a:pt x="23" y="22"/>
                      <a:pt x="22" y="22"/>
                    </a:cubicBezTo>
                    <a:close/>
                    <a:moveTo>
                      <a:pt x="22" y="19"/>
                    </a:move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lose/>
                    <a:moveTo>
                      <a:pt x="22" y="19"/>
                    </a:move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lose/>
                    <a:moveTo>
                      <a:pt x="22" y="19"/>
                    </a:move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lose/>
                    <a:moveTo>
                      <a:pt x="22" y="19"/>
                    </a:move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20"/>
                      <a:pt x="22" y="20"/>
                      <a:pt x="22" y="20"/>
                    </a:cubicBezTo>
                    <a:cubicBezTo>
                      <a:pt x="22" y="20"/>
                      <a:pt x="22" y="19"/>
                      <a:pt x="22" y="19"/>
                    </a:cubicBezTo>
                    <a:close/>
                    <a:moveTo>
                      <a:pt x="22" y="19"/>
                    </a:move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20"/>
                      <a:pt x="23" y="20"/>
                      <a:pt x="22" y="19"/>
                    </a:cubicBezTo>
                    <a:close/>
                    <a:moveTo>
                      <a:pt x="22" y="20"/>
                    </a:move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20"/>
                      <a:pt x="22" y="20"/>
                      <a:pt x="22" y="20"/>
                    </a:cubicBezTo>
                    <a:close/>
                    <a:moveTo>
                      <a:pt x="23" y="23"/>
                    </a:moveTo>
                    <a:cubicBezTo>
                      <a:pt x="23" y="23"/>
                      <a:pt x="23" y="22"/>
                      <a:pt x="22" y="22"/>
                    </a:cubicBezTo>
                    <a:cubicBezTo>
                      <a:pt x="22" y="22"/>
                      <a:pt x="23" y="22"/>
                      <a:pt x="23" y="22"/>
                    </a:cubicBezTo>
                    <a:cubicBezTo>
                      <a:pt x="23" y="22"/>
                      <a:pt x="23" y="22"/>
                      <a:pt x="23" y="23"/>
                    </a:cubicBezTo>
                    <a:cubicBezTo>
                      <a:pt x="23" y="23"/>
                      <a:pt x="23" y="23"/>
                      <a:pt x="23" y="23"/>
                    </a:cubicBezTo>
                    <a:close/>
                    <a:moveTo>
                      <a:pt x="23" y="22"/>
                    </a:moveTo>
                    <a:cubicBezTo>
                      <a:pt x="23" y="22"/>
                      <a:pt x="23" y="22"/>
                      <a:pt x="23" y="22"/>
                    </a:cubicBezTo>
                    <a:cubicBezTo>
                      <a:pt x="23" y="22"/>
                      <a:pt x="23" y="22"/>
                      <a:pt x="23" y="23"/>
                    </a:cubicBezTo>
                    <a:cubicBezTo>
                      <a:pt x="23" y="23"/>
                      <a:pt x="23" y="23"/>
                      <a:pt x="23" y="23"/>
                    </a:cubicBezTo>
                    <a:cubicBezTo>
                      <a:pt x="23" y="23"/>
                      <a:pt x="23" y="22"/>
                      <a:pt x="23" y="22"/>
                    </a:cubicBezTo>
                    <a:close/>
                    <a:moveTo>
                      <a:pt x="27" y="24"/>
                    </a:moveTo>
                    <a:cubicBezTo>
                      <a:pt x="26" y="24"/>
                      <a:pt x="27" y="24"/>
                      <a:pt x="27" y="24"/>
                    </a:cubicBezTo>
                    <a:cubicBezTo>
                      <a:pt x="27" y="24"/>
                      <a:pt x="27" y="24"/>
                      <a:pt x="27" y="24"/>
                    </a:cubicBezTo>
                    <a:close/>
                    <a:moveTo>
                      <a:pt x="27" y="24"/>
                    </a:moveTo>
                    <a:cubicBezTo>
                      <a:pt x="27" y="24"/>
                      <a:pt x="27" y="24"/>
                      <a:pt x="27" y="24"/>
                    </a:cubicBezTo>
                    <a:cubicBezTo>
                      <a:pt x="27" y="24"/>
                      <a:pt x="27" y="24"/>
                      <a:pt x="27" y="24"/>
                    </a:cubicBezTo>
                    <a:cubicBezTo>
                      <a:pt x="27" y="24"/>
                      <a:pt x="27" y="24"/>
                      <a:pt x="27" y="24"/>
                    </a:cubicBezTo>
                    <a:cubicBezTo>
                      <a:pt x="27" y="24"/>
                      <a:pt x="27" y="24"/>
                      <a:pt x="27" y="24"/>
                    </a:cubicBezTo>
                    <a:close/>
                    <a:moveTo>
                      <a:pt x="27" y="24"/>
                    </a:moveTo>
                    <a:cubicBezTo>
                      <a:pt x="27" y="24"/>
                      <a:pt x="27" y="24"/>
                      <a:pt x="27" y="24"/>
                    </a:cubicBezTo>
                    <a:cubicBezTo>
                      <a:pt x="27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7" y="24"/>
                    </a:cubicBezTo>
                    <a:close/>
                    <a:moveTo>
                      <a:pt x="26" y="24"/>
                    </a:move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lose/>
                    <a:moveTo>
                      <a:pt x="26" y="24"/>
                    </a:moveTo>
                    <a:cubicBezTo>
                      <a:pt x="26" y="24"/>
                      <a:pt x="26" y="24"/>
                      <a:pt x="25" y="24"/>
                    </a:cubicBezTo>
                    <a:cubicBezTo>
                      <a:pt x="26" y="24"/>
                      <a:pt x="25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lose/>
                    <a:moveTo>
                      <a:pt x="26" y="24"/>
                    </a:move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6" y="24"/>
                    </a:cubicBezTo>
                    <a:close/>
                    <a:moveTo>
                      <a:pt x="25" y="24"/>
                    </a:move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6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lose/>
                    <a:moveTo>
                      <a:pt x="25" y="24"/>
                    </a:move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4"/>
                      <a:pt x="25" y="24"/>
                      <a:pt x="25" y="24"/>
                    </a:cubicBezTo>
                    <a:close/>
                    <a:moveTo>
                      <a:pt x="26" y="24"/>
                    </a:move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lose/>
                    <a:moveTo>
                      <a:pt x="26" y="23"/>
                    </a:moveTo>
                    <a:cubicBezTo>
                      <a:pt x="26" y="23"/>
                      <a:pt x="26" y="23"/>
                      <a:pt x="26" y="23"/>
                    </a:cubicBezTo>
                    <a:cubicBezTo>
                      <a:pt x="26" y="23"/>
                      <a:pt x="26" y="23"/>
                      <a:pt x="26" y="23"/>
                    </a:cubicBezTo>
                    <a:cubicBezTo>
                      <a:pt x="26" y="23"/>
                      <a:pt x="26" y="23"/>
                      <a:pt x="26" y="23"/>
                    </a:cubicBezTo>
                    <a:close/>
                    <a:moveTo>
                      <a:pt x="26" y="23"/>
                    </a:moveTo>
                    <a:cubicBezTo>
                      <a:pt x="25" y="23"/>
                      <a:pt x="25" y="23"/>
                      <a:pt x="25" y="23"/>
                    </a:cubicBezTo>
                    <a:cubicBezTo>
                      <a:pt x="25" y="23"/>
                      <a:pt x="26" y="23"/>
                      <a:pt x="25" y="23"/>
                    </a:cubicBezTo>
                    <a:cubicBezTo>
                      <a:pt x="25" y="23"/>
                      <a:pt x="25" y="23"/>
                      <a:pt x="25" y="23"/>
                    </a:cubicBezTo>
                    <a:cubicBezTo>
                      <a:pt x="25" y="23"/>
                      <a:pt x="25" y="23"/>
                      <a:pt x="25" y="23"/>
                    </a:cubicBezTo>
                    <a:cubicBezTo>
                      <a:pt x="26" y="23"/>
                      <a:pt x="26" y="23"/>
                      <a:pt x="26" y="23"/>
                    </a:cubicBezTo>
                    <a:cubicBezTo>
                      <a:pt x="26" y="23"/>
                      <a:pt x="26" y="23"/>
                      <a:pt x="26" y="23"/>
                    </a:cubicBezTo>
                    <a:cubicBezTo>
                      <a:pt x="26" y="23"/>
                      <a:pt x="26" y="23"/>
                      <a:pt x="26" y="23"/>
                    </a:cubicBezTo>
                    <a:close/>
                    <a:moveTo>
                      <a:pt x="25" y="23"/>
                    </a:moveTo>
                    <a:cubicBezTo>
                      <a:pt x="25" y="23"/>
                      <a:pt x="25" y="23"/>
                      <a:pt x="25" y="23"/>
                    </a:cubicBezTo>
                    <a:cubicBezTo>
                      <a:pt x="25" y="23"/>
                      <a:pt x="25" y="23"/>
                      <a:pt x="25" y="23"/>
                    </a:cubicBezTo>
                    <a:cubicBezTo>
                      <a:pt x="25" y="23"/>
                      <a:pt x="25" y="23"/>
                      <a:pt x="26" y="23"/>
                    </a:cubicBezTo>
                    <a:cubicBezTo>
                      <a:pt x="25" y="23"/>
                      <a:pt x="25" y="23"/>
                      <a:pt x="25" y="23"/>
                    </a:cubicBezTo>
                    <a:close/>
                    <a:moveTo>
                      <a:pt x="25" y="24"/>
                    </a:move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lose/>
                    <a:moveTo>
                      <a:pt x="25" y="24"/>
                    </a:move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lose/>
                    <a:moveTo>
                      <a:pt x="24" y="24"/>
                    </a:move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4" y="24"/>
                      <a:pt x="24" y="24"/>
                      <a:pt x="24" y="24"/>
                    </a:cubicBezTo>
                    <a:close/>
                    <a:moveTo>
                      <a:pt x="24" y="24"/>
                    </a:move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4" y="24"/>
                      <a:pt x="24" y="24"/>
                      <a:pt x="24" y="24"/>
                    </a:cubicBezTo>
                    <a:close/>
                    <a:moveTo>
                      <a:pt x="24" y="24"/>
                    </a:move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lose/>
                    <a:moveTo>
                      <a:pt x="24" y="22"/>
                    </a:moveTo>
                    <a:cubicBezTo>
                      <a:pt x="24" y="22"/>
                      <a:pt x="24" y="22"/>
                      <a:pt x="24" y="22"/>
                    </a:cubicBezTo>
                    <a:cubicBezTo>
                      <a:pt x="24" y="22"/>
                      <a:pt x="24" y="22"/>
                      <a:pt x="24" y="22"/>
                    </a:cubicBezTo>
                    <a:cubicBezTo>
                      <a:pt x="24" y="22"/>
                      <a:pt x="24" y="22"/>
                      <a:pt x="24" y="22"/>
                    </a:cubicBezTo>
                    <a:cubicBezTo>
                      <a:pt x="24" y="22"/>
                      <a:pt x="24" y="22"/>
                      <a:pt x="24" y="22"/>
                    </a:cubicBezTo>
                    <a:close/>
                    <a:moveTo>
                      <a:pt x="24" y="22"/>
                    </a:moveTo>
                    <a:cubicBezTo>
                      <a:pt x="24" y="22"/>
                      <a:pt x="24" y="22"/>
                      <a:pt x="24" y="22"/>
                    </a:cubicBezTo>
                    <a:cubicBezTo>
                      <a:pt x="24" y="22"/>
                      <a:pt x="24" y="22"/>
                      <a:pt x="24" y="22"/>
                    </a:cubicBezTo>
                    <a:cubicBezTo>
                      <a:pt x="24" y="22"/>
                      <a:pt x="24" y="22"/>
                      <a:pt x="24" y="22"/>
                    </a:cubicBezTo>
                    <a:cubicBezTo>
                      <a:pt x="24" y="22"/>
                      <a:pt x="24" y="22"/>
                      <a:pt x="24" y="22"/>
                    </a:cubicBezTo>
                    <a:close/>
                    <a:moveTo>
                      <a:pt x="24" y="22"/>
                    </a:moveTo>
                    <a:cubicBezTo>
                      <a:pt x="24" y="22"/>
                      <a:pt x="24" y="22"/>
                      <a:pt x="24" y="22"/>
                    </a:cubicBezTo>
                    <a:cubicBezTo>
                      <a:pt x="23" y="22"/>
                      <a:pt x="23" y="22"/>
                      <a:pt x="23" y="22"/>
                    </a:cubicBezTo>
                    <a:lnTo>
                      <a:pt x="24" y="22"/>
                    </a:lnTo>
                    <a:close/>
                    <a:moveTo>
                      <a:pt x="24" y="22"/>
                    </a:moveTo>
                    <a:cubicBezTo>
                      <a:pt x="24" y="22"/>
                      <a:pt x="24" y="22"/>
                      <a:pt x="24" y="22"/>
                    </a:cubicBezTo>
                    <a:cubicBezTo>
                      <a:pt x="23" y="22"/>
                      <a:pt x="23" y="22"/>
                      <a:pt x="23" y="22"/>
                    </a:cubicBezTo>
                    <a:cubicBezTo>
                      <a:pt x="23" y="22"/>
                      <a:pt x="23" y="22"/>
                      <a:pt x="23" y="22"/>
                    </a:cubicBezTo>
                    <a:cubicBezTo>
                      <a:pt x="23" y="22"/>
                      <a:pt x="23" y="22"/>
                      <a:pt x="23" y="22"/>
                    </a:cubicBezTo>
                    <a:cubicBezTo>
                      <a:pt x="23" y="22"/>
                      <a:pt x="24" y="22"/>
                      <a:pt x="24" y="22"/>
                    </a:cubicBezTo>
                    <a:close/>
                    <a:moveTo>
                      <a:pt x="24" y="24"/>
                    </a:move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lose/>
                    <a:moveTo>
                      <a:pt x="23" y="22"/>
                    </a:moveTo>
                    <a:cubicBezTo>
                      <a:pt x="23" y="22"/>
                      <a:pt x="23" y="23"/>
                      <a:pt x="23" y="23"/>
                    </a:cubicBezTo>
                    <a:cubicBezTo>
                      <a:pt x="23" y="22"/>
                      <a:pt x="23" y="22"/>
                      <a:pt x="23" y="22"/>
                    </a:cubicBezTo>
                    <a:cubicBezTo>
                      <a:pt x="23" y="22"/>
                      <a:pt x="23" y="22"/>
                      <a:pt x="23" y="22"/>
                    </a:cubicBezTo>
                    <a:cubicBezTo>
                      <a:pt x="23" y="22"/>
                      <a:pt x="23" y="22"/>
                      <a:pt x="23" y="22"/>
                    </a:cubicBezTo>
                    <a:close/>
                    <a:moveTo>
                      <a:pt x="24" y="24"/>
                    </a:move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lose/>
                    <a:moveTo>
                      <a:pt x="23" y="24"/>
                    </a:move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3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3" y="24"/>
                    </a:cubicBezTo>
                    <a:close/>
                    <a:moveTo>
                      <a:pt x="24" y="24"/>
                    </a:move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lose/>
                    <a:moveTo>
                      <a:pt x="24" y="24"/>
                    </a:move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lose/>
                    <a:moveTo>
                      <a:pt x="24" y="24"/>
                    </a:move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lose/>
                    <a:moveTo>
                      <a:pt x="24" y="24"/>
                    </a:move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lose/>
                    <a:moveTo>
                      <a:pt x="24" y="24"/>
                    </a:moveTo>
                    <a:cubicBezTo>
                      <a:pt x="24" y="24"/>
                      <a:pt x="24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lose/>
                    <a:moveTo>
                      <a:pt x="24" y="24"/>
                    </a:moveTo>
                    <a:cubicBezTo>
                      <a:pt x="25" y="24"/>
                      <a:pt x="25" y="24"/>
                      <a:pt x="26" y="24"/>
                    </a:cubicBezTo>
                    <a:cubicBezTo>
                      <a:pt x="26" y="25"/>
                      <a:pt x="26" y="25"/>
                      <a:pt x="26" y="25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5"/>
                      <a:pt x="27" y="25"/>
                      <a:pt x="27" y="25"/>
                    </a:cubicBezTo>
                    <a:cubicBezTo>
                      <a:pt x="26" y="24"/>
                      <a:pt x="25" y="24"/>
                      <a:pt x="24" y="24"/>
                    </a:cubicBezTo>
                    <a:close/>
                    <a:moveTo>
                      <a:pt x="27" y="25"/>
                    </a:moveTo>
                    <a:cubicBezTo>
                      <a:pt x="27" y="25"/>
                      <a:pt x="27" y="25"/>
                      <a:pt x="27" y="25"/>
                    </a:cubicBezTo>
                    <a:cubicBezTo>
                      <a:pt x="27" y="25"/>
                      <a:pt x="27" y="25"/>
                      <a:pt x="27" y="25"/>
                    </a:cubicBezTo>
                    <a:cubicBezTo>
                      <a:pt x="27" y="25"/>
                      <a:pt x="27" y="25"/>
                      <a:pt x="27" y="25"/>
                    </a:cubicBezTo>
                    <a:close/>
                    <a:moveTo>
                      <a:pt x="27" y="24"/>
                    </a:moveTo>
                    <a:cubicBezTo>
                      <a:pt x="27" y="24"/>
                      <a:pt x="27" y="24"/>
                      <a:pt x="27" y="24"/>
                    </a:cubicBezTo>
                    <a:cubicBezTo>
                      <a:pt x="27" y="24"/>
                      <a:pt x="27" y="24"/>
                      <a:pt x="27" y="24"/>
                    </a:cubicBezTo>
                    <a:cubicBezTo>
                      <a:pt x="28" y="24"/>
                      <a:pt x="28" y="24"/>
                      <a:pt x="27" y="24"/>
                    </a:cubicBezTo>
                    <a:close/>
                    <a:moveTo>
                      <a:pt x="29" y="24"/>
                    </a:moveTo>
                    <a:cubicBezTo>
                      <a:pt x="29" y="24"/>
                      <a:pt x="26" y="24"/>
                      <a:pt x="27" y="24"/>
                    </a:cubicBezTo>
                    <a:cubicBezTo>
                      <a:pt x="28" y="24"/>
                      <a:pt x="28" y="24"/>
                      <a:pt x="28" y="24"/>
                    </a:cubicBezTo>
                    <a:cubicBezTo>
                      <a:pt x="27" y="24"/>
                      <a:pt x="27" y="24"/>
                      <a:pt x="27" y="24"/>
                    </a:cubicBezTo>
                    <a:cubicBezTo>
                      <a:pt x="27" y="24"/>
                      <a:pt x="27" y="24"/>
                      <a:pt x="27" y="24"/>
                    </a:cubicBezTo>
                    <a:cubicBezTo>
                      <a:pt x="27" y="24"/>
                      <a:pt x="27" y="24"/>
                      <a:pt x="26" y="24"/>
                    </a:cubicBezTo>
                    <a:lnTo>
                      <a:pt x="29" y="24"/>
                    </a:lnTo>
                    <a:close/>
                    <a:moveTo>
                      <a:pt x="27" y="24"/>
                    </a:moveTo>
                    <a:cubicBezTo>
                      <a:pt x="27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7" y="24"/>
                    </a:cubicBezTo>
                    <a:close/>
                    <a:moveTo>
                      <a:pt x="26" y="24"/>
                    </a:move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lose/>
                    <a:moveTo>
                      <a:pt x="26" y="22"/>
                    </a:moveTo>
                    <a:cubicBezTo>
                      <a:pt x="26" y="22"/>
                      <a:pt x="25" y="22"/>
                      <a:pt x="25" y="22"/>
                    </a:cubicBezTo>
                    <a:cubicBezTo>
                      <a:pt x="25" y="22"/>
                      <a:pt x="25" y="22"/>
                      <a:pt x="25" y="22"/>
                    </a:cubicBezTo>
                    <a:cubicBezTo>
                      <a:pt x="25" y="22"/>
                      <a:pt x="26" y="22"/>
                      <a:pt x="26" y="22"/>
                    </a:cubicBezTo>
                    <a:close/>
                    <a:moveTo>
                      <a:pt x="25" y="22"/>
                    </a:moveTo>
                    <a:cubicBezTo>
                      <a:pt x="25" y="22"/>
                      <a:pt x="25" y="22"/>
                      <a:pt x="25" y="22"/>
                    </a:cubicBezTo>
                    <a:cubicBezTo>
                      <a:pt x="25" y="22"/>
                      <a:pt x="25" y="22"/>
                      <a:pt x="25" y="22"/>
                    </a:cubicBezTo>
                    <a:cubicBezTo>
                      <a:pt x="25" y="22"/>
                      <a:pt x="25" y="22"/>
                      <a:pt x="25" y="22"/>
                    </a:cubicBezTo>
                    <a:cubicBezTo>
                      <a:pt x="25" y="22"/>
                      <a:pt x="25" y="22"/>
                      <a:pt x="25" y="22"/>
                    </a:cubicBezTo>
                    <a:cubicBezTo>
                      <a:pt x="25" y="22"/>
                      <a:pt x="25" y="22"/>
                      <a:pt x="25" y="22"/>
                    </a:cubicBezTo>
                    <a:cubicBezTo>
                      <a:pt x="25" y="22"/>
                      <a:pt x="25" y="22"/>
                      <a:pt x="25" y="23"/>
                    </a:cubicBezTo>
                    <a:cubicBezTo>
                      <a:pt x="25" y="23"/>
                      <a:pt x="25" y="23"/>
                      <a:pt x="25" y="23"/>
                    </a:cubicBezTo>
                    <a:cubicBezTo>
                      <a:pt x="25" y="23"/>
                      <a:pt x="25" y="22"/>
                      <a:pt x="25" y="22"/>
                    </a:cubicBezTo>
                    <a:cubicBezTo>
                      <a:pt x="25" y="22"/>
                      <a:pt x="24" y="22"/>
                      <a:pt x="24" y="22"/>
                    </a:cubicBezTo>
                    <a:cubicBezTo>
                      <a:pt x="24" y="22"/>
                      <a:pt x="24" y="22"/>
                      <a:pt x="24" y="22"/>
                    </a:cubicBezTo>
                    <a:cubicBezTo>
                      <a:pt x="24" y="22"/>
                      <a:pt x="24" y="22"/>
                      <a:pt x="25" y="22"/>
                    </a:cubicBezTo>
                    <a:cubicBezTo>
                      <a:pt x="24" y="22"/>
                      <a:pt x="24" y="21"/>
                      <a:pt x="23" y="21"/>
                    </a:cubicBezTo>
                    <a:cubicBezTo>
                      <a:pt x="23" y="21"/>
                      <a:pt x="23" y="21"/>
                      <a:pt x="23" y="21"/>
                    </a:cubicBezTo>
                    <a:cubicBezTo>
                      <a:pt x="23" y="21"/>
                      <a:pt x="23" y="21"/>
                      <a:pt x="23" y="21"/>
                    </a:cubicBezTo>
                    <a:cubicBezTo>
                      <a:pt x="23" y="21"/>
                      <a:pt x="23" y="21"/>
                      <a:pt x="23" y="21"/>
                    </a:cubicBezTo>
                    <a:cubicBezTo>
                      <a:pt x="23" y="21"/>
                      <a:pt x="22" y="21"/>
                      <a:pt x="22" y="20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3" y="21"/>
                      <a:pt x="23" y="21"/>
                      <a:pt x="23" y="21"/>
                    </a:cubicBezTo>
                    <a:cubicBezTo>
                      <a:pt x="23" y="21"/>
                      <a:pt x="23" y="21"/>
                      <a:pt x="24" y="21"/>
                    </a:cubicBezTo>
                    <a:cubicBezTo>
                      <a:pt x="24" y="22"/>
                      <a:pt x="24" y="22"/>
                      <a:pt x="25" y="22"/>
                    </a:cubicBezTo>
                    <a:cubicBezTo>
                      <a:pt x="25" y="22"/>
                      <a:pt x="25" y="22"/>
                      <a:pt x="25" y="22"/>
                    </a:cubicBezTo>
                    <a:close/>
                    <a:moveTo>
                      <a:pt x="23" y="21"/>
                    </a:move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3" y="21"/>
                      <a:pt x="23" y="21"/>
                      <a:pt x="23" y="21"/>
                    </a:cubicBezTo>
                    <a:close/>
                    <a:moveTo>
                      <a:pt x="24" y="21"/>
                    </a:move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lose/>
                    <a:moveTo>
                      <a:pt x="24" y="21"/>
                    </a:move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lose/>
                    <a:moveTo>
                      <a:pt x="24" y="21"/>
                    </a:move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lose/>
                    <a:moveTo>
                      <a:pt x="24" y="21"/>
                    </a:move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5" y="21"/>
                    </a:cubicBezTo>
                    <a:cubicBezTo>
                      <a:pt x="25" y="21"/>
                      <a:pt x="24" y="21"/>
                      <a:pt x="24" y="21"/>
                    </a:cubicBezTo>
                    <a:close/>
                    <a:moveTo>
                      <a:pt x="24" y="21"/>
                    </a:moveTo>
                    <a:cubicBezTo>
                      <a:pt x="25" y="21"/>
                      <a:pt x="25" y="21"/>
                      <a:pt x="25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lose/>
                    <a:moveTo>
                      <a:pt x="24" y="21"/>
                    </a:move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lose/>
                    <a:moveTo>
                      <a:pt x="24" y="21"/>
                    </a:move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lose/>
                    <a:moveTo>
                      <a:pt x="24" y="21"/>
                    </a:moveTo>
                    <a:cubicBezTo>
                      <a:pt x="23" y="21"/>
                      <a:pt x="23" y="21"/>
                      <a:pt x="23" y="21"/>
                    </a:cubicBezTo>
                    <a:cubicBezTo>
                      <a:pt x="23" y="21"/>
                      <a:pt x="23" y="21"/>
                      <a:pt x="23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lose/>
                    <a:moveTo>
                      <a:pt x="23" y="20"/>
                    </a:move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20"/>
                      <a:pt x="23" y="20"/>
                      <a:pt x="23" y="20"/>
                    </a:cubicBezTo>
                    <a:close/>
                    <a:moveTo>
                      <a:pt x="23" y="20"/>
                    </a:move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20"/>
                      <a:pt x="23" y="20"/>
                      <a:pt x="23" y="20"/>
                    </a:cubicBezTo>
                    <a:close/>
                    <a:moveTo>
                      <a:pt x="23" y="20"/>
                    </a:move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19"/>
                      <a:pt x="23" y="19"/>
                      <a:pt x="23" y="20"/>
                    </a:cubicBezTo>
                    <a:close/>
                    <a:moveTo>
                      <a:pt x="23" y="20"/>
                    </a:moveTo>
                    <a:cubicBezTo>
                      <a:pt x="23" y="20"/>
                      <a:pt x="23" y="20"/>
                      <a:pt x="23" y="20"/>
                    </a:cubicBezTo>
                    <a:cubicBezTo>
                      <a:pt x="22" y="19"/>
                      <a:pt x="22" y="18"/>
                      <a:pt x="22" y="18"/>
                    </a:cubicBezTo>
                    <a:cubicBezTo>
                      <a:pt x="21" y="17"/>
                      <a:pt x="22" y="18"/>
                      <a:pt x="23" y="20"/>
                    </a:cubicBezTo>
                    <a:close/>
                    <a:moveTo>
                      <a:pt x="22" y="19"/>
                    </a:move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lose/>
                    <a:moveTo>
                      <a:pt x="22" y="20"/>
                    </a:move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20"/>
                      <a:pt x="22" y="20"/>
                      <a:pt x="22" y="20"/>
                    </a:cubicBezTo>
                    <a:close/>
                    <a:moveTo>
                      <a:pt x="22" y="19"/>
                    </a:move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lose/>
                    <a:moveTo>
                      <a:pt x="22" y="19"/>
                    </a:move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lose/>
                    <a:moveTo>
                      <a:pt x="22" y="20"/>
                    </a:move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21"/>
                      <a:pt x="22" y="21"/>
                      <a:pt x="22" y="21"/>
                    </a:cubicBezTo>
                    <a:cubicBezTo>
                      <a:pt x="22" y="21"/>
                      <a:pt x="22" y="21"/>
                      <a:pt x="22" y="21"/>
                    </a:cubicBezTo>
                    <a:cubicBezTo>
                      <a:pt x="22" y="21"/>
                      <a:pt x="22" y="20"/>
                      <a:pt x="22" y="20"/>
                    </a:cubicBezTo>
                    <a:cubicBezTo>
                      <a:pt x="22" y="20"/>
                      <a:pt x="22" y="20"/>
                      <a:pt x="22" y="20"/>
                    </a:cubicBezTo>
                    <a:close/>
                    <a:moveTo>
                      <a:pt x="21" y="19"/>
                    </a:moveTo>
                    <a:cubicBezTo>
                      <a:pt x="21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lose/>
                    <a:moveTo>
                      <a:pt x="21" y="19"/>
                    </a:move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lose/>
                    <a:moveTo>
                      <a:pt x="21" y="19"/>
                    </a:move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20"/>
                      <a:pt x="21" y="20"/>
                      <a:pt x="21" y="20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21" y="20"/>
                      <a:pt x="21" y="20"/>
                      <a:pt x="21" y="19"/>
                    </a:cubicBezTo>
                    <a:close/>
                    <a:moveTo>
                      <a:pt x="22" y="21"/>
                    </a:moveTo>
                    <a:cubicBezTo>
                      <a:pt x="22" y="21"/>
                      <a:pt x="22" y="21"/>
                      <a:pt x="22" y="21"/>
                    </a:cubicBezTo>
                    <a:cubicBezTo>
                      <a:pt x="22" y="21"/>
                      <a:pt x="22" y="21"/>
                      <a:pt x="22" y="21"/>
                    </a:cubicBezTo>
                    <a:cubicBezTo>
                      <a:pt x="22" y="21"/>
                      <a:pt x="21" y="21"/>
                      <a:pt x="21" y="21"/>
                    </a:cubicBezTo>
                    <a:cubicBezTo>
                      <a:pt x="21" y="21"/>
                      <a:pt x="21" y="21"/>
                      <a:pt x="22" y="21"/>
                    </a:cubicBezTo>
                    <a:close/>
                    <a:moveTo>
                      <a:pt x="22" y="21"/>
                    </a:move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1"/>
                      <a:pt x="22" y="21"/>
                      <a:pt x="22" y="21"/>
                    </a:cubicBezTo>
                    <a:cubicBezTo>
                      <a:pt x="22" y="21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1"/>
                      <a:pt x="21" y="21"/>
                      <a:pt x="21" y="21"/>
                    </a:cubicBezTo>
                    <a:cubicBezTo>
                      <a:pt x="21" y="21"/>
                      <a:pt x="22" y="21"/>
                      <a:pt x="22" y="21"/>
                    </a:cubicBezTo>
                    <a:close/>
                    <a:moveTo>
                      <a:pt x="20" y="21"/>
                    </a:moveTo>
                    <a:cubicBezTo>
                      <a:pt x="20" y="21"/>
                      <a:pt x="20" y="22"/>
                      <a:pt x="20" y="22"/>
                    </a:cubicBezTo>
                    <a:cubicBezTo>
                      <a:pt x="20" y="21"/>
                      <a:pt x="20" y="21"/>
                      <a:pt x="20" y="21"/>
                    </a:cubicBezTo>
                    <a:cubicBezTo>
                      <a:pt x="20" y="21"/>
                      <a:pt x="20" y="21"/>
                      <a:pt x="20" y="21"/>
                    </a:cubicBezTo>
                    <a:cubicBezTo>
                      <a:pt x="20" y="21"/>
                      <a:pt x="20" y="21"/>
                      <a:pt x="20" y="21"/>
                    </a:cubicBezTo>
                    <a:cubicBezTo>
                      <a:pt x="20" y="21"/>
                      <a:pt x="20" y="21"/>
                      <a:pt x="20" y="20"/>
                    </a:cubicBezTo>
                    <a:cubicBezTo>
                      <a:pt x="19" y="20"/>
                      <a:pt x="19" y="20"/>
                      <a:pt x="19" y="20"/>
                    </a:cubicBezTo>
                    <a:cubicBezTo>
                      <a:pt x="19" y="20"/>
                      <a:pt x="19" y="20"/>
                      <a:pt x="19" y="20"/>
                    </a:cubicBezTo>
                    <a:cubicBezTo>
                      <a:pt x="19" y="20"/>
                      <a:pt x="19" y="20"/>
                      <a:pt x="19" y="20"/>
                    </a:cubicBezTo>
                    <a:cubicBezTo>
                      <a:pt x="19" y="20"/>
                      <a:pt x="19" y="20"/>
                      <a:pt x="19" y="20"/>
                    </a:cubicBezTo>
                    <a:cubicBezTo>
                      <a:pt x="18" y="21"/>
                      <a:pt x="18" y="20"/>
                      <a:pt x="17" y="21"/>
                    </a:cubicBezTo>
                    <a:cubicBezTo>
                      <a:pt x="18" y="20"/>
                      <a:pt x="18" y="20"/>
                      <a:pt x="18" y="20"/>
                    </a:cubicBezTo>
                    <a:cubicBezTo>
                      <a:pt x="18" y="20"/>
                      <a:pt x="18" y="20"/>
                      <a:pt x="18" y="20"/>
                    </a:cubicBezTo>
                    <a:cubicBezTo>
                      <a:pt x="17" y="20"/>
                      <a:pt x="18" y="20"/>
                      <a:pt x="18" y="20"/>
                    </a:cubicBezTo>
                    <a:cubicBezTo>
                      <a:pt x="18" y="20"/>
                      <a:pt x="18" y="20"/>
                      <a:pt x="18" y="20"/>
                    </a:cubicBezTo>
                    <a:cubicBezTo>
                      <a:pt x="18" y="20"/>
                      <a:pt x="18" y="20"/>
                      <a:pt x="18" y="20"/>
                    </a:cubicBezTo>
                    <a:cubicBezTo>
                      <a:pt x="18" y="20"/>
                      <a:pt x="18" y="19"/>
                      <a:pt x="18" y="19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8" y="20"/>
                      <a:pt x="18" y="20"/>
                      <a:pt x="18" y="20"/>
                    </a:cubicBezTo>
                    <a:cubicBezTo>
                      <a:pt x="18" y="20"/>
                      <a:pt x="17" y="20"/>
                      <a:pt x="17" y="20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8" y="19"/>
                      <a:pt x="17" y="19"/>
                      <a:pt x="17" y="19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8"/>
                      <a:pt x="19" y="18"/>
                      <a:pt x="20" y="18"/>
                    </a:cubicBezTo>
                    <a:cubicBezTo>
                      <a:pt x="20" y="18"/>
                      <a:pt x="20" y="18"/>
                      <a:pt x="20" y="18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8"/>
                      <a:pt x="19" y="18"/>
                      <a:pt x="20" y="18"/>
                    </a:cubicBezTo>
                    <a:cubicBezTo>
                      <a:pt x="19" y="19"/>
                      <a:pt x="19" y="20"/>
                      <a:pt x="19" y="20"/>
                    </a:cubicBezTo>
                    <a:cubicBezTo>
                      <a:pt x="19" y="20"/>
                      <a:pt x="19" y="20"/>
                      <a:pt x="19" y="20"/>
                    </a:cubicBezTo>
                    <a:cubicBezTo>
                      <a:pt x="19" y="19"/>
                      <a:pt x="19" y="19"/>
                      <a:pt x="19" y="19"/>
                    </a:cubicBezTo>
                    <a:cubicBezTo>
                      <a:pt x="20" y="18"/>
                      <a:pt x="19" y="21"/>
                      <a:pt x="20" y="19"/>
                    </a:cubicBezTo>
                    <a:cubicBezTo>
                      <a:pt x="20" y="19"/>
                      <a:pt x="20" y="19"/>
                      <a:pt x="20" y="19"/>
                    </a:cubicBezTo>
                    <a:cubicBezTo>
                      <a:pt x="20" y="19"/>
                      <a:pt x="20" y="19"/>
                      <a:pt x="20" y="19"/>
                    </a:cubicBezTo>
                    <a:cubicBezTo>
                      <a:pt x="20" y="20"/>
                      <a:pt x="19" y="20"/>
                      <a:pt x="19" y="20"/>
                    </a:cubicBezTo>
                    <a:cubicBezTo>
                      <a:pt x="19" y="20"/>
                      <a:pt x="19" y="20"/>
                      <a:pt x="20" y="20"/>
                    </a:cubicBezTo>
                    <a:cubicBezTo>
                      <a:pt x="20" y="20"/>
                      <a:pt x="20" y="19"/>
                      <a:pt x="20" y="19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0" y="19"/>
                      <a:pt x="20" y="19"/>
                      <a:pt x="20" y="19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0" y="20"/>
                      <a:pt x="20" y="20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20" y="20"/>
                      <a:pt x="20" y="21"/>
                      <a:pt x="20" y="21"/>
                    </a:cubicBezTo>
                    <a:cubicBezTo>
                      <a:pt x="21" y="21"/>
                      <a:pt x="21" y="21"/>
                      <a:pt x="21" y="21"/>
                    </a:cubicBezTo>
                    <a:cubicBezTo>
                      <a:pt x="21" y="21"/>
                      <a:pt x="21" y="21"/>
                      <a:pt x="21" y="21"/>
                    </a:cubicBezTo>
                    <a:cubicBezTo>
                      <a:pt x="21" y="21"/>
                      <a:pt x="21" y="21"/>
                      <a:pt x="20" y="21"/>
                    </a:cubicBezTo>
                    <a:close/>
                    <a:moveTo>
                      <a:pt x="18" y="18"/>
                    </a:moveTo>
                    <a:cubicBezTo>
                      <a:pt x="19" y="18"/>
                      <a:pt x="19" y="18"/>
                      <a:pt x="18" y="18"/>
                    </a:cubicBezTo>
                    <a:cubicBezTo>
                      <a:pt x="19" y="18"/>
                      <a:pt x="19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lose/>
                    <a:moveTo>
                      <a:pt x="18" y="18"/>
                    </a:move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lose/>
                    <a:moveTo>
                      <a:pt x="19" y="18"/>
                    </a:move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8"/>
                      <a:pt x="19" y="18"/>
                      <a:pt x="19" y="18"/>
                    </a:cubicBezTo>
                    <a:close/>
                    <a:moveTo>
                      <a:pt x="19" y="18"/>
                    </a:move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8"/>
                      <a:pt x="18" y="18"/>
                      <a:pt x="18" y="18"/>
                    </a:cubicBezTo>
                    <a:cubicBezTo>
                      <a:pt x="18" y="18"/>
                      <a:pt x="19" y="18"/>
                      <a:pt x="19" y="18"/>
                    </a:cubicBezTo>
                    <a:close/>
                    <a:moveTo>
                      <a:pt x="19" y="18"/>
                    </a:move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8"/>
                      <a:pt x="20" y="18"/>
                      <a:pt x="19" y="18"/>
                    </a:cubicBezTo>
                    <a:cubicBezTo>
                      <a:pt x="19" y="18"/>
                      <a:pt x="19" y="18"/>
                      <a:pt x="19" y="18"/>
                    </a:cubicBezTo>
                    <a:close/>
                    <a:moveTo>
                      <a:pt x="19" y="18"/>
                    </a:move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8"/>
                      <a:pt x="20" y="18"/>
                      <a:pt x="19" y="18"/>
                    </a:cubicBezTo>
                    <a:close/>
                    <a:moveTo>
                      <a:pt x="20" y="18"/>
                    </a:moveTo>
                    <a:cubicBezTo>
                      <a:pt x="20" y="18"/>
                      <a:pt x="20" y="19"/>
                      <a:pt x="20" y="19"/>
                    </a:cubicBezTo>
                    <a:cubicBezTo>
                      <a:pt x="20" y="19"/>
                      <a:pt x="20" y="19"/>
                      <a:pt x="20" y="19"/>
                    </a:cubicBezTo>
                    <a:cubicBezTo>
                      <a:pt x="20" y="18"/>
                      <a:pt x="20" y="18"/>
                      <a:pt x="20" y="18"/>
                    </a:cubicBezTo>
                    <a:cubicBezTo>
                      <a:pt x="20" y="18"/>
                      <a:pt x="20" y="18"/>
                      <a:pt x="20" y="18"/>
                    </a:cubicBezTo>
                    <a:close/>
                    <a:moveTo>
                      <a:pt x="20" y="18"/>
                    </a:moveTo>
                    <a:cubicBezTo>
                      <a:pt x="20" y="18"/>
                      <a:pt x="20" y="18"/>
                      <a:pt x="20" y="18"/>
                    </a:cubicBezTo>
                    <a:cubicBezTo>
                      <a:pt x="20" y="18"/>
                      <a:pt x="20" y="18"/>
                      <a:pt x="20" y="18"/>
                    </a:cubicBezTo>
                    <a:cubicBezTo>
                      <a:pt x="20" y="18"/>
                      <a:pt x="20" y="18"/>
                      <a:pt x="20" y="18"/>
                    </a:cubicBezTo>
                    <a:close/>
                    <a:moveTo>
                      <a:pt x="21" y="19"/>
                    </a:moveTo>
                    <a:cubicBezTo>
                      <a:pt x="21" y="19"/>
                      <a:pt x="21" y="19"/>
                      <a:pt x="21" y="19"/>
                    </a:cubicBezTo>
                    <a:cubicBezTo>
                      <a:pt x="20" y="19"/>
                      <a:pt x="20" y="19"/>
                      <a:pt x="20" y="19"/>
                    </a:cubicBezTo>
                    <a:cubicBezTo>
                      <a:pt x="20" y="19"/>
                      <a:pt x="20" y="19"/>
                      <a:pt x="20" y="18"/>
                    </a:cubicBezTo>
                    <a:cubicBezTo>
                      <a:pt x="20" y="19"/>
                      <a:pt x="20" y="19"/>
                      <a:pt x="21" y="19"/>
                    </a:cubicBezTo>
                    <a:close/>
                    <a:moveTo>
                      <a:pt x="20" y="18"/>
                    </a:moveTo>
                    <a:cubicBezTo>
                      <a:pt x="20" y="19"/>
                      <a:pt x="20" y="19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0" y="19"/>
                      <a:pt x="20" y="18"/>
                      <a:pt x="20" y="18"/>
                    </a:cubicBezTo>
                    <a:close/>
                    <a:moveTo>
                      <a:pt x="21" y="19"/>
                    </a:move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lose/>
                    <a:moveTo>
                      <a:pt x="21" y="19"/>
                    </a:move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lose/>
                    <a:moveTo>
                      <a:pt x="21" y="19"/>
                    </a:move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lose/>
                    <a:moveTo>
                      <a:pt x="20" y="18"/>
                    </a:moveTo>
                    <a:cubicBezTo>
                      <a:pt x="20" y="18"/>
                      <a:pt x="20" y="18"/>
                      <a:pt x="20" y="18"/>
                    </a:cubicBezTo>
                    <a:cubicBezTo>
                      <a:pt x="20" y="18"/>
                      <a:pt x="20" y="18"/>
                      <a:pt x="21" y="19"/>
                    </a:cubicBezTo>
                    <a:lnTo>
                      <a:pt x="20" y="18"/>
                    </a:lnTo>
                    <a:close/>
                    <a:moveTo>
                      <a:pt x="19" y="18"/>
                    </a:moveTo>
                    <a:cubicBezTo>
                      <a:pt x="20" y="17"/>
                      <a:pt x="20" y="17"/>
                      <a:pt x="20" y="17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8"/>
                      <a:pt x="19" y="18"/>
                      <a:pt x="19" y="18"/>
                    </a:cubicBezTo>
                    <a:close/>
                    <a:moveTo>
                      <a:pt x="19" y="18"/>
                    </a:moveTo>
                    <a:cubicBezTo>
                      <a:pt x="20" y="18"/>
                      <a:pt x="20" y="18"/>
                      <a:pt x="20" y="18"/>
                    </a:cubicBezTo>
                    <a:cubicBezTo>
                      <a:pt x="20" y="18"/>
                      <a:pt x="19" y="18"/>
                      <a:pt x="19" y="18"/>
                    </a:cubicBezTo>
                    <a:cubicBezTo>
                      <a:pt x="19" y="18"/>
                      <a:pt x="19" y="18"/>
                      <a:pt x="19" y="18"/>
                    </a:cubicBezTo>
                    <a:close/>
                    <a:moveTo>
                      <a:pt x="18" y="18"/>
                    </a:move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8" y="18"/>
                      <a:pt x="18" y="18"/>
                      <a:pt x="18" y="18"/>
                    </a:cubicBezTo>
                    <a:close/>
                    <a:moveTo>
                      <a:pt x="18" y="18"/>
                    </a:moveTo>
                    <a:cubicBezTo>
                      <a:pt x="18" y="18"/>
                      <a:pt x="18" y="18"/>
                      <a:pt x="18" y="18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8"/>
                      <a:pt x="18" y="18"/>
                      <a:pt x="18" y="18"/>
                    </a:cubicBezTo>
                    <a:close/>
                    <a:moveTo>
                      <a:pt x="18" y="18"/>
                    </a:move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lose/>
                    <a:moveTo>
                      <a:pt x="18" y="18"/>
                    </a:move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lose/>
                    <a:moveTo>
                      <a:pt x="18" y="18"/>
                    </a:move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lose/>
                    <a:moveTo>
                      <a:pt x="18" y="18"/>
                    </a:moveTo>
                    <a:cubicBezTo>
                      <a:pt x="17" y="18"/>
                      <a:pt x="17" y="18"/>
                      <a:pt x="17" y="18"/>
                    </a:cubicBezTo>
                    <a:cubicBezTo>
                      <a:pt x="17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6" y="19"/>
                      <a:pt x="18" y="18"/>
                      <a:pt x="16" y="18"/>
                    </a:cubicBezTo>
                    <a:cubicBezTo>
                      <a:pt x="18" y="18"/>
                      <a:pt x="16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6" y="18"/>
                      <a:pt x="17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7" y="18"/>
                      <a:pt x="18" y="18"/>
                      <a:pt x="17" y="18"/>
                    </a:cubicBezTo>
                    <a:cubicBezTo>
                      <a:pt x="17" y="18"/>
                      <a:pt x="17" y="18"/>
                      <a:pt x="17" y="18"/>
                    </a:cubicBezTo>
                    <a:cubicBezTo>
                      <a:pt x="15" y="18"/>
                      <a:pt x="15" y="18"/>
                      <a:pt x="15" y="18"/>
                    </a:cubicBezTo>
                    <a:cubicBezTo>
                      <a:pt x="15" y="18"/>
                      <a:pt x="17" y="18"/>
                      <a:pt x="18" y="18"/>
                    </a:cubicBezTo>
                    <a:cubicBezTo>
                      <a:pt x="17" y="18"/>
                      <a:pt x="17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7" y="18"/>
                      <a:pt x="17" y="18"/>
                      <a:pt x="17" y="19"/>
                    </a:cubicBezTo>
                    <a:cubicBezTo>
                      <a:pt x="16" y="19"/>
                      <a:pt x="17" y="18"/>
                      <a:pt x="18" y="18"/>
                    </a:cubicBezTo>
                    <a:cubicBezTo>
                      <a:pt x="16" y="19"/>
                      <a:pt x="17" y="18"/>
                      <a:pt x="16" y="19"/>
                    </a:cubicBezTo>
                    <a:cubicBezTo>
                      <a:pt x="16" y="19"/>
                      <a:pt x="17" y="19"/>
                      <a:pt x="17" y="19"/>
                    </a:cubicBezTo>
                    <a:cubicBezTo>
                      <a:pt x="17" y="19"/>
                      <a:pt x="19" y="18"/>
                      <a:pt x="17" y="19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9" y="18"/>
                    </a:cubicBezTo>
                    <a:cubicBezTo>
                      <a:pt x="18" y="18"/>
                      <a:pt x="18" y="19"/>
                      <a:pt x="18" y="19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7" y="19"/>
                      <a:pt x="16" y="19"/>
                      <a:pt x="16" y="19"/>
                    </a:cubicBezTo>
                    <a:cubicBezTo>
                      <a:pt x="16" y="19"/>
                      <a:pt x="16" y="19"/>
                      <a:pt x="16" y="19"/>
                    </a:cubicBezTo>
                    <a:cubicBezTo>
                      <a:pt x="16" y="19"/>
                      <a:pt x="16" y="19"/>
                      <a:pt x="16" y="19"/>
                    </a:cubicBezTo>
                    <a:cubicBezTo>
                      <a:pt x="16" y="19"/>
                      <a:pt x="15" y="18"/>
                      <a:pt x="15" y="18"/>
                    </a:cubicBezTo>
                    <a:cubicBezTo>
                      <a:pt x="16" y="18"/>
                      <a:pt x="16" y="18"/>
                      <a:pt x="16" y="19"/>
                    </a:cubicBezTo>
                    <a:cubicBezTo>
                      <a:pt x="18" y="18"/>
                      <a:pt x="15" y="19"/>
                      <a:pt x="18" y="18"/>
                    </a:cubicBezTo>
                    <a:close/>
                    <a:moveTo>
                      <a:pt x="17" y="24"/>
                    </a:move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6" y="24"/>
                      <a:pt x="16" y="24"/>
                    </a:cubicBezTo>
                    <a:cubicBezTo>
                      <a:pt x="16" y="24"/>
                      <a:pt x="15" y="24"/>
                      <a:pt x="15" y="23"/>
                    </a:cubicBezTo>
                    <a:cubicBezTo>
                      <a:pt x="16" y="23"/>
                      <a:pt x="16" y="24"/>
                      <a:pt x="17" y="24"/>
                    </a:cubicBezTo>
                    <a:close/>
                    <a:moveTo>
                      <a:pt x="15" y="26"/>
                    </a:moveTo>
                    <a:cubicBezTo>
                      <a:pt x="15" y="26"/>
                      <a:pt x="15" y="26"/>
                      <a:pt x="15" y="26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6"/>
                      <a:pt x="16" y="26"/>
                      <a:pt x="16" y="26"/>
                    </a:cubicBezTo>
                    <a:cubicBezTo>
                      <a:pt x="15" y="26"/>
                      <a:pt x="15" y="26"/>
                      <a:pt x="15" y="27"/>
                    </a:cubicBezTo>
                    <a:cubicBezTo>
                      <a:pt x="15" y="26"/>
                      <a:pt x="15" y="26"/>
                      <a:pt x="15" y="26"/>
                    </a:cubicBezTo>
                    <a:cubicBezTo>
                      <a:pt x="15" y="26"/>
                      <a:pt x="15" y="26"/>
                      <a:pt x="15" y="26"/>
                    </a:cubicBezTo>
                    <a:close/>
                    <a:moveTo>
                      <a:pt x="15" y="26"/>
                    </a:moveTo>
                    <a:cubicBezTo>
                      <a:pt x="14" y="27"/>
                      <a:pt x="15" y="26"/>
                      <a:pt x="14" y="27"/>
                    </a:cubicBezTo>
                    <a:cubicBezTo>
                      <a:pt x="14" y="27"/>
                      <a:pt x="14" y="27"/>
                      <a:pt x="14" y="26"/>
                    </a:cubicBezTo>
                    <a:cubicBezTo>
                      <a:pt x="14" y="26"/>
                      <a:pt x="15" y="26"/>
                      <a:pt x="15" y="26"/>
                    </a:cubicBezTo>
                    <a:close/>
                    <a:moveTo>
                      <a:pt x="15" y="29"/>
                    </a:moveTo>
                    <a:cubicBezTo>
                      <a:pt x="14" y="30"/>
                      <a:pt x="14" y="30"/>
                      <a:pt x="14" y="29"/>
                    </a:cubicBezTo>
                    <a:cubicBezTo>
                      <a:pt x="14" y="29"/>
                      <a:pt x="14" y="29"/>
                      <a:pt x="15" y="29"/>
                    </a:cubicBezTo>
                    <a:close/>
                    <a:moveTo>
                      <a:pt x="13" y="28"/>
                    </a:moveTo>
                    <a:cubicBezTo>
                      <a:pt x="13" y="28"/>
                      <a:pt x="13" y="27"/>
                      <a:pt x="13" y="27"/>
                    </a:cubicBezTo>
                    <a:cubicBezTo>
                      <a:pt x="13" y="27"/>
                      <a:pt x="13" y="28"/>
                      <a:pt x="13" y="28"/>
                    </a:cubicBezTo>
                    <a:cubicBezTo>
                      <a:pt x="13" y="28"/>
                      <a:pt x="13" y="28"/>
                      <a:pt x="13" y="28"/>
                    </a:cubicBezTo>
                    <a:cubicBezTo>
                      <a:pt x="13" y="28"/>
                      <a:pt x="12" y="28"/>
                      <a:pt x="12" y="29"/>
                    </a:cubicBezTo>
                    <a:lnTo>
                      <a:pt x="13" y="2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4" name="chenying0907 287"/>
              <p:cNvSpPr/>
              <p:nvPr/>
            </p:nvSpPr>
            <p:spPr bwMode="auto">
              <a:xfrm>
                <a:off x="3608" y="1908"/>
                <a:ext cx="4" cy="6"/>
              </a:xfrm>
              <a:custGeom>
                <a:avLst/>
                <a:gdLst>
                  <a:gd name="T0" fmla="*/ 1 w 2"/>
                  <a:gd name="T1" fmla="*/ 0 h 3"/>
                  <a:gd name="T2" fmla="*/ 0 w 2"/>
                  <a:gd name="T3" fmla="*/ 2 h 3"/>
                  <a:gd name="T4" fmla="*/ 1 w 2"/>
                  <a:gd name="T5" fmla="*/ 3 h 3"/>
                  <a:gd name="T6" fmla="*/ 1 w 2"/>
                  <a:gd name="T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3">
                    <a:moveTo>
                      <a:pt x="1" y="0"/>
                    </a:moveTo>
                    <a:cubicBezTo>
                      <a:pt x="1" y="0"/>
                      <a:pt x="0" y="1"/>
                      <a:pt x="0" y="2"/>
                    </a:cubicBezTo>
                    <a:cubicBezTo>
                      <a:pt x="1" y="2"/>
                      <a:pt x="1" y="2"/>
                      <a:pt x="1" y="3"/>
                    </a:cubicBezTo>
                    <a:cubicBezTo>
                      <a:pt x="2" y="2"/>
                      <a:pt x="1" y="1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5" name="chenying0907 288"/>
              <p:cNvSpPr/>
              <p:nvPr/>
            </p:nvSpPr>
            <p:spPr bwMode="auto">
              <a:xfrm>
                <a:off x="4113" y="1587"/>
                <a:ext cx="4" cy="5"/>
              </a:xfrm>
              <a:custGeom>
                <a:avLst/>
                <a:gdLst>
                  <a:gd name="T0" fmla="*/ 0 w 2"/>
                  <a:gd name="T1" fmla="*/ 2 h 2"/>
                  <a:gd name="T2" fmla="*/ 2 w 2"/>
                  <a:gd name="T3" fmla="*/ 2 h 2"/>
                  <a:gd name="T4" fmla="*/ 0 w 2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0" y="2"/>
                    </a:moveTo>
                    <a:cubicBezTo>
                      <a:pt x="1" y="2"/>
                      <a:pt x="1" y="2"/>
                      <a:pt x="2" y="2"/>
                    </a:cubicBezTo>
                    <a:cubicBezTo>
                      <a:pt x="0" y="0"/>
                      <a:pt x="1" y="2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6" name="chenying0907 289"/>
              <p:cNvSpPr/>
              <p:nvPr/>
            </p:nvSpPr>
            <p:spPr bwMode="auto">
              <a:xfrm>
                <a:off x="3593" y="1827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7" name="chenying0907 290"/>
              <p:cNvSpPr/>
              <p:nvPr/>
            </p:nvSpPr>
            <p:spPr bwMode="auto">
              <a:xfrm>
                <a:off x="4251" y="1730"/>
                <a:ext cx="4" cy="4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4 h 4"/>
                  <a:gd name="T4" fmla="*/ 4 w 4"/>
                  <a:gd name="T5" fmla="*/ 0 h 4"/>
                  <a:gd name="T6" fmla="*/ 0 w 4"/>
                  <a:gd name="T7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4"/>
                    </a:lnTo>
                    <a:lnTo>
                      <a:pt x="4" y="0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8" name="chenying0907 291"/>
              <p:cNvSpPr/>
              <p:nvPr/>
            </p:nvSpPr>
            <p:spPr bwMode="auto">
              <a:xfrm>
                <a:off x="3980" y="2436"/>
                <a:ext cx="2" cy="0"/>
              </a:xfrm>
              <a:custGeom>
                <a:avLst/>
                <a:gdLst>
                  <a:gd name="T0" fmla="*/ 0 w 1"/>
                  <a:gd name="T1" fmla="*/ 1 w 1"/>
                  <a:gd name="T2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9" name="chenying0907 292"/>
              <p:cNvSpPr/>
              <p:nvPr/>
            </p:nvSpPr>
            <p:spPr bwMode="auto">
              <a:xfrm>
                <a:off x="3980" y="2446"/>
                <a:ext cx="4" cy="5"/>
              </a:xfrm>
              <a:custGeom>
                <a:avLst/>
                <a:gdLst>
                  <a:gd name="T0" fmla="*/ 1 w 2"/>
                  <a:gd name="T1" fmla="*/ 1 h 2"/>
                  <a:gd name="T2" fmla="*/ 1 w 2"/>
                  <a:gd name="T3" fmla="*/ 0 h 2"/>
                  <a:gd name="T4" fmla="*/ 1 w 2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1" y="1"/>
                    </a:moveTo>
                    <a:cubicBezTo>
                      <a:pt x="2" y="2"/>
                      <a:pt x="0" y="0"/>
                      <a:pt x="1" y="0"/>
                    </a:cubicBezTo>
                    <a:cubicBezTo>
                      <a:pt x="0" y="0"/>
                      <a:pt x="1" y="1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0" name="chenying0907 293"/>
              <p:cNvSpPr/>
              <p:nvPr/>
            </p:nvSpPr>
            <p:spPr bwMode="auto">
              <a:xfrm>
                <a:off x="4062" y="2253"/>
                <a:ext cx="0" cy="2"/>
              </a:xfrm>
              <a:custGeom>
                <a:avLst/>
                <a:gdLst>
                  <a:gd name="T0" fmla="*/ 0 h 2"/>
                  <a:gd name="T1" fmla="*/ 0 h 2"/>
                  <a:gd name="T2" fmla="*/ 2 h 2"/>
                  <a:gd name="T3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1" name="chenying0907 294"/>
              <p:cNvSpPr/>
              <p:nvPr/>
            </p:nvSpPr>
            <p:spPr bwMode="auto">
              <a:xfrm>
                <a:off x="4162" y="2200"/>
                <a:ext cx="2" cy="5"/>
              </a:xfrm>
              <a:custGeom>
                <a:avLst/>
                <a:gdLst>
                  <a:gd name="T0" fmla="*/ 0 w 1"/>
                  <a:gd name="T1" fmla="*/ 1 h 2"/>
                  <a:gd name="T2" fmla="*/ 1 w 1"/>
                  <a:gd name="T3" fmla="*/ 1 h 2"/>
                  <a:gd name="T4" fmla="*/ 0 w 1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1"/>
                    </a:moveTo>
                    <a:cubicBezTo>
                      <a:pt x="0" y="0"/>
                      <a:pt x="1" y="2"/>
                      <a:pt x="1" y="1"/>
                    </a:cubicBezTo>
                    <a:cubicBezTo>
                      <a:pt x="1" y="1"/>
                      <a:pt x="0" y="0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2" name="chenying0907 295"/>
              <p:cNvSpPr/>
              <p:nvPr/>
            </p:nvSpPr>
            <p:spPr bwMode="auto">
              <a:xfrm>
                <a:off x="4164" y="2139"/>
                <a:ext cx="4" cy="2"/>
              </a:xfrm>
              <a:custGeom>
                <a:avLst/>
                <a:gdLst>
                  <a:gd name="T0" fmla="*/ 4 w 4"/>
                  <a:gd name="T1" fmla="*/ 2 h 2"/>
                  <a:gd name="T2" fmla="*/ 4 w 4"/>
                  <a:gd name="T3" fmla="*/ 0 h 2"/>
                  <a:gd name="T4" fmla="*/ 0 w 4"/>
                  <a:gd name="T5" fmla="*/ 2 h 2"/>
                  <a:gd name="T6" fmla="*/ 4 w 4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2">
                    <a:moveTo>
                      <a:pt x="4" y="2"/>
                    </a:moveTo>
                    <a:lnTo>
                      <a:pt x="4" y="0"/>
                    </a:lnTo>
                    <a:lnTo>
                      <a:pt x="0" y="2"/>
                    </a:lnTo>
                    <a:lnTo>
                      <a:pt x="4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3" name="chenying0907 296"/>
              <p:cNvSpPr/>
              <p:nvPr/>
            </p:nvSpPr>
            <p:spPr bwMode="auto">
              <a:xfrm>
                <a:off x="3606" y="1819"/>
                <a:ext cx="2" cy="0"/>
              </a:xfrm>
              <a:custGeom>
                <a:avLst/>
                <a:gdLst>
                  <a:gd name="T0" fmla="*/ 0 w 1"/>
                  <a:gd name="T1" fmla="*/ 1 w 1"/>
                  <a:gd name="T2" fmla="*/ 1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4" name="Oval 297"/>
              <p:cNvSpPr>
                <a:spLocks noChangeArrowheads="1"/>
              </p:cNvSpPr>
              <p:nvPr/>
            </p:nvSpPr>
            <p:spPr bwMode="auto">
              <a:xfrm>
                <a:off x="3598" y="1817"/>
                <a:ext cx="1" cy="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5" name="Oval 298"/>
              <p:cNvSpPr>
                <a:spLocks noChangeArrowheads="1"/>
              </p:cNvSpPr>
              <p:nvPr/>
            </p:nvSpPr>
            <p:spPr bwMode="auto">
              <a:xfrm>
                <a:off x="3600" y="1817"/>
                <a:ext cx="1" cy="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6" name="chenying0907 299"/>
              <p:cNvSpPr/>
              <p:nvPr/>
            </p:nvSpPr>
            <p:spPr bwMode="auto">
              <a:xfrm>
                <a:off x="3598" y="1817"/>
                <a:ext cx="2" cy="0"/>
              </a:xfrm>
              <a:custGeom>
                <a:avLst/>
                <a:gdLst>
                  <a:gd name="T0" fmla="*/ 0 w 1"/>
                  <a:gd name="T1" fmla="*/ 0 w 1"/>
                  <a:gd name="T2" fmla="*/ 0 w 1"/>
                  <a:gd name="T3" fmla="*/ 0 w 1"/>
                  <a:gd name="T4" fmla="*/ 0 w 1"/>
                  <a:gd name="T5" fmla="*/ 1 w 1"/>
                  <a:gd name="T6" fmla="*/ 1 w 1"/>
                  <a:gd name="T7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  <a:cxn ang="0">
                    <a:pos x="T5" y="0"/>
                  </a:cxn>
                  <a:cxn ang="0">
                    <a:pos x="T6" y="0"/>
                  </a:cxn>
                  <a:cxn ang="0">
                    <a:pos x="T7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7" name="Oval 300"/>
              <p:cNvSpPr>
                <a:spLocks noChangeArrowheads="1"/>
              </p:cNvSpPr>
              <p:nvPr/>
            </p:nvSpPr>
            <p:spPr bwMode="auto">
              <a:xfrm>
                <a:off x="3602" y="1819"/>
                <a:ext cx="1" cy="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8" name="chenying0907 301"/>
              <p:cNvSpPr/>
              <p:nvPr/>
            </p:nvSpPr>
            <p:spPr bwMode="auto">
              <a:xfrm>
                <a:off x="3602" y="1817"/>
                <a:ext cx="0" cy="2"/>
              </a:xfrm>
              <a:custGeom>
                <a:avLst/>
                <a:gdLst>
                  <a:gd name="T0" fmla="*/ 0 h 1"/>
                  <a:gd name="T1" fmla="*/ 0 h 1"/>
                  <a:gd name="T2" fmla="*/ 1 h 1"/>
                  <a:gd name="T3" fmla="*/ 1 h 1"/>
                  <a:gd name="T4" fmla="*/ 0 h 1"/>
                  <a:gd name="T5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9" name="chenying0907 302"/>
              <p:cNvSpPr/>
              <p:nvPr/>
            </p:nvSpPr>
            <p:spPr bwMode="auto">
              <a:xfrm>
                <a:off x="3602" y="1817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  <a:gd name="T3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0" name="Oval 303"/>
              <p:cNvSpPr>
                <a:spLocks noChangeArrowheads="1"/>
              </p:cNvSpPr>
              <p:nvPr/>
            </p:nvSpPr>
            <p:spPr bwMode="auto">
              <a:xfrm>
                <a:off x="3593" y="1814"/>
                <a:ext cx="1" cy="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1" name="chenying0907 304"/>
              <p:cNvSpPr/>
              <p:nvPr/>
            </p:nvSpPr>
            <p:spPr bwMode="auto">
              <a:xfrm>
                <a:off x="3598" y="1814"/>
                <a:ext cx="0" cy="3"/>
              </a:xfrm>
              <a:custGeom>
                <a:avLst/>
                <a:gdLst>
                  <a:gd name="T0" fmla="*/ 0 h 1"/>
                  <a:gd name="T1" fmla="*/ 0 h 1"/>
                  <a:gd name="T2" fmla="*/ 1 h 1"/>
                  <a:gd name="T3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2" name="chenying0907 305"/>
              <p:cNvSpPr/>
              <p:nvPr/>
            </p:nvSpPr>
            <p:spPr bwMode="auto">
              <a:xfrm>
                <a:off x="3598" y="181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3" name="Oval 306"/>
              <p:cNvSpPr>
                <a:spLocks noChangeArrowheads="1"/>
              </p:cNvSpPr>
              <p:nvPr/>
            </p:nvSpPr>
            <p:spPr bwMode="auto">
              <a:xfrm>
                <a:off x="3612" y="1821"/>
                <a:ext cx="1" cy="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4" name="chenying0907 307"/>
              <p:cNvSpPr/>
              <p:nvPr/>
            </p:nvSpPr>
            <p:spPr bwMode="auto">
              <a:xfrm>
                <a:off x="3977" y="2478"/>
                <a:ext cx="3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lnTo>
                      <a:pt x="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5" name="chenying0907 308"/>
              <p:cNvSpPr/>
              <p:nvPr/>
            </p:nvSpPr>
            <p:spPr bwMode="auto">
              <a:xfrm>
                <a:off x="3595" y="1812"/>
                <a:ext cx="3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6" name="chenying0907 309"/>
              <p:cNvSpPr/>
              <p:nvPr/>
            </p:nvSpPr>
            <p:spPr bwMode="auto">
              <a:xfrm>
                <a:off x="3598" y="1814"/>
                <a:ext cx="0" cy="3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  <a:gd name="T3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7" name="chenying0907 310"/>
              <p:cNvSpPr/>
              <p:nvPr/>
            </p:nvSpPr>
            <p:spPr bwMode="auto">
              <a:xfrm>
                <a:off x="3967" y="2491"/>
                <a:ext cx="4" cy="4"/>
              </a:xfrm>
              <a:custGeom>
                <a:avLst/>
                <a:gdLst>
                  <a:gd name="T0" fmla="*/ 0 w 2"/>
                  <a:gd name="T1" fmla="*/ 0 h 2"/>
                  <a:gd name="T2" fmla="*/ 2 w 2"/>
                  <a:gd name="T3" fmla="*/ 2 h 2"/>
                  <a:gd name="T4" fmla="*/ 0 w 2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2" y="2"/>
                      <a:pt x="2" y="2"/>
                      <a:pt x="2" y="2"/>
                    </a:cubicBezTo>
                    <a:cubicBezTo>
                      <a:pt x="2" y="1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8" name="chenying0907 311"/>
              <p:cNvSpPr/>
              <p:nvPr/>
            </p:nvSpPr>
            <p:spPr bwMode="auto">
              <a:xfrm>
                <a:off x="3825" y="2268"/>
                <a:ext cx="2" cy="2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0 h 1"/>
                  <a:gd name="T4" fmla="*/ 1 w 1"/>
                  <a:gd name="T5" fmla="*/ 1 h 1"/>
                  <a:gd name="T6" fmla="*/ 1 w 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1" y="0"/>
                      <a:pt x="0" y="0"/>
                      <a:pt x="0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9" name="chenying0907 312"/>
              <p:cNvSpPr/>
              <p:nvPr/>
            </p:nvSpPr>
            <p:spPr bwMode="auto">
              <a:xfrm>
                <a:off x="3810" y="2268"/>
                <a:ext cx="8" cy="2"/>
              </a:xfrm>
              <a:custGeom>
                <a:avLst/>
                <a:gdLst>
                  <a:gd name="T0" fmla="*/ 4 w 4"/>
                  <a:gd name="T1" fmla="*/ 0 h 1"/>
                  <a:gd name="T2" fmla="*/ 0 w 4"/>
                  <a:gd name="T3" fmla="*/ 0 h 1"/>
                  <a:gd name="T4" fmla="*/ 4 w 4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1">
                    <a:moveTo>
                      <a:pt x="4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2" y="1"/>
                      <a:pt x="2" y="0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0" name="chenying0907 313"/>
              <p:cNvSpPr/>
              <p:nvPr/>
            </p:nvSpPr>
            <p:spPr bwMode="auto">
              <a:xfrm>
                <a:off x="3835" y="2275"/>
                <a:ext cx="2" cy="2"/>
              </a:xfrm>
              <a:custGeom>
                <a:avLst/>
                <a:gdLst>
                  <a:gd name="T0" fmla="*/ 0 w 1"/>
                  <a:gd name="T1" fmla="*/ 0 h 1"/>
                  <a:gd name="T2" fmla="*/ 1 w 1"/>
                  <a:gd name="T3" fmla="*/ 1 h 1"/>
                  <a:gd name="T4" fmla="*/ 0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1" name="chenying0907 314"/>
              <p:cNvSpPr/>
              <p:nvPr/>
            </p:nvSpPr>
            <p:spPr bwMode="auto">
              <a:xfrm>
                <a:off x="3833" y="2268"/>
                <a:ext cx="2" cy="4"/>
              </a:xfrm>
              <a:custGeom>
                <a:avLst/>
                <a:gdLst>
                  <a:gd name="T0" fmla="*/ 1 w 1"/>
                  <a:gd name="T1" fmla="*/ 1 h 2"/>
                  <a:gd name="T2" fmla="*/ 0 w 1"/>
                  <a:gd name="T3" fmla="*/ 1 h 2"/>
                  <a:gd name="T4" fmla="*/ 1 w 1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1"/>
                    </a:moveTo>
                    <a:cubicBezTo>
                      <a:pt x="0" y="1"/>
                      <a:pt x="0" y="0"/>
                      <a:pt x="0" y="1"/>
                    </a:cubicBezTo>
                    <a:cubicBezTo>
                      <a:pt x="1" y="2"/>
                      <a:pt x="0" y="1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2" name="chenying0907 315"/>
              <p:cNvSpPr/>
              <p:nvPr/>
            </p:nvSpPr>
            <p:spPr bwMode="auto">
              <a:xfrm>
                <a:off x="3833" y="2328"/>
                <a:ext cx="9" cy="2"/>
              </a:xfrm>
              <a:custGeom>
                <a:avLst/>
                <a:gdLst>
                  <a:gd name="T0" fmla="*/ 0 w 4"/>
                  <a:gd name="T1" fmla="*/ 1 h 1"/>
                  <a:gd name="T2" fmla="*/ 4 w 4"/>
                  <a:gd name="T3" fmla="*/ 0 h 1"/>
                  <a:gd name="T4" fmla="*/ 4 w 4"/>
                  <a:gd name="T5" fmla="*/ 0 h 1"/>
                  <a:gd name="T6" fmla="*/ 3 w 4"/>
                  <a:gd name="T7" fmla="*/ 0 h 1"/>
                  <a:gd name="T8" fmla="*/ 2 w 4"/>
                  <a:gd name="T9" fmla="*/ 0 h 1"/>
                  <a:gd name="T10" fmla="*/ 0 w 4"/>
                  <a:gd name="T11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1">
                    <a:moveTo>
                      <a:pt x="0" y="1"/>
                    </a:moveTo>
                    <a:cubicBezTo>
                      <a:pt x="1" y="1"/>
                      <a:pt x="3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0"/>
                      <a:pt x="3" y="0"/>
                      <a:pt x="3" y="0"/>
                    </a:cubicBezTo>
                    <a:cubicBezTo>
                      <a:pt x="2" y="0"/>
                      <a:pt x="1" y="0"/>
                      <a:pt x="2" y="0"/>
                    </a:cubicBezTo>
                    <a:cubicBezTo>
                      <a:pt x="1" y="1"/>
                      <a:pt x="0" y="0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3" name="chenying0907 316"/>
              <p:cNvSpPr/>
              <p:nvPr/>
            </p:nvSpPr>
            <p:spPr bwMode="auto">
              <a:xfrm>
                <a:off x="3837" y="2330"/>
                <a:ext cx="5" cy="2"/>
              </a:xfrm>
              <a:custGeom>
                <a:avLst/>
                <a:gdLst>
                  <a:gd name="T0" fmla="*/ 0 w 2"/>
                  <a:gd name="T1" fmla="*/ 0 h 1"/>
                  <a:gd name="T2" fmla="*/ 2 w 2"/>
                  <a:gd name="T3" fmla="*/ 1 h 1"/>
                  <a:gd name="T4" fmla="*/ 0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cubicBezTo>
                      <a:pt x="0" y="0"/>
                      <a:pt x="1" y="1"/>
                      <a:pt x="2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4" name="chenying0907 317"/>
              <p:cNvSpPr/>
              <p:nvPr/>
            </p:nvSpPr>
            <p:spPr bwMode="auto">
              <a:xfrm>
                <a:off x="3839" y="2328"/>
                <a:ext cx="5" cy="0"/>
              </a:xfrm>
              <a:custGeom>
                <a:avLst/>
                <a:gdLst>
                  <a:gd name="T0" fmla="*/ 1 w 2"/>
                  <a:gd name="T1" fmla="*/ 0 w 2"/>
                  <a:gd name="T2" fmla="*/ 1 w 2"/>
                  <a:gd name="T3" fmla="*/ 1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2">
                    <a:moveTo>
                      <a:pt x="1" y="0"/>
                    </a:move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1" y="0"/>
                      <a:pt x="2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5" name="chenying0907 318"/>
              <p:cNvSpPr/>
              <p:nvPr/>
            </p:nvSpPr>
            <p:spPr bwMode="auto">
              <a:xfrm>
                <a:off x="3827" y="2268"/>
                <a:ext cx="2" cy="4"/>
              </a:xfrm>
              <a:custGeom>
                <a:avLst/>
                <a:gdLst>
                  <a:gd name="T0" fmla="*/ 1 w 1"/>
                  <a:gd name="T1" fmla="*/ 2 h 2"/>
                  <a:gd name="T2" fmla="*/ 0 w 1"/>
                  <a:gd name="T3" fmla="*/ 0 h 2"/>
                  <a:gd name="T4" fmla="*/ 1 w 1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2"/>
                    </a:moveTo>
                    <a:cubicBezTo>
                      <a:pt x="1" y="1"/>
                      <a:pt x="1" y="1"/>
                      <a:pt x="0" y="0"/>
                    </a:cubicBezTo>
                    <a:lnTo>
                      <a:pt x="1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6" name="chenying0907 319"/>
              <p:cNvSpPr/>
              <p:nvPr/>
            </p:nvSpPr>
            <p:spPr bwMode="auto">
              <a:xfrm>
                <a:off x="3729" y="2856"/>
                <a:ext cx="6" cy="4"/>
              </a:xfrm>
              <a:custGeom>
                <a:avLst/>
                <a:gdLst>
                  <a:gd name="T0" fmla="*/ 3 w 3"/>
                  <a:gd name="T1" fmla="*/ 0 h 2"/>
                  <a:gd name="T2" fmla="*/ 0 w 3"/>
                  <a:gd name="T3" fmla="*/ 2 h 2"/>
                  <a:gd name="T4" fmla="*/ 3 w 3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2">
                    <a:moveTo>
                      <a:pt x="3" y="0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2" y="1"/>
                      <a:pt x="2" y="1"/>
                      <a:pt x="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7" name="chenying0907 320"/>
              <p:cNvSpPr/>
              <p:nvPr/>
            </p:nvSpPr>
            <p:spPr bwMode="auto">
              <a:xfrm>
                <a:off x="3731" y="2854"/>
                <a:ext cx="2" cy="4"/>
              </a:xfrm>
              <a:custGeom>
                <a:avLst/>
                <a:gdLst>
                  <a:gd name="T0" fmla="*/ 0 w 1"/>
                  <a:gd name="T1" fmla="*/ 0 h 2"/>
                  <a:gd name="T2" fmla="*/ 1 w 1"/>
                  <a:gd name="T3" fmla="*/ 0 h 2"/>
                  <a:gd name="T4" fmla="*/ 0 w 1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cubicBezTo>
                      <a:pt x="0" y="2"/>
                      <a:pt x="0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8" name="chenying0907 321"/>
              <p:cNvSpPr/>
              <p:nvPr/>
            </p:nvSpPr>
            <p:spPr bwMode="auto">
              <a:xfrm>
                <a:off x="3897" y="2822"/>
                <a:ext cx="0" cy="2"/>
              </a:xfrm>
              <a:custGeom>
                <a:avLst/>
                <a:gdLst>
                  <a:gd name="T0" fmla="*/ 2 h 2"/>
                  <a:gd name="T1" fmla="*/ 2 h 2"/>
                  <a:gd name="T2" fmla="*/ 0 h 2"/>
                  <a:gd name="T3" fmla="*/ 2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2">
                    <a:moveTo>
                      <a:pt x="0" y="2"/>
                    </a:moveTo>
                    <a:lnTo>
                      <a:pt x="0" y="2"/>
                    </a:lnTo>
                    <a:lnTo>
                      <a:pt x="0" y="0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9" name="chenying0907 322"/>
              <p:cNvSpPr/>
              <p:nvPr/>
            </p:nvSpPr>
            <p:spPr bwMode="auto">
              <a:xfrm>
                <a:off x="4007" y="2790"/>
                <a:ext cx="2" cy="4"/>
              </a:xfrm>
              <a:custGeom>
                <a:avLst/>
                <a:gdLst>
                  <a:gd name="T0" fmla="*/ 2 w 2"/>
                  <a:gd name="T1" fmla="*/ 4 h 4"/>
                  <a:gd name="T2" fmla="*/ 2 w 2"/>
                  <a:gd name="T3" fmla="*/ 4 h 4"/>
                  <a:gd name="T4" fmla="*/ 0 w 2"/>
                  <a:gd name="T5" fmla="*/ 0 h 4"/>
                  <a:gd name="T6" fmla="*/ 2 w 2"/>
                  <a:gd name="T7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4">
                    <a:moveTo>
                      <a:pt x="2" y="4"/>
                    </a:moveTo>
                    <a:lnTo>
                      <a:pt x="2" y="4"/>
                    </a:lnTo>
                    <a:lnTo>
                      <a:pt x="0" y="0"/>
                    </a:lnTo>
                    <a:lnTo>
                      <a:pt x="2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0" name="chenying0907 323"/>
              <p:cNvSpPr/>
              <p:nvPr/>
            </p:nvSpPr>
            <p:spPr bwMode="auto">
              <a:xfrm>
                <a:off x="3971" y="2813"/>
                <a:ext cx="2" cy="4"/>
              </a:xfrm>
              <a:custGeom>
                <a:avLst/>
                <a:gdLst>
                  <a:gd name="T0" fmla="*/ 0 w 1"/>
                  <a:gd name="T1" fmla="*/ 0 h 2"/>
                  <a:gd name="T2" fmla="*/ 1 w 1"/>
                  <a:gd name="T3" fmla="*/ 1 h 2"/>
                  <a:gd name="T4" fmla="*/ 0 w 1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cubicBezTo>
                      <a:pt x="1" y="0"/>
                      <a:pt x="0" y="2"/>
                      <a:pt x="1" y="1"/>
                    </a:cubicBezTo>
                    <a:cubicBezTo>
                      <a:pt x="1" y="1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1" name="chenying0907 324"/>
              <p:cNvSpPr/>
              <p:nvPr/>
            </p:nvSpPr>
            <p:spPr bwMode="auto">
              <a:xfrm>
                <a:off x="3969" y="2501"/>
                <a:ext cx="2" cy="3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1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1"/>
                      <a:pt x="0" y="0"/>
                      <a:pt x="0" y="0"/>
                    </a:cubicBezTo>
                    <a:cubicBezTo>
                      <a:pt x="0" y="0"/>
                      <a:pt x="0" y="1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2" name="chenying0907 325"/>
              <p:cNvSpPr/>
              <p:nvPr/>
            </p:nvSpPr>
            <p:spPr bwMode="auto">
              <a:xfrm>
                <a:off x="3850" y="2864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3" name="chenying0907 326"/>
              <p:cNvSpPr/>
              <p:nvPr/>
            </p:nvSpPr>
            <p:spPr bwMode="auto">
              <a:xfrm>
                <a:off x="3668" y="2060"/>
                <a:ext cx="8" cy="17"/>
              </a:xfrm>
              <a:custGeom>
                <a:avLst/>
                <a:gdLst>
                  <a:gd name="T0" fmla="*/ 4 w 4"/>
                  <a:gd name="T1" fmla="*/ 0 h 8"/>
                  <a:gd name="T2" fmla="*/ 0 w 4"/>
                  <a:gd name="T3" fmla="*/ 6 h 8"/>
                  <a:gd name="T4" fmla="*/ 4 w 4"/>
                  <a:gd name="T5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8">
                    <a:moveTo>
                      <a:pt x="4" y="0"/>
                    </a:moveTo>
                    <a:cubicBezTo>
                      <a:pt x="2" y="1"/>
                      <a:pt x="1" y="5"/>
                      <a:pt x="0" y="6"/>
                    </a:cubicBezTo>
                    <a:cubicBezTo>
                      <a:pt x="1" y="8"/>
                      <a:pt x="3" y="1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4" name="chenying0907 327"/>
              <p:cNvSpPr/>
              <p:nvPr/>
            </p:nvSpPr>
            <p:spPr bwMode="auto">
              <a:xfrm>
                <a:off x="3837" y="2328"/>
                <a:ext cx="2" cy="0"/>
              </a:xfrm>
              <a:custGeom>
                <a:avLst/>
                <a:gdLst>
                  <a:gd name="T0" fmla="*/ 0 w 1"/>
                  <a:gd name="T1" fmla="*/ 1 w 1"/>
                  <a:gd name="T2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5" name="chenying0907 328"/>
              <p:cNvSpPr/>
              <p:nvPr/>
            </p:nvSpPr>
            <p:spPr bwMode="auto">
              <a:xfrm>
                <a:off x="3965" y="2504"/>
                <a:ext cx="4" cy="2"/>
              </a:xfrm>
              <a:custGeom>
                <a:avLst/>
                <a:gdLst>
                  <a:gd name="T0" fmla="*/ 1 w 2"/>
                  <a:gd name="T1" fmla="*/ 0 h 1"/>
                  <a:gd name="T2" fmla="*/ 0 w 2"/>
                  <a:gd name="T3" fmla="*/ 0 h 1"/>
                  <a:gd name="T4" fmla="*/ 1 w 2"/>
                  <a:gd name="T5" fmla="*/ 1 h 1"/>
                  <a:gd name="T6" fmla="*/ 1 w 2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1">
                    <a:moveTo>
                      <a:pt x="1" y="0"/>
                    </a:moveTo>
                    <a:cubicBezTo>
                      <a:pt x="1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1"/>
                    </a:cubicBezTo>
                    <a:cubicBezTo>
                      <a:pt x="2" y="0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6" name="chenying0907 329"/>
              <p:cNvSpPr/>
              <p:nvPr/>
            </p:nvSpPr>
            <p:spPr bwMode="auto">
              <a:xfrm>
                <a:off x="3973" y="2476"/>
                <a:ext cx="2" cy="2"/>
              </a:xfrm>
              <a:custGeom>
                <a:avLst/>
                <a:gdLst>
                  <a:gd name="T0" fmla="*/ 0 w 1"/>
                  <a:gd name="T1" fmla="*/ 0 h 1"/>
                  <a:gd name="T2" fmla="*/ 1 w 1"/>
                  <a:gd name="T3" fmla="*/ 0 h 1"/>
                  <a:gd name="T4" fmla="*/ 0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1" y="1"/>
                      <a:pt x="0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7" name="chenying0907 330"/>
              <p:cNvSpPr/>
              <p:nvPr/>
            </p:nvSpPr>
            <p:spPr bwMode="auto">
              <a:xfrm>
                <a:off x="3965" y="2497"/>
                <a:ext cx="10" cy="4"/>
              </a:xfrm>
              <a:custGeom>
                <a:avLst/>
                <a:gdLst>
                  <a:gd name="T0" fmla="*/ 5 w 5"/>
                  <a:gd name="T1" fmla="*/ 1 h 2"/>
                  <a:gd name="T2" fmla="*/ 1 w 5"/>
                  <a:gd name="T3" fmla="*/ 2 h 2"/>
                  <a:gd name="T4" fmla="*/ 0 w 5"/>
                  <a:gd name="T5" fmla="*/ 2 h 2"/>
                  <a:gd name="T6" fmla="*/ 2 w 5"/>
                  <a:gd name="T7" fmla="*/ 2 h 2"/>
                  <a:gd name="T8" fmla="*/ 3 w 5"/>
                  <a:gd name="T9" fmla="*/ 1 h 2"/>
                  <a:gd name="T10" fmla="*/ 5 w 5"/>
                  <a:gd name="T11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2">
                    <a:moveTo>
                      <a:pt x="5" y="1"/>
                    </a:moveTo>
                    <a:cubicBezTo>
                      <a:pt x="4" y="0"/>
                      <a:pt x="2" y="1"/>
                      <a:pt x="1" y="2"/>
                    </a:cubicBezTo>
                    <a:cubicBezTo>
                      <a:pt x="1" y="2"/>
                      <a:pt x="1" y="2"/>
                      <a:pt x="0" y="2"/>
                    </a:cubicBezTo>
                    <a:cubicBezTo>
                      <a:pt x="1" y="2"/>
                      <a:pt x="2" y="2"/>
                      <a:pt x="2" y="2"/>
                    </a:cubicBezTo>
                    <a:cubicBezTo>
                      <a:pt x="2" y="2"/>
                      <a:pt x="4" y="2"/>
                      <a:pt x="3" y="1"/>
                    </a:cubicBezTo>
                    <a:cubicBezTo>
                      <a:pt x="4" y="1"/>
                      <a:pt x="5" y="1"/>
                      <a:pt x="5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8" name="chenying0907 331"/>
              <p:cNvSpPr/>
              <p:nvPr/>
            </p:nvSpPr>
            <p:spPr bwMode="auto">
              <a:xfrm>
                <a:off x="3835" y="2474"/>
                <a:ext cx="4" cy="0"/>
              </a:xfrm>
              <a:custGeom>
                <a:avLst/>
                <a:gdLst>
                  <a:gd name="T0" fmla="*/ 0 w 2"/>
                  <a:gd name="T1" fmla="*/ 1 w 2"/>
                  <a:gd name="T2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cubicBezTo>
                      <a:pt x="0" y="0"/>
                      <a:pt x="2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9" name="chenying0907 332"/>
              <p:cNvSpPr/>
              <p:nvPr/>
            </p:nvSpPr>
            <p:spPr bwMode="auto">
              <a:xfrm>
                <a:off x="3829" y="2345"/>
                <a:ext cx="4" cy="0"/>
              </a:xfrm>
              <a:custGeom>
                <a:avLst/>
                <a:gdLst>
                  <a:gd name="T0" fmla="*/ 1 w 2"/>
                  <a:gd name="T1" fmla="*/ 1 w 2"/>
                  <a:gd name="T2" fmla="*/ 1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1" y="0"/>
                    </a:moveTo>
                    <a:cubicBezTo>
                      <a:pt x="0" y="0"/>
                      <a:pt x="2" y="0"/>
                      <a:pt x="1" y="0"/>
                    </a:cubicBezTo>
                    <a:cubicBezTo>
                      <a:pt x="2" y="0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0" name="chenying0907 333"/>
              <p:cNvSpPr/>
              <p:nvPr/>
            </p:nvSpPr>
            <p:spPr bwMode="auto">
              <a:xfrm>
                <a:off x="3831" y="2336"/>
                <a:ext cx="2" cy="0"/>
              </a:xfrm>
              <a:custGeom>
                <a:avLst/>
                <a:gdLst>
                  <a:gd name="T0" fmla="*/ 0 w 1"/>
                  <a:gd name="T1" fmla="*/ 1 w 1"/>
                  <a:gd name="T2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1" name="chenying0907 334"/>
              <p:cNvSpPr/>
              <p:nvPr/>
            </p:nvSpPr>
            <p:spPr bwMode="auto">
              <a:xfrm>
                <a:off x="3850" y="2491"/>
                <a:ext cx="4" cy="2"/>
              </a:xfrm>
              <a:custGeom>
                <a:avLst/>
                <a:gdLst>
                  <a:gd name="T0" fmla="*/ 0 w 4"/>
                  <a:gd name="T1" fmla="*/ 2 h 2"/>
                  <a:gd name="T2" fmla="*/ 0 w 4"/>
                  <a:gd name="T3" fmla="*/ 2 h 2"/>
                  <a:gd name="T4" fmla="*/ 4 w 4"/>
                  <a:gd name="T5" fmla="*/ 0 h 2"/>
                  <a:gd name="T6" fmla="*/ 0 w 4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2">
                    <a:moveTo>
                      <a:pt x="0" y="2"/>
                    </a:moveTo>
                    <a:lnTo>
                      <a:pt x="0" y="2"/>
                    </a:lnTo>
                    <a:lnTo>
                      <a:pt x="4" y="0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2" name="chenying0907 335"/>
              <p:cNvSpPr/>
              <p:nvPr/>
            </p:nvSpPr>
            <p:spPr bwMode="auto">
              <a:xfrm>
                <a:off x="3835" y="2336"/>
                <a:ext cx="2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0" y="0"/>
                      <a:pt x="1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3" name="Rectangle 336"/>
              <p:cNvSpPr>
                <a:spLocks noChangeArrowheads="1"/>
              </p:cNvSpPr>
              <p:nvPr/>
            </p:nvSpPr>
            <p:spPr bwMode="auto">
              <a:xfrm>
                <a:off x="3835" y="2434"/>
                <a:ext cx="2" cy="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4" name="chenying0907 337"/>
              <p:cNvSpPr/>
              <p:nvPr/>
            </p:nvSpPr>
            <p:spPr bwMode="auto">
              <a:xfrm>
                <a:off x="3831" y="2349"/>
                <a:ext cx="4" cy="0"/>
              </a:xfrm>
              <a:custGeom>
                <a:avLst/>
                <a:gdLst>
                  <a:gd name="T0" fmla="*/ 0 w 2"/>
                  <a:gd name="T1" fmla="*/ 2 w 2"/>
                  <a:gd name="T2" fmla="*/ 2 w 2"/>
                  <a:gd name="T3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1" y="0"/>
                      <a:pt x="2" y="0"/>
                      <a:pt x="2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5" name="chenying0907 338"/>
              <p:cNvSpPr/>
              <p:nvPr/>
            </p:nvSpPr>
            <p:spPr bwMode="auto">
              <a:xfrm>
                <a:off x="3602" y="1823"/>
                <a:ext cx="2" cy="0"/>
              </a:xfrm>
              <a:custGeom>
                <a:avLst/>
                <a:gdLst>
                  <a:gd name="T0" fmla="*/ 1 w 1"/>
                  <a:gd name="T1" fmla="*/ 1 w 1"/>
                  <a:gd name="T2" fmla="*/ 0 w 1"/>
                  <a:gd name="T3" fmla="*/ 0 w 1"/>
                  <a:gd name="T4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6" name="chenying0907 339"/>
              <p:cNvSpPr/>
              <p:nvPr/>
            </p:nvSpPr>
            <p:spPr bwMode="auto">
              <a:xfrm>
                <a:off x="3905" y="22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7" name="chenying0907 340"/>
              <p:cNvSpPr/>
              <p:nvPr/>
            </p:nvSpPr>
            <p:spPr bwMode="auto">
              <a:xfrm>
                <a:off x="3778" y="2979"/>
                <a:ext cx="2" cy="2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1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0" y="1"/>
                      <a:pt x="1" y="0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8" name="chenying0907 341"/>
              <p:cNvSpPr/>
              <p:nvPr/>
            </p:nvSpPr>
            <p:spPr bwMode="auto">
              <a:xfrm>
                <a:off x="3746" y="2826"/>
                <a:ext cx="399" cy="167"/>
              </a:xfrm>
              <a:custGeom>
                <a:avLst/>
                <a:gdLst>
                  <a:gd name="T0" fmla="*/ 154 w 188"/>
                  <a:gd name="T1" fmla="*/ 20 h 79"/>
                  <a:gd name="T2" fmla="*/ 145 w 188"/>
                  <a:gd name="T3" fmla="*/ 25 h 79"/>
                  <a:gd name="T4" fmla="*/ 108 w 188"/>
                  <a:gd name="T5" fmla="*/ 47 h 79"/>
                  <a:gd name="T6" fmla="*/ 94 w 188"/>
                  <a:gd name="T7" fmla="*/ 49 h 79"/>
                  <a:gd name="T8" fmla="*/ 84 w 188"/>
                  <a:gd name="T9" fmla="*/ 48 h 79"/>
                  <a:gd name="T10" fmla="*/ 64 w 188"/>
                  <a:gd name="T11" fmla="*/ 52 h 79"/>
                  <a:gd name="T12" fmla="*/ 52 w 188"/>
                  <a:gd name="T13" fmla="*/ 54 h 79"/>
                  <a:gd name="T14" fmla="*/ 33 w 188"/>
                  <a:gd name="T15" fmla="*/ 56 h 79"/>
                  <a:gd name="T16" fmla="*/ 23 w 188"/>
                  <a:gd name="T17" fmla="*/ 60 h 79"/>
                  <a:gd name="T18" fmla="*/ 12 w 188"/>
                  <a:gd name="T19" fmla="*/ 55 h 79"/>
                  <a:gd name="T20" fmla="*/ 5 w 188"/>
                  <a:gd name="T21" fmla="*/ 55 h 79"/>
                  <a:gd name="T22" fmla="*/ 5 w 188"/>
                  <a:gd name="T23" fmla="*/ 53 h 79"/>
                  <a:gd name="T24" fmla="*/ 4 w 188"/>
                  <a:gd name="T25" fmla="*/ 51 h 79"/>
                  <a:gd name="T26" fmla="*/ 3 w 188"/>
                  <a:gd name="T27" fmla="*/ 53 h 79"/>
                  <a:gd name="T28" fmla="*/ 3 w 188"/>
                  <a:gd name="T29" fmla="*/ 56 h 79"/>
                  <a:gd name="T30" fmla="*/ 0 w 188"/>
                  <a:gd name="T31" fmla="*/ 58 h 79"/>
                  <a:gd name="T32" fmla="*/ 2 w 188"/>
                  <a:gd name="T33" fmla="*/ 61 h 79"/>
                  <a:gd name="T34" fmla="*/ 13 w 188"/>
                  <a:gd name="T35" fmla="*/ 66 h 79"/>
                  <a:gd name="T36" fmla="*/ 15 w 188"/>
                  <a:gd name="T37" fmla="*/ 70 h 79"/>
                  <a:gd name="T38" fmla="*/ 16 w 188"/>
                  <a:gd name="T39" fmla="*/ 72 h 79"/>
                  <a:gd name="T40" fmla="*/ 18 w 188"/>
                  <a:gd name="T41" fmla="*/ 76 h 79"/>
                  <a:gd name="T42" fmla="*/ 21 w 188"/>
                  <a:gd name="T43" fmla="*/ 71 h 79"/>
                  <a:gd name="T44" fmla="*/ 26 w 188"/>
                  <a:gd name="T45" fmla="*/ 67 h 79"/>
                  <a:gd name="T46" fmla="*/ 27 w 188"/>
                  <a:gd name="T47" fmla="*/ 76 h 79"/>
                  <a:gd name="T48" fmla="*/ 30 w 188"/>
                  <a:gd name="T49" fmla="*/ 74 h 79"/>
                  <a:gd name="T50" fmla="*/ 31 w 188"/>
                  <a:gd name="T51" fmla="*/ 78 h 79"/>
                  <a:gd name="T52" fmla="*/ 35 w 188"/>
                  <a:gd name="T53" fmla="*/ 74 h 79"/>
                  <a:gd name="T54" fmla="*/ 38 w 188"/>
                  <a:gd name="T55" fmla="*/ 73 h 79"/>
                  <a:gd name="T56" fmla="*/ 42 w 188"/>
                  <a:gd name="T57" fmla="*/ 64 h 79"/>
                  <a:gd name="T58" fmla="*/ 43 w 188"/>
                  <a:gd name="T59" fmla="*/ 76 h 79"/>
                  <a:gd name="T60" fmla="*/ 51 w 188"/>
                  <a:gd name="T61" fmla="*/ 72 h 79"/>
                  <a:gd name="T62" fmla="*/ 57 w 188"/>
                  <a:gd name="T63" fmla="*/ 72 h 79"/>
                  <a:gd name="T64" fmla="*/ 61 w 188"/>
                  <a:gd name="T65" fmla="*/ 70 h 79"/>
                  <a:gd name="T66" fmla="*/ 70 w 188"/>
                  <a:gd name="T67" fmla="*/ 68 h 79"/>
                  <a:gd name="T68" fmla="*/ 75 w 188"/>
                  <a:gd name="T69" fmla="*/ 71 h 79"/>
                  <a:gd name="T70" fmla="*/ 77 w 188"/>
                  <a:gd name="T71" fmla="*/ 68 h 79"/>
                  <a:gd name="T72" fmla="*/ 80 w 188"/>
                  <a:gd name="T73" fmla="*/ 68 h 79"/>
                  <a:gd name="T74" fmla="*/ 81 w 188"/>
                  <a:gd name="T75" fmla="*/ 66 h 79"/>
                  <a:gd name="T76" fmla="*/ 86 w 188"/>
                  <a:gd name="T77" fmla="*/ 67 h 79"/>
                  <a:gd name="T78" fmla="*/ 92 w 188"/>
                  <a:gd name="T79" fmla="*/ 65 h 79"/>
                  <a:gd name="T80" fmla="*/ 98 w 188"/>
                  <a:gd name="T81" fmla="*/ 64 h 79"/>
                  <a:gd name="T82" fmla="*/ 104 w 188"/>
                  <a:gd name="T83" fmla="*/ 60 h 79"/>
                  <a:gd name="T84" fmla="*/ 107 w 188"/>
                  <a:gd name="T85" fmla="*/ 62 h 79"/>
                  <a:gd name="T86" fmla="*/ 108 w 188"/>
                  <a:gd name="T87" fmla="*/ 62 h 79"/>
                  <a:gd name="T88" fmla="*/ 114 w 188"/>
                  <a:gd name="T89" fmla="*/ 59 h 79"/>
                  <a:gd name="T90" fmla="*/ 119 w 188"/>
                  <a:gd name="T91" fmla="*/ 59 h 79"/>
                  <a:gd name="T92" fmla="*/ 122 w 188"/>
                  <a:gd name="T93" fmla="*/ 52 h 79"/>
                  <a:gd name="T94" fmla="*/ 126 w 188"/>
                  <a:gd name="T95" fmla="*/ 52 h 79"/>
                  <a:gd name="T96" fmla="*/ 132 w 188"/>
                  <a:gd name="T97" fmla="*/ 50 h 79"/>
                  <a:gd name="T98" fmla="*/ 139 w 188"/>
                  <a:gd name="T99" fmla="*/ 45 h 79"/>
                  <a:gd name="T100" fmla="*/ 143 w 188"/>
                  <a:gd name="T101" fmla="*/ 43 h 79"/>
                  <a:gd name="T102" fmla="*/ 156 w 188"/>
                  <a:gd name="T103" fmla="*/ 39 h 79"/>
                  <a:gd name="T104" fmla="*/ 160 w 188"/>
                  <a:gd name="T105" fmla="*/ 37 h 79"/>
                  <a:gd name="T106" fmla="*/ 167 w 188"/>
                  <a:gd name="T107" fmla="*/ 26 h 79"/>
                  <a:gd name="T108" fmla="*/ 172 w 188"/>
                  <a:gd name="T109" fmla="*/ 21 h 79"/>
                  <a:gd name="T110" fmla="*/ 180 w 188"/>
                  <a:gd name="T111" fmla="*/ 0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88" h="79">
                    <a:moveTo>
                      <a:pt x="180" y="0"/>
                    </a:moveTo>
                    <a:cubicBezTo>
                      <a:pt x="179" y="5"/>
                      <a:pt x="175" y="6"/>
                      <a:pt x="171" y="7"/>
                    </a:cubicBezTo>
                    <a:cubicBezTo>
                      <a:pt x="170" y="8"/>
                      <a:pt x="169" y="10"/>
                      <a:pt x="168" y="10"/>
                    </a:cubicBezTo>
                    <a:cubicBezTo>
                      <a:pt x="164" y="15"/>
                      <a:pt x="157" y="14"/>
                      <a:pt x="154" y="19"/>
                    </a:cubicBezTo>
                    <a:cubicBezTo>
                      <a:pt x="155" y="19"/>
                      <a:pt x="155" y="20"/>
                      <a:pt x="155" y="21"/>
                    </a:cubicBezTo>
                    <a:cubicBezTo>
                      <a:pt x="154" y="20"/>
                      <a:pt x="154" y="20"/>
                      <a:pt x="154" y="20"/>
                    </a:cubicBezTo>
                    <a:cubicBezTo>
                      <a:pt x="155" y="22"/>
                      <a:pt x="155" y="22"/>
                      <a:pt x="155" y="22"/>
                    </a:cubicBezTo>
                    <a:cubicBezTo>
                      <a:pt x="155" y="22"/>
                      <a:pt x="154" y="20"/>
                      <a:pt x="154" y="20"/>
                    </a:cubicBezTo>
                    <a:cubicBezTo>
                      <a:pt x="152" y="21"/>
                      <a:pt x="151" y="23"/>
                      <a:pt x="149" y="23"/>
                    </a:cubicBezTo>
                    <a:cubicBezTo>
                      <a:pt x="149" y="25"/>
                      <a:pt x="148" y="24"/>
                      <a:pt x="149" y="26"/>
                    </a:cubicBezTo>
                    <a:cubicBezTo>
                      <a:pt x="148" y="25"/>
                      <a:pt x="148" y="25"/>
                      <a:pt x="148" y="25"/>
                    </a:cubicBezTo>
                    <a:cubicBezTo>
                      <a:pt x="147" y="27"/>
                      <a:pt x="147" y="27"/>
                      <a:pt x="145" y="25"/>
                    </a:cubicBezTo>
                    <a:cubicBezTo>
                      <a:pt x="139" y="27"/>
                      <a:pt x="134" y="30"/>
                      <a:pt x="128" y="32"/>
                    </a:cubicBezTo>
                    <a:cubicBezTo>
                      <a:pt x="123" y="34"/>
                      <a:pt x="118" y="39"/>
                      <a:pt x="112" y="41"/>
                    </a:cubicBezTo>
                    <a:cubicBezTo>
                      <a:pt x="112" y="45"/>
                      <a:pt x="111" y="43"/>
                      <a:pt x="110" y="47"/>
                    </a:cubicBezTo>
                    <a:cubicBezTo>
                      <a:pt x="110" y="46"/>
                      <a:pt x="110" y="46"/>
                      <a:pt x="110" y="46"/>
                    </a:cubicBezTo>
                    <a:cubicBezTo>
                      <a:pt x="110" y="47"/>
                      <a:pt x="109" y="46"/>
                      <a:pt x="107" y="45"/>
                    </a:cubicBezTo>
                    <a:cubicBezTo>
                      <a:pt x="108" y="46"/>
                      <a:pt x="107" y="45"/>
                      <a:pt x="108" y="47"/>
                    </a:cubicBezTo>
                    <a:cubicBezTo>
                      <a:pt x="108" y="49"/>
                      <a:pt x="106" y="45"/>
                      <a:pt x="106" y="46"/>
                    </a:cubicBezTo>
                    <a:cubicBezTo>
                      <a:pt x="105" y="45"/>
                      <a:pt x="106" y="47"/>
                      <a:pt x="106" y="46"/>
                    </a:cubicBezTo>
                    <a:cubicBezTo>
                      <a:pt x="105" y="49"/>
                      <a:pt x="106" y="45"/>
                      <a:pt x="103" y="44"/>
                    </a:cubicBezTo>
                    <a:cubicBezTo>
                      <a:pt x="101" y="45"/>
                      <a:pt x="98" y="48"/>
                      <a:pt x="95" y="47"/>
                    </a:cubicBezTo>
                    <a:cubicBezTo>
                      <a:pt x="95" y="47"/>
                      <a:pt x="96" y="49"/>
                      <a:pt x="96" y="49"/>
                    </a:cubicBezTo>
                    <a:cubicBezTo>
                      <a:pt x="95" y="46"/>
                      <a:pt x="95" y="50"/>
                      <a:pt x="94" y="49"/>
                    </a:cubicBezTo>
                    <a:cubicBezTo>
                      <a:pt x="94" y="48"/>
                      <a:pt x="94" y="48"/>
                      <a:pt x="94" y="48"/>
                    </a:cubicBezTo>
                    <a:cubicBezTo>
                      <a:pt x="93" y="47"/>
                      <a:pt x="92" y="49"/>
                      <a:pt x="91" y="48"/>
                    </a:cubicBezTo>
                    <a:cubicBezTo>
                      <a:pt x="90" y="49"/>
                      <a:pt x="88" y="47"/>
                      <a:pt x="88" y="49"/>
                    </a:cubicBezTo>
                    <a:cubicBezTo>
                      <a:pt x="88" y="47"/>
                      <a:pt x="87" y="48"/>
                      <a:pt x="87" y="47"/>
                    </a:cubicBezTo>
                    <a:cubicBezTo>
                      <a:pt x="87" y="51"/>
                      <a:pt x="84" y="46"/>
                      <a:pt x="84" y="49"/>
                    </a:cubicBezTo>
                    <a:cubicBezTo>
                      <a:pt x="84" y="48"/>
                      <a:pt x="84" y="48"/>
                      <a:pt x="84" y="48"/>
                    </a:cubicBezTo>
                    <a:cubicBezTo>
                      <a:pt x="81" y="49"/>
                      <a:pt x="77" y="49"/>
                      <a:pt x="74" y="51"/>
                    </a:cubicBezTo>
                    <a:cubicBezTo>
                      <a:pt x="73" y="52"/>
                      <a:pt x="70" y="48"/>
                      <a:pt x="69" y="50"/>
                    </a:cubicBezTo>
                    <a:cubicBezTo>
                      <a:pt x="68" y="52"/>
                      <a:pt x="68" y="52"/>
                      <a:pt x="68" y="52"/>
                    </a:cubicBezTo>
                    <a:cubicBezTo>
                      <a:pt x="68" y="52"/>
                      <a:pt x="68" y="51"/>
                      <a:pt x="68" y="51"/>
                    </a:cubicBezTo>
                    <a:cubicBezTo>
                      <a:pt x="67" y="52"/>
                      <a:pt x="66" y="51"/>
                      <a:pt x="65" y="51"/>
                    </a:cubicBezTo>
                    <a:cubicBezTo>
                      <a:pt x="65" y="51"/>
                      <a:pt x="64" y="52"/>
                      <a:pt x="64" y="52"/>
                    </a:cubicBezTo>
                    <a:cubicBezTo>
                      <a:pt x="63" y="50"/>
                      <a:pt x="61" y="54"/>
                      <a:pt x="60" y="52"/>
                    </a:cubicBezTo>
                    <a:cubicBezTo>
                      <a:pt x="61" y="55"/>
                      <a:pt x="59" y="54"/>
                      <a:pt x="59" y="55"/>
                    </a:cubicBezTo>
                    <a:cubicBezTo>
                      <a:pt x="58" y="55"/>
                      <a:pt x="58" y="54"/>
                      <a:pt x="58" y="53"/>
                    </a:cubicBezTo>
                    <a:cubicBezTo>
                      <a:pt x="57" y="53"/>
                      <a:pt x="57" y="54"/>
                      <a:pt x="56" y="53"/>
                    </a:cubicBezTo>
                    <a:cubicBezTo>
                      <a:pt x="55" y="53"/>
                      <a:pt x="55" y="55"/>
                      <a:pt x="54" y="55"/>
                    </a:cubicBezTo>
                    <a:cubicBezTo>
                      <a:pt x="54" y="52"/>
                      <a:pt x="53" y="54"/>
                      <a:pt x="52" y="54"/>
                    </a:cubicBezTo>
                    <a:cubicBezTo>
                      <a:pt x="52" y="56"/>
                      <a:pt x="52" y="57"/>
                      <a:pt x="51" y="56"/>
                    </a:cubicBezTo>
                    <a:cubicBezTo>
                      <a:pt x="51" y="54"/>
                      <a:pt x="51" y="54"/>
                      <a:pt x="51" y="54"/>
                    </a:cubicBezTo>
                    <a:cubicBezTo>
                      <a:pt x="49" y="56"/>
                      <a:pt x="46" y="53"/>
                      <a:pt x="43" y="56"/>
                    </a:cubicBezTo>
                    <a:cubicBezTo>
                      <a:pt x="43" y="54"/>
                      <a:pt x="43" y="54"/>
                      <a:pt x="43" y="54"/>
                    </a:cubicBezTo>
                    <a:cubicBezTo>
                      <a:pt x="41" y="56"/>
                      <a:pt x="38" y="54"/>
                      <a:pt x="36" y="57"/>
                    </a:cubicBezTo>
                    <a:cubicBezTo>
                      <a:pt x="35" y="56"/>
                      <a:pt x="34" y="56"/>
                      <a:pt x="33" y="56"/>
                    </a:cubicBezTo>
                    <a:cubicBezTo>
                      <a:pt x="32" y="57"/>
                      <a:pt x="32" y="57"/>
                      <a:pt x="31" y="59"/>
                    </a:cubicBezTo>
                    <a:cubicBezTo>
                      <a:pt x="31" y="59"/>
                      <a:pt x="31" y="58"/>
                      <a:pt x="31" y="57"/>
                    </a:cubicBezTo>
                    <a:cubicBezTo>
                      <a:pt x="30" y="57"/>
                      <a:pt x="29" y="54"/>
                      <a:pt x="28" y="57"/>
                    </a:cubicBezTo>
                    <a:cubicBezTo>
                      <a:pt x="28" y="55"/>
                      <a:pt x="28" y="55"/>
                      <a:pt x="28" y="55"/>
                    </a:cubicBezTo>
                    <a:cubicBezTo>
                      <a:pt x="27" y="57"/>
                      <a:pt x="25" y="58"/>
                      <a:pt x="25" y="57"/>
                    </a:cubicBezTo>
                    <a:cubicBezTo>
                      <a:pt x="24" y="58"/>
                      <a:pt x="23" y="58"/>
                      <a:pt x="23" y="60"/>
                    </a:cubicBezTo>
                    <a:cubicBezTo>
                      <a:pt x="23" y="60"/>
                      <a:pt x="23" y="57"/>
                      <a:pt x="23" y="59"/>
                    </a:cubicBezTo>
                    <a:cubicBezTo>
                      <a:pt x="23" y="57"/>
                      <a:pt x="23" y="57"/>
                      <a:pt x="23" y="57"/>
                    </a:cubicBezTo>
                    <a:cubicBezTo>
                      <a:pt x="21" y="56"/>
                      <a:pt x="19" y="56"/>
                      <a:pt x="17" y="57"/>
                    </a:cubicBezTo>
                    <a:cubicBezTo>
                      <a:pt x="17" y="55"/>
                      <a:pt x="15" y="57"/>
                      <a:pt x="14" y="55"/>
                    </a:cubicBezTo>
                    <a:cubicBezTo>
                      <a:pt x="13" y="56"/>
                      <a:pt x="13" y="54"/>
                      <a:pt x="11" y="56"/>
                    </a:cubicBezTo>
                    <a:cubicBezTo>
                      <a:pt x="12" y="55"/>
                      <a:pt x="12" y="55"/>
                      <a:pt x="12" y="55"/>
                    </a:cubicBezTo>
                    <a:cubicBezTo>
                      <a:pt x="11" y="54"/>
                      <a:pt x="10" y="54"/>
                      <a:pt x="9" y="53"/>
                    </a:cubicBezTo>
                    <a:cubicBezTo>
                      <a:pt x="9" y="52"/>
                      <a:pt x="8" y="54"/>
                      <a:pt x="7" y="54"/>
                    </a:cubicBezTo>
                    <a:cubicBezTo>
                      <a:pt x="8" y="53"/>
                      <a:pt x="8" y="53"/>
                      <a:pt x="8" y="53"/>
                    </a:cubicBezTo>
                    <a:cubicBezTo>
                      <a:pt x="8" y="53"/>
                      <a:pt x="7" y="54"/>
                      <a:pt x="6" y="55"/>
                    </a:cubicBezTo>
                    <a:cubicBezTo>
                      <a:pt x="6" y="54"/>
                      <a:pt x="6" y="54"/>
                      <a:pt x="6" y="54"/>
                    </a:cubicBezTo>
                    <a:cubicBezTo>
                      <a:pt x="5" y="55"/>
                      <a:pt x="5" y="55"/>
                      <a:pt x="5" y="55"/>
                    </a:cubicBezTo>
                    <a:cubicBezTo>
                      <a:pt x="5" y="55"/>
                      <a:pt x="5" y="56"/>
                      <a:pt x="5" y="56"/>
                    </a:cubicBezTo>
                    <a:cubicBezTo>
                      <a:pt x="5" y="55"/>
                      <a:pt x="4" y="56"/>
                      <a:pt x="4" y="54"/>
                    </a:cubicBezTo>
                    <a:cubicBezTo>
                      <a:pt x="5" y="54"/>
                      <a:pt x="7" y="53"/>
                      <a:pt x="8" y="52"/>
                    </a:cubicBezTo>
                    <a:cubicBezTo>
                      <a:pt x="8" y="51"/>
                      <a:pt x="5" y="53"/>
                      <a:pt x="6" y="52"/>
                    </a:cubicBezTo>
                    <a:cubicBezTo>
                      <a:pt x="6" y="51"/>
                      <a:pt x="6" y="51"/>
                      <a:pt x="5" y="51"/>
                    </a:cubicBezTo>
                    <a:cubicBezTo>
                      <a:pt x="5" y="52"/>
                      <a:pt x="5" y="52"/>
                      <a:pt x="5" y="53"/>
                    </a:cubicBezTo>
                    <a:cubicBezTo>
                      <a:pt x="5" y="53"/>
                      <a:pt x="5" y="52"/>
                      <a:pt x="5" y="52"/>
                    </a:cubicBezTo>
                    <a:cubicBezTo>
                      <a:pt x="4" y="52"/>
                      <a:pt x="4" y="52"/>
                      <a:pt x="4" y="52"/>
                    </a:cubicBezTo>
                    <a:cubicBezTo>
                      <a:pt x="4" y="52"/>
                      <a:pt x="4" y="52"/>
                      <a:pt x="5" y="52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4" y="52"/>
                      <a:pt x="4" y="52"/>
                      <a:pt x="4" y="52"/>
                    </a:cubicBezTo>
                    <a:cubicBezTo>
                      <a:pt x="4" y="51"/>
                      <a:pt x="4" y="51"/>
                      <a:pt x="4" y="51"/>
                    </a:cubicBezTo>
                    <a:cubicBezTo>
                      <a:pt x="3" y="51"/>
                      <a:pt x="3" y="51"/>
                      <a:pt x="2" y="50"/>
                    </a:cubicBezTo>
                    <a:cubicBezTo>
                      <a:pt x="1" y="52"/>
                      <a:pt x="4" y="46"/>
                      <a:pt x="0" y="55"/>
                    </a:cubicBezTo>
                    <a:cubicBezTo>
                      <a:pt x="1" y="55"/>
                      <a:pt x="1" y="55"/>
                      <a:pt x="1" y="55"/>
                    </a:cubicBezTo>
                    <a:cubicBezTo>
                      <a:pt x="2" y="54"/>
                      <a:pt x="2" y="54"/>
                      <a:pt x="2" y="54"/>
                    </a:cubicBezTo>
                    <a:cubicBezTo>
                      <a:pt x="2" y="54"/>
                      <a:pt x="3" y="54"/>
                      <a:pt x="3" y="54"/>
                    </a:cubicBezTo>
                    <a:cubicBezTo>
                      <a:pt x="3" y="54"/>
                      <a:pt x="3" y="53"/>
                      <a:pt x="3" y="53"/>
                    </a:cubicBezTo>
                    <a:cubicBezTo>
                      <a:pt x="3" y="53"/>
                      <a:pt x="3" y="54"/>
                      <a:pt x="3" y="53"/>
                    </a:cubicBezTo>
                    <a:cubicBezTo>
                      <a:pt x="3" y="52"/>
                      <a:pt x="4" y="51"/>
                      <a:pt x="4" y="53"/>
                    </a:cubicBezTo>
                    <a:cubicBezTo>
                      <a:pt x="4" y="54"/>
                      <a:pt x="4" y="54"/>
                      <a:pt x="4" y="55"/>
                    </a:cubicBezTo>
                    <a:cubicBezTo>
                      <a:pt x="4" y="55"/>
                      <a:pt x="3" y="56"/>
                      <a:pt x="3" y="56"/>
                    </a:cubicBezTo>
                    <a:cubicBezTo>
                      <a:pt x="3" y="56"/>
                      <a:pt x="3" y="56"/>
                      <a:pt x="3" y="56"/>
                    </a:cubicBezTo>
                    <a:cubicBezTo>
                      <a:pt x="3" y="56"/>
                      <a:pt x="3" y="56"/>
                      <a:pt x="3" y="56"/>
                    </a:cubicBezTo>
                    <a:cubicBezTo>
                      <a:pt x="3" y="56"/>
                      <a:pt x="3" y="56"/>
                      <a:pt x="3" y="56"/>
                    </a:cubicBezTo>
                    <a:cubicBezTo>
                      <a:pt x="3" y="56"/>
                      <a:pt x="3" y="56"/>
                      <a:pt x="3" y="56"/>
                    </a:cubicBezTo>
                    <a:cubicBezTo>
                      <a:pt x="3" y="56"/>
                      <a:pt x="3" y="55"/>
                      <a:pt x="3" y="55"/>
                    </a:cubicBezTo>
                    <a:cubicBezTo>
                      <a:pt x="2" y="55"/>
                      <a:pt x="2" y="56"/>
                      <a:pt x="1" y="56"/>
                    </a:cubicBezTo>
                    <a:cubicBezTo>
                      <a:pt x="2" y="56"/>
                      <a:pt x="2" y="56"/>
                      <a:pt x="2" y="56"/>
                    </a:cubicBezTo>
                    <a:cubicBezTo>
                      <a:pt x="0" y="58"/>
                      <a:pt x="0" y="58"/>
                      <a:pt x="0" y="58"/>
                    </a:cubicBezTo>
                    <a:cubicBezTo>
                      <a:pt x="2" y="57"/>
                      <a:pt x="2" y="57"/>
                      <a:pt x="3" y="58"/>
                    </a:cubicBezTo>
                    <a:cubicBezTo>
                      <a:pt x="3" y="58"/>
                      <a:pt x="3" y="58"/>
                      <a:pt x="3" y="58"/>
                    </a:cubicBezTo>
                    <a:cubicBezTo>
                      <a:pt x="3" y="58"/>
                      <a:pt x="3" y="58"/>
                      <a:pt x="3" y="58"/>
                    </a:cubicBezTo>
                    <a:cubicBezTo>
                      <a:pt x="3" y="58"/>
                      <a:pt x="3" y="58"/>
                      <a:pt x="3" y="58"/>
                    </a:cubicBezTo>
                    <a:cubicBezTo>
                      <a:pt x="3" y="60"/>
                      <a:pt x="4" y="57"/>
                      <a:pt x="4" y="58"/>
                    </a:cubicBezTo>
                    <a:cubicBezTo>
                      <a:pt x="4" y="58"/>
                      <a:pt x="2" y="60"/>
                      <a:pt x="2" y="61"/>
                    </a:cubicBezTo>
                    <a:cubicBezTo>
                      <a:pt x="3" y="62"/>
                      <a:pt x="6" y="61"/>
                      <a:pt x="6" y="63"/>
                    </a:cubicBezTo>
                    <a:cubicBezTo>
                      <a:pt x="7" y="63"/>
                      <a:pt x="8" y="63"/>
                      <a:pt x="9" y="62"/>
                    </a:cubicBezTo>
                    <a:cubicBezTo>
                      <a:pt x="10" y="62"/>
                      <a:pt x="8" y="65"/>
                      <a:pt x="9" y="64"/>
                    </a:cubicBezTo>
                    <a:cubicBezTo>
                      <a:pt x="9" y="65"/>
                      <a:pt x="9" y="66"/>
                      <a:pt x="8" y="66"/>
                    </a:cubicBezTo>
                    <a:cubicBezTo>
                      <a:pt x="9" y="66"/>
                      <a:pt x="10" y="67"/>
                      <a:pt x="10" y="65"/>
                    </a:cubicBezTo>
                    <a:cubicBezTo>
                      <a:pt x="11" y="66"/>
                      <a:pt x="12" y="67"/>
                      <a:pt x="13" y="66"/>
                    </a:cubicBezTo>
                    <a:cubicBezTo>
                      <a:pt x="13" y="66"/>
                      <a:pt x="12" y="68"/>
                      <a:pt x="12" y="69"/>
                    </a:cubicBezTo>
                    <a:cubicBezTo>
                      <a:pt x="13" y="67"/>
                      <a:pt x="15" y="67"/>
                      <a:pt x="15" y="67"/>
                    </a:cubicBezTo>
                    <a:cubicBezTo>
                      <a:pt x="16" y="66"/>
                      <a:pt x="16" y="66"/>
                      <a:pt x="16" y="64"/>
                    </a:cubicBezTo>
                    <a:cubicBezTo>
                      <a:pt x="16" y="64"/>
                      <a:pt x="17" y="63"/>
                      <a:pt x="17" y="63"/>
                    </a:cubicBezTo>
                    <a:cubicBezTo>
                      <a:pt x="17" y="65"/>
                      <a:pt x="16" y="68"/>
                      <a:pt x="17" y="68"/>
                    </a:cubicBezTo>
                    <a:cubicBezTo>
                      <a:pt x="16" y="71"/>
                      <a:pt x="15" y="67"/>
                      <a:pt x="15" y="70"/>
                    </a:cubicBezTo>
                    <a:cubicBezTo>
                      <a:pt x="14" y="72"/>
                      <a:pt x="12" y="72"/>
                      <a:pt x="12" y="70"/>
                    </a:cubicBezTo>
                    <a:cubicBezTo>
                      <a:pt x="11" y="73"/>
                      <a:pt x="13" y="71"/>
                      <a:pt x="12" y="73"/>
                    </a:cubicBezTo>
                    <a:cubicBezTo>
                      <a:pt x="13" y="73"/>
                      <a:pt x="14" y="72"/>
                      <a:pt x="15" y="72"/>
                    </a:cubicBezTo>
                    <a:cubicBezTo>
                      <a:pt x="15" y="71"/>
                      <a:pt x="15" y="70"/>
                      <a:pt x="16" y="70"/>
                    </a:cubicBezTo>
                    <a:cubicBezTo>
                      <a:pt x="17" y="67"/>
                      <a:pt x="16" y="72"/>
                      <a:pt x="17" y="72"/>
                    </a:cubicBezTo>
                    <a:cubicBezTo>
                      <a:pt x="16" y="72"/>
                      <a:pt x="16" y="72"/>
                      <a:pt x="16" y="72"/>
                    </a:cubicBezTo>
                    <a:cubicBezTo>
                      <a:pt x="16" y="73"/>
                      <a:pt x="17" y="72"/>
                      <a:pt x="18" y="72"/>
                    </a:cubicBezTo>
                    <a:cubicBezTo>
                      <a:pt x="17" y="75"/>
                      <a:pt x="17" y="72"/>
                      <a:pt x="16" y="74"/>
                    </a:cubicBezTo>
                    <a:cubicBezTo>
                      <a:pt x="16" y="76"/>
                      <a:pt x="16" y="76"/>
                      <a:pt x="16" y="76"/>
                    </a:cubicBezTo>
                    <a:cubicBezTo>
                      <a:pt x="17" y="77"/>
                      <a:pt x="17" y="74"/>
                      <a:pt x="18" y="75"/>
                    </a:cubicBezTo>
                    <a:cubicBezTo>
                      <a:pt x="17" y="76"/>
                      <a:pt x="17" y="76"/>
                      <a:pt x="17" y="76"/>
                    </a:cubicBezTo>
                    <a:cubicBezTo>
                      <a:pt x="18" y="76"/>
                      <a:pt x="18" y="76"/>
                      <a:pt x="18" y="76"/>
                    </a:cubicBezTo>
                    <a:cubicBezTo>
                      <a:pt x="18" y="74"/>
                      <a:pt x="19" y="73"/>
                      <a:pt x="18" y="73"/>
                    </a:cubicBezTo>
                    <a:cubicBezTo>
                      <a:pt x="19" y="70"/>
                      <a:pt x="19" y="72"/>
                      <a:pt x="20" y="72"/>
                    </a:cubicBezTo>
                    <a:cubicBezTo>
                      <a:pt x="20" y="70"/>
                      <a:pt x="19" y="72"/>
                      <a:pt x="20" y="70"/>
                    </a:cubicBezTo>
                    <a:cubicBezTo>
                      <a:pt x="20" y="69"/>
                      <a:pt x="20" y="69"/>
                      <a:pt x="21" y="69"/>
                    </a:cubicBezTo>
                    <a:cubicBezTo>
                      <a:pt x="22" y="69"/>
                      <a:pt x="21" y="71"/>
                      <a:pt x="21" y="72"/>
                    </a:cubicBezTo>
                    <a:cubicBezTo>
                      <a:pt x="21" y="72"/>
                      <a:pt x="20" y="72"/>
                      <a:pt x="21" y="71"/>
                    </a:cubicBezTo>
                    <a:cubicBezTo>
                      <a:pt x="19" y="73"/>
                      <a:pt x="20" y="75"/>
                      <a:pt x="19" y="76"/>
                    </a:cubicBezTo>
                    <a:cubicBezTo>
                      <a:pt x="20" y="77"/>
                      <a:pt x="20" y="75"/>
                      <a:pt x="21" y="75"/>
                    </a:cubicBezTo>
                    <a:cubicBezTo>
                      <a:pt x="21" y="74"/>
                      <a:pt x="21" y="73"/>
                      <a:pt x="21" y="72"/>
                    </a:cubicBezTo>
                    <a:cubicBezTo>
                      <a:pt x="23" y="68"/>
                      <a:pt x="21" y="76"/>
                      <a:pt x="23" y="75"/>
                    </a:cubicBezTo>
                    <a:cubicBezTo>
                      <a:pt x="23" y="72"/>
                      <a:pt x="25" y="71"/>
                      <a:pt x="25" y="68"/>
                    </a:cubicBezTo>
                    <a:cubicBezTo>
                      <a:pt x="25" y="67"/>
                      <a:pt x="25" y="66"/>
                      <a:pt x="26" y="67"/>
                    </a:cubicBezTo>
                    <a:cubicBezTo>
                      <a:pt x="25" y="69"/>
                      <a:pt x="26" y="68"/>
                      <a:pt x="25" y="70"/>
                    </a:cubicBezTo>
                    <a:cubicBezTo>
                      <a:pt x="25" y="70"/>
                      <a:pt x="25" y="70"/>
                      <a:pt x="25" y="70"/>
                    </a:cubicBezTo>
                    <a:cubicBezTo>
                      <a:pt x="24" y="73"/>
                      <a:pt x="24" y="73"/>
                      <a:pt x="24" y="73"/>
                    </a:cubicBezTo>
                    <a:cubicBezTo>
                      <a:pt x="25" y="74"/>
                      <a:pt x="25" y="76"/>
                      <a:pt x="26" y="77"/>
                    </a:cubicBezTo>
                    <a:cubicBezTo>
                      <a:pt x="26" y="76"/>
                      <a:pt x="26" y="75"/>
                      <a:pt x="26" y="74"/>
                    </a:cubicBezTo>
                    <a:cubicBezTo>
                      <a:pt x="26" y="75"/>
                      <a:pt x="26" y="76"/>
                      <a:pt x="27" y="76"/>
                    </a:cubicBezTo>
                    <a:cubicBezTo>
                      <a:pt x="26" y="76"/>
                      <a:pt x="27" y="74"/>
                      <a:pt x="27" y="73"/>
                    </a:cubicBezTo>
                    <a:cubicBezTo>
                      <a:pt x="28" y="73"/>
                      <a:pt x="28" y="75"/>
                      <a:pt x="28" y="76"/>
                    </a:cubicBezTo>
                    <a:cubicBezTo>
                      <a:pt x="27" y="77"/>
                      <a:pt x="27" y="77"/>
                      <a:pt x="27" y="77"/>
                    </a:cubicBezTo>
                    <a:cubicBezTo>
                      <a:pt x="28" y="76"/>
                      <a:pt x="28" y="78"/>
                      <a:pt x="28" y="78"/>
                    </a:cubicBezTo>
                    <a:cubicBezTo>
                      <a:pt x="28" y="76"/>
                      <a:pt x="29" y="75"/>
                      <a:pt x="29" y="73"/>
                    </a:cubicBezTo>
                    <a:cubicBezTo>
                      <a:pt x="30" y="73"/>
                      <a:pt x="30" y="74"/>
                      <a:pt x="30" y="74"/>
                    </a:cubicBezTo>
                    <a:cubicBezTo>
                      <a:pt x="29" y="75"/>
                      <a:pt x="29" y="75"/>
                      <a:pt x="29" y="75"/>
                    </a:cubicBezTo>
                    <a:cubicBezTo>
                      <a:pt x="30" y="75"/>
                      <a:pt x="29" y="78"/>
                      <a:pt x="30" y="78"/>
                    </a:cubicBezTo>
                    <a:cubicBezTo>
                      <a:pt x="30" y="76"/>
                      <a:pt x="30" y="76"/>
                      <a:pt x="30" y="76"/>
                    </a:cubicBezTo>
                    <a:cubicBezTo>
                      <a:pt x="30" y="78"/>
                      <a:pt x="30" y="78"/>
                      <a:pt x="30" y="78"/>
                    </a:cubicBezTo>
                    <a:cubicBezTo>
                      <a:pt x="31" y="77"/>
                      <a:pt x="31" y="77"/>
                      <a:pt x="31" y="76"/>
                    </a:cubicBezTo>
                    <a:cubicBezTo>
                      <a:pt x="31" y="78"/>
                      <a:pt x="31" y="78"/>
                      <a:pt x="31" y="78"/>
                    </a:cubicBezTo>
                    <a:cubicBezTo>
                      <a:pt x="32" y="77"/>
                      <a:pt x="32" y="75"/>
                      <a:pt x="33" y="77"/>
                    </a:cubicBezTo>
                    <a:cubicBezTo>
                      <a:pt x="32" y="74"/>
                      <a:pt x="32" y="77"/>
                      <a:pt x="32" y="75"/>
                    </a:cubicBezTo>
                    <a:cubicBezTo>
                      <a:pt x="31" y="73"/>
                      <a:pt x="32" y="74"/>
                      <a:pt x="33" y="73"/>
                    </a:cubicBezTo>
                    <a:cubicBezTo>
                      <a:pt x="32" y="76"/>
                      <a:pt x="33" y="74"/>
                      <a:pt x="34" y="74"/>
                    </a:cubicBezTo>
                    <a:cubicBezTo>
                      <a:pt x="34" y="75"/>
                      <a:pt x="34" y="75"/>
                      <a:pt x="34" y="76"/>
                    </a:cubicBezTo>
                    <a:cubicBezTo>
                      <a:pt x="35" y="74"/>
                      <a:pt x="35" y="74"/>
                      <a:pt x="35" y="74"/>
                    </a:cubicBezTo>
                    <a:cubicBezTo>
                      <a:pt x="35" y="78"/>
                      <a:pt x="36" y="73"/>
                      <a:pt x="36" y="74"/>
                    </a:cubicBezTo>
                    <a:cubicBezTo>
                      <a:pt x="36" y="75"/>
                      <a:pt x="36" y="77"/>
                      <a:pt x="36" y="77"/>
                    </a:cubicBezTo>
                    <a:cubicBezTo>
                      <a:pt x="36" y="75"/>
                      <a:pt x="37" y="74"/>
                      <a:pt x="37" y="72"/>
                    </a:cubicBezTo>
                    <a:cubicBezTo>
                      <a:pt x="38" y="73"/>
                      <a:pt x="36" y="76"/>
                      <a:pt x="37" y="78"/>
                    </a:cubicBezTo>
                    <a:cubicBezTo>
                      <a:pt x="37" y="75"/>
                      <a:pt x="38" y="79"/>
                      <a:pt x="38" y="76"/>
                    </a:cubicBezTo>
                    <a:cubicBezTo>
                      <a:pt x="37" y="75"/>
                      <a:pt x="38" y="75"/>
                      <a:pt x="38" y="73"/>
                    </a:cubicBezTo>
                    <a:cubicBezTo>
                      <a:pt x="39" y="74"/>
                      <a:pt x="38" y="75"/>
                      <a:pt x="39" y="75"/>
                    </a:cubicBezTo>
                    <a:cubicBezTo>
                      <a:pt x="39" y="75"/>
                      <a:pt x="39" y="73"/>
                      <a:pt x="39" y="72"/>
                    </a:cubicBezTo>
                    <a:cubicBezTo>
                      <a:pt x="39" y="73"/>
                      <a:pt x="40" y="70"/>
                      <a:pt x="40" y="72"/>
                    </a:cubicBezTo>
                    <a:cubicBezTo>
                      <a:pt x="41" y="74"/>
                      <a:pt x="39" y="73"/>
                      <a:pt x="40" y="74"/>
                    </a:cubicBezTo>
                    <a:cubicBezTo>
                      <a:pt x="41" y="74"/>
                      <a:pt x="40" y="70"/>
                      <a:pt x="41" y="69"/>
                    </a:cubicBezTo>
                    <a:cubicBezTo>
                      <a:pt x="41" y="68"/>
                      <a:pt x="41" y="65"/>
                      <a:pt x="42" y="64"/>
                    </a:cubicBezTo>
                    <a:cubicBezTo>
                      <a:pt x="43" y="65"/>
                      <a:pt x="41" y="65"/>
                      <a:pt x="42" y="68"/>
                    </a:cubicBezTo>
                    <a:cubicBezTo>
                      <a:pt x="42" y="67"/>
                      <a:pt x="42" y="67"/>
                      <a:pt x="42" y="67"/>
                    </a:cubicBezTo>
                    <a:cubicBezTo>
                      <a:pt x="43" y="70"/>
                      <a:pt x="41" y="72"/>
                      <a:pt x="41" y="74"/>
                    </a:cubicBezTo>
                    <a:cubicBezTo>
                      <a:pt x="42" y="73"/>
                      <a:pt x="42" y="73"/>
                      <a:pt x="42" y="73"/>
                    </a:cubicBezTo>
                    <a:cubicBezTo>
                      <a:pt x="42" y="77"/>
                      <a:pt x="42" y="77"/>
                      <a:pt x="42" y="77"/>
                    </a:cubicBezTo>
                    <a:cubicBezTo>
                      <a:pt x="42" y="75"/>
                      <a:pt x="43" y="76"/>
                      <a:pt x="43" y="76"/>
                    </a:cubicBezTo>
                    <a:cubicBezTo>
                      <a:pt x="43" y="74"/>
                      <a:pt x="43" y="76"/>
                      <a:pt x="43" y="75"/>
                    </a:cubicBezTo>
                    <a:cubicBezTo>
                      <a:pt x="43" y="74"/>
                      <a:pt x="43" y="71"/>
                      <a:pt x="44" y="73"/>
                    </a:cubicBezTo>
                    <a:cubicBezTo>
                      <a:pt x="44" y="74"/>
                      <a:pt x="44" y="75"/>
                      <a:pt x="44" y="76"/>
                    </a:cubicBezTo>
                    <a:cubicBezTo>
                      <a:pt x="45" y="77"/>
                      <a:pt x="44" y="74"/>
                      <a:pt x="45" y="75"/>
                    </a:cubicBezTo>
                    <a:cubicBezTo>
                      <a:pt x="45" y="76"/>
                      <a:pt x="45" y="76"/>
                      <a:pt x="45" y="76"/>
                    </a:cubicBezTo>
                    <a:cubicBezTo>
                      <a:pt x="47" y="76"/>
                      <a:pt x="50" y="76"/>
                      <a:pt x="51" y="72"/>
                    </a:cubicBezTo>
                    <a:cubicBezTo>
                      <a:pt x="52" y="73"/>
                      <a:pt x="52" y="73"/>
                      <a:pt x="53" y="74"/>
                    </a:cubicBezTo>
                    <a:cubicBezTo>
                      <a:pt x="53" y="74"/>
                      <a:pt x="53" y="73"/>
                      <a:pt x="53" y="72"/>
                    </a:cubicBezTo>
                    <a:cubicBezTo>
                      <a:pt x="54" y="74"/>
                      <a:pt x="54" y="74"/>
                      <a:pt x="54" y="74"/>
                    </a:cubicBezTo>
                    <a:cubicBezTo>
                      <a:pt x="55" y="76"/>
                      <a:pt x="55" y="74"/>
                      <a:pt x="56" y="72"/>
                    </a:cubicBezTo>
                    <a:cubicBezTo>
                      <a:pt x="56" y="74"/>
                      <a:pt x="56" y="74"/>
                      <a:pt x="56" y="74"/>
                    </a:cubicBezTo>
                    <a:cubicBezTo>
                      <a:pt x="57" y="75"/>
                      <a:pt x="56" y="73"/>
                      <a:pt x="57" y="72"/>
                    </a:cubicBezTo>
                    <a:cubicBezTo>
                      <a:pt x="57" y="74"/>
                      <a:pt x="57" y="74"/>
                      <a:pt x="57" y="74"/>
                    </a:cubicBezTo>
                    <a:cubicBezTo>
                      <a:pt x="57" y="72"/>
                      <a:pt x="57" y="72"/>
                      <a:pt x="57" y="72"/>
                    </a:cubicBezTo>
                    <a:cubicBezTo>
                      <a:pt x="58" y="72"/>
                      <a:pt x="58" y="72"/>
                      <a:pt x="58" y="74"/>
                    </a:cubicBezTo>
                    <a:cubicBezTo>
                      <a:pt x="59" y="74"/>
                      <a:pt x="59" y="73"/>
                      <a:pt x="58" y="73"/>
                    </a:cubicBezTo>
                    <a:cubicBezTo>
                      <a:pt x="59" y="74"/>
                      <a:pt x="60" y="74"/>
                      <a:pt x="61" y="73"/>
                    </a:cubicBezTo>
                    <a:cubicBezTo>
                      <a:pt x="61" y="72"/>
                      <a:pt x="61" y="72"/>
                      <a:pt x="61" y="70"/>
                    </a:cubicBezTo>
                    <a:cubicBezTo>
                      <a:pt x="61" y="68"/>
                      <a:pt x="61" y="71"/>
                      <a:pt x="61" y="69"/>
                    </a:cubicBezTo>
                    <a:cubicBezTo>
                      <a:pt x="61" y="70"/>
                      <a:pt x="62" y="71"/>
                      <a:pt x="61" y="72"/>
                    </a:cubicBezTo>
                    <a:cubicBezTo>
                      <a:pt x="63" y="75"/>
                      <a:pt x="64" y="72"/>
                      <a:pt x="66" y="72"/>
                    </a:cubicBezTo>
                    <a:cubicBezTo>
                      <a:pt x="66" y="71"/>
                      <a:pt x="66" y="71"/>
                      <a:pt x="66" y="71"/>
                    </a:cubicBezTo>
                    <a:cubicBezTo>
                      <a:pt x="68" y="73"/>
                      <a:pt x="68" y="71"/>
                      <a:pt x="70" y="72"/>
                    </a:cubicBezTo>
                    <a:cubicBezTo>
                      <a:pt x="69" y="71"/>
                      <a:pt x="69" y="68"/>
                      <a:pt x="70" y="68"/>
                    </a:cubicBezTo>
                    <a:cubicBezTo>
                      <a:pt x="70" y="66"/>
                      <a:pt x="70" y="70"/>
                      <a:pt x="71" y="71"/>
                    </a:cubicBezTo>
                    <a:cubicBezTo>
                      <a:pt x="71" y="71"/>
                      <a:pt x="72" y="70"/>
                      <a:pt x="72" y="70"/>
                    </a:cubicBezTo>
                    <a:cubicBezTo>
                      <a:pt x="72" y="71"/>
                      <a:pt x="72" y="71"/>
                      <a:pt x="72" y="71"/>
                    </a:cubicBezTo>
                    <a:cubicBezTo>
                      <a:pt x="72" y="70"/>
                      <a:pt x="73" y="69"/>
                      <a:pt x="73" y="70"/>
                    </a:cubicBezTo>
                    <a:cubicBezTo>
                      <a:pt x="73" y="70"/>
                      <a:pt x="73" y="70"/>
                      <a:pt x="73" y="70"/>
                    </a:cubicBezTo>
                    <a:cubicBezTo>
                      <a:pt x="74" y="70"/>
                      <a:pt x="74" y="71"/>
                      <a:pt x="75" y="71"/>
                    </a:cubicBezTo>
                    <a:cubicBezTo>
                      <a:pt x="75" y="69"/>
                      <a:pt x="76" y="70"/>
                      <a:pt x="76" y="69"/>
                    </a:cubicBezTo>
                    <a:cubicBezTo>
                      <a:pt x="76" y="69"/>
                      <a:pt x="76" y="69"/>
                      <a:pt x="76" y="69"/>
                    </a:cubicBezTo>
                    <a:cubicBezTo>
                      <a:pt x="76" y="68"/>
                      <a:pt x="76" y="68"/>
                      <a:pt x="76" y="68"/>
                    </a:cubicBezTo>
                    <a:cubicBezTo>
                      <a:pt x="76" y="68"/>
                      <a:pt x="76" y="68"/>
                      <a:pt x="76" y="68"/>
                    </a:cubicBezTo>
                    <a:cubicBezTo>
                      <a:pt x="76" y="70"/>
                      <a:pt x="76" y="70"/>
                      <a:pt x="76" y="70"/>
                    </a:cubicBezTo>
                    <a:cubicBezTo>
                      <a:pt x="77" y="71"/>
                      <a:pt x="76" y="69"/>
                      <a:pt x="77" y="68"/>
                    </a:cubicBezTo>
                    <a:cubicBezTo>
                      <a:pt x="77" y="67"/>
                      <a:pt x="77" y="68"/>
                      <a:pt x="77" y="69"/>
                    </a:cubicBezTo>
                    <a:cubicBezTo>
                      <a:pt x="77" y="70"/>
                      <a:pt x="77" y="68"/>
                      <a:pt x="77" y="69"/>
                    </a:cubicBezTo>
                    <a:cubicBezTo>
                      <a:pt x="77" y="70"/>
                      <a:pt x="77" y="69"/>
                      <a:pt x="77" y="70"/>
                    </a:cubicBezTo>
                    <a:cubicBezTo>
                      <a:pt x="78" y="70"/>
                      <a:pt x="77" y="68"/>
                      <a:pt x="78" y="69"/>
                    </a:cubicBezTo>
                    <a:cubicBezTo>
                      <a:pt x="78" y="69"/>
                      <a:pt x="79" y="68"/>
                      <a:pt x="79" y="70"/>
                    </a:cubicBezTo>
                    <a:cubicBezTo>
                      <a:pt x="79" y="69"/>
                      <a:pt x="80" y="69"/>
                      <a:pt x="80" y="68"/>
                    </a:cubicBezTo>
                    <a:cubicBezTo>
                      <a:pt x="79" y="68"/>
                      <a:pt x="79" y="68"/>
                      <a:pt x="79" y="66"/>
                    </a:cubicBezTo>
                    <a:cubicBezTo>
                      <a:pt x="79" y="66"/>
                      <a:pt x="79" y="66"/>
                      <a:pt x="79" y="66"/>
                    </a:cubicBezTo>
                    <a:cubicBezTo>
                      <a:pt x="79" y="67"/>
                      <a:pt x="79" y="67"/>
                      <a:pt x="79" y="67"/>
                    </a:cubicBezTo>
                    <a:cubicBezTo>
                      <a:pt x="79" y="66"/>
                      <a:pt x="80" y="67"/>
                      <a:pt x="80" y="65"/>
                    </a:cubicBezTo>
                    <a:cubicBezTo>
                      <a:pt x="80" y="67"/>
                      <a:pt x="80" y="67"/>
                      <a:pt x="80" y="67"/>
                    </a:cubicBezTo>
                    <a:cubicBezTo>
                      <a:pt x="80" y="66"/>
                      <a:pt x="81" y="66"/>
                      <a:pt x="81" y="66"/>
                    </a:cubicBezTo>
                    <a:cubicBezTo>
                      <a:pt x="82" y="67"/>
                      <a:pt x="82" y="69"/>
                      <a:pt x="82" y="70"/>
                    </a:cubicBezTo>
                    <a:cubicBezTo>
                      <a:pt x="83" y="68"/>
                      <a:pt x="83" y="68"/>
                      <a:pt x="83" y="68"/>
                    </a:cubicBezTo>
                    <a:cubicBezTo>
                      <a:pt x="83" y="68"/>
                      <a:pt x="83" y="68"/>
                      <a:pt x="83" y="69"/>
                    </a:cubicBezTo>
                    <a:cubicBezTo>
                      <a:pt x="85" y="70"/>
                      <a:pt x="84" y="64"/>
                      <a:pt x="85" y="65"/>
                    </a:cubicBezTo>
                    <a:cubicBezTo>
                      <a:pt x="85" y="67"/>
                      <a:pt x="85" y="68"/>
                      <a:pt x="86" y="68"/>
                    </a:cubicBezTo>
                    <a:cubicBezTo>
                      <a:pt x="86" y="68"/>
                      <a:pt x="86" y="67"/>
                      <a:pt x="86" y="67"/>
                    </a:cubicBezTo>
                    <a:cubicBezTo>
                      <a:pt x="86" y="66"/>
                      <a:pt x="86" y="68"/>
                      <a:pt x="85" y="67"/>
                    </a:cubicBezTo>
                    <a:cubicBezTo>
                      <a:pt x="85" y="66"/>
                      <a:pt x="86" y="66"/>
                      <a:pt x="86" y="66"/>
                    </a:cubicBezTo>
                    <a:cubicBezTo>
                      <a:pt x="87" y="70"/>
                      <a:pt x="89" y="66"/>
                      <a:pt x="91" y="68"/>
                    </a:cubicBezTo>
                    <a:cubicBezTo>
                      <a:pt x="90" y="66"/>
                      <a:pt x="91" y="67"/>
                      <a:pt x="91" y="66"/>
                    </a:cubicBezTo>
                    <a:cubicBezTo>
                      <a:pt x="92" y="69"/>
                      <a:pt x="92" y="66"/>
                      <a:pt x="93" y="67"/>
                    </a:cubicBezTo>
                    <a:cubicBezTo>
                      <a:pt x="92" y="65"/>
                      <a:pt x="92" y="65"/>
                      <a:pt x="92" y="65"/>
                    </a:cubicBezTo>
                    <a:cubicBezTo>
                      <a:pt x="93" y="66"/>
                      <a:pt x="92" y="61"/>
                      <a:pt x="94" y="63"/>
                    </a:cubicBezTo>
                    <a:cubicBezTo>
                      <a:pt x="94" y="64"/>
                      <a:pt x="94" y="65"/>
                      <a:pt x="94" y="66"/>
                    </a:cubicBezTo>
                    <a:cubicBezTo>
                      <a:pt x="95" y="68"/>
                      <a:pt x="95" y="63"/>
                      <a:pt x="96" y="66"/>
                    </a:cubicBezTo>
                    <a:cubicBezTo>
                      <a:pt x="96" y="65"/>
                      <a:pt x="95" y="63"/>
                      <a:pt x="96" y="62"/>
                    </a:cubicBezTo>
                    <a:cubicBezTo>
                      <a:pt x="96" y="63"/>
                      <a:pt x="98" y="64"/>
                      <a:pt x="98" y="65"/>
                    </a:cubicBezTo>
                    <a:cubicBezTo>
                      <a:pt x="98" y="64"/>
                      <a:pt x="98" y="64"/>
                      <a:pt x="98" y="64"/>
                    </a:cubicBezTo>
                    <a:cubicBezTo>
                      <a:pt x="99" y="65"/>
                      <a:pt x="98" y="65"/>
                      <a:pt x="98" y="65"/>
                    </a:cubicBezTo>
                    <a:cubicBezTo>
                      <a:pt x="99" y="66"/>
                      <a:pt x="99" y="65"/>
                      <a:pt x="100" y="64"/>
                    </a:cubicBezTo>
                    <a:cubicBezTo>
                      <a:pt x="101" y="65"/>
                      <a:pt x="101" y="64"/>
                      <a:pt x="102" y="65"/>
                    </a:cubicBezTo>
                    <a:cubicBezTo>
                      <a:pt x="102" y="63"/>
                      <a:pt x="104" y="66"/>
                      <a:pt x="103" y="63"/>
                    </a:cubicBezTo>
                    <a:cubicBezTo>
                      <a:pt x="104" y="64"/>
                      <a:pt x="104" y="64"/>
                      <a:pt x="104" y="64"/>
                    </a:cubicBezTo>
                    <a:cubicBezTo>
                      <a:pt x="104" y="63"/>
                      <a:pt x="103" y="61"/>
                      <a:pt x="104" y="60"/>
                    </a:cubicBezTo>
                    <a:cubicBezTo>
                      <a:pt x="104" y="62"/>
                      <a:pt x="104" y="62"/>
                      <a:pt x="104" y="62"/>
                    </a:cubicBezTo>
                    <a:cubicBezTo>
                      <a:pt x="105" y="65"/>
                      <a:pt x="105" y="63"/>
                      <a:pt x="106" y="64"/>
                    </a:cubicBezTo>
                    <a:cubicBezTo>
                      <a:pt x="105" y="62"/>
                      <a:pt x="106" y="64"/>
                      <a:pt x="106" y="62"/>
                    </a:cubicBezTo>
                    <a:cubicBezTo>
                      <a:pt x="106" y="62"/>
                      <a:pt x="106" y="62"/>
                      <a:pt x="106" y="62"/>
                    </a:cubicBezTo>
                    <a:cubicBezTo>
                      <a:pt x="106" y="61"/>
                      <a:pt x="106" y="61"/>
                      <a:pt x="106" y="60"/>
                    </a:cubicBezTo>
                    <a:cubicBezTo>
                      <a:pt x="107" y="60"/>
                      <a:pt x="107" y="62"/>
                      <a:pt x="107" y="62"/>
                    </a:cubicBezTo>
                    <a:cubicBezTo>
                      <a:pt x="108" y="63"/>
                      <a:pt x="108" y="62"/>
                      <a:pt x="108" y="62"/>
                    </a:cubicBezTo>
                    <a:cubicBezTo>
                      <a:pt x="108" y="62"/>
                      <a:pt x="108" y="62"/>
                      <a:pt x="108" y="61"/>
                    </a:cubicBezTo>
                    <a:cubicBezTo>
                      <a:pt x="108" y="62"/>
                      <a:pt x="108" y="62"/>
                      <a:pt x="108" y="62"/>
                    </a:cubicBezTo>
                    <a:cubicBezTo>
                      <a:pt x="108" y="62"/>
                      <a:pt x="108" y="61"/>
                      <a:pt x="109" y="61"/>
                    </a:cubicBezTo>
                    <a:cubicBezTo>
                      <a:pt x="109" y="61"/>
                      <a:pt x="109" y="61"/>
                      <a:pt x="109" y="61"/>
                    </a:cubicBezTo>
                    <a:cubicBezTo>
                      <a:pt x="108" y="62"/>
                      <a:pt x="108" y="62"/>
                      <a:pt x="108" y="62"/>
                    </a:cubicBezTo>
                    <a:cubicBezTo>
                      <a:pt x="108" y="62"/>
                      <a:pt x="109" y="62"/>
                      <a:pt x="109" y="62"/>
                    </a:cubicBezTo>
                    <a:cubicBezTo>
                      <a:pt x="109" y="62"/>
                      <a:pt x="109" y="62"/>
                      <a:pt x="109" y="62"/>
                    </a:cubicBezTo>
                    <a:cubicBezTo>
                      <a:pt x="109" y="62"/>
                      <a:pt x="109" y="62"/>
                      <a:pt x="109" y="62"/>
                    </a:cubicBezTo>
                    <a:cubicBezTo>
                      <a:pt x="110" y="64"/>
                      <a:pt x="110" y="64"/>
                      <a:pt x="110" y="64"/>
                    </a:cubicBezTo>
                    <a:cubicBezTo>
                      <a:pt x="110" y="64"/>
                      <a:pt x="110" y="62"/>
                      <a:pt x="110" y="61"/>
                    </a:cubicBezTo>
                    <a:cubicBezTo>
                      <a:pt x="112" y="62"/>
                      <a:pt x="113" y="60"/>
                      <a:pt x="114" y="59"/>
                    </a:cubicBezTo>
                    <a:cubicBezTo>
                      <a:pt x="113" y="59"/>
                      <a:pt x="114" y="60"/>
                      <a:pt x="114" y="60"/>
                    </a:cubicBezTo>
                    <a:cubicBezTo>
                      <a:pt x="114" y="59"/>
                      <a:pt x="114" y="58"/>
                      <a:pt x="114" y="59"/>
                    </a:cubicBezTo>
                    <a:cubicBezTo>
                      <a:pt x="114" y="58"/>
                      <a:pt x="115" y="60"/>
                      <a:pt x="116" y="60"/>
                    </a:cubicBezTo>
                    <a:cubicBezTo>
                      <a:pt x="116" y="60"/>
                      <a:pt x="115" y="58"/>
                      <a:pt x="115" y="58"/>
                    </a:cubicBezTo>
                    <a:cubicBezTo>
                      <a:pt x="117" y="60"/>
                      <a:pt x="117" y="56"/>
                      <a:pt x="118" y="57"/>
                    </a:cubicBezTo>
                    <a:cubicBezTo>
                      <a:pt x="118" y="58"/>
                      <a:pt x="118" y="58"/>
                      <a:pt x="119" y="59"/>
                    </a:cubicBezTo>
                    <a:cubicBezTo>
                      <a:pt x="119" y="58"/>
                      <a:pt x="120" y="57"/>
                      <a:pt x="120" y="55"/>
                    </a:cubicBezTo>
                    <a:cubicBezTo>
                      <a:pt x="120" y="57"/>
                      <a:pt x="120" y="57"/>
                      <a:pt x="120" y="57"/>
                    </a:cubicBezTo>
                    <a:cubicBezTo>
                      <a:pt x="121" y="57"/>
                      <a:pt x="121" y="56"/>
                      <a:pt x="121" y="55"/>
                    </a:cubicBezTo>
                    <a:cubicBezTo>
                      <a:pt x="120" y="54"/>
                      <a:pt x="121" y="52"/>
                      <a:pt x="121" y="53"/>
                    </a:cubicBezTo>
                    <a:cubicBezTo>
                      <a:pt x="121" y="53"/>
                      <a:pt x="121" y="53"/>
                      <a:pt x="121" y="53"/>
                    </a:cubicBezTo>
                    <a:cubicBezTo>
                      <a:pt x="122" y="52"/>
                      <a:pt x="122" y="52"/>
                      <a:pt x="122" y="52"/>
                    </a:cubicBezTo>
                    <a:cubicBezTo>
                      <a:pt x="123" y="52"/>
                      <a:pt x="122" y="52"/>
                      <a:pt x="122" y="53"/>
                    </a:cubicBezTo>
                    <a:cubicBezTo>
                      <a:pt x="123" y="55"/>
                      <a:pt x="124" y="54"/>
                      <a:pt x="125" y="54"/>
                    </a:cubicBezTo>
                    <a:cubicBezTo>
                      <a:pt x="124" y="53"/>
                      <a:pt x="124" y="53"/>
                      <a:pt x="124" y="53"/>
                    </a:cubicBezTo>
                    <a:cubicBezTo>
                      <a:pt x="125" y="52"/>
                      <a:pt x="125" y="54"/>
                      <a:pt x="125" y="54"/>
                    </a:cubicBezTo>
                    <a:cubicBezTo>
                      <a:pt x="125" y="49"/>
                      <a:pt x="125" y="49"/>
                      <a:pt x="125" y="49"/>
                    </a:cubicBezTo>
                    <a:cubicBezTo>
                      <a:pt x="125" y="49"/>
                      <a:pt x="126" y="51"/>
                      <a:pt x="126" y="52"/>
                    </a:cubicBezTo>
                    <a:cubicBezTo>
                      <a:pt x="127" y="51"/>
                      <a:pt x="126" y="48"/>
                      <a:pt x="126" y="46"/>
                    </a:cubicBezTo>
                    <a:cubicBezTo>
                      <a:pt x="127" y="47"/>
                      <a:pt x="127" y="45"/>
                      <a:pt x="128" y="45"/>
                    </a:cubicBezTo>
                    <a:cubicBezTo>
                      <a:pt x="128" y="46"/>
                      <a:pt x="127" y="45"/>
                      <a:pt x="128" y="46"/>
                    </a:cubicBezTo>
                    <a:cubicBezTo>
                      <a:pt x="129" y="47"/>
                      <a:pt x="129" y="47"/>
                      <a:pt x="129" y="47"/>
                    </a:cubicBezTo>
                    <a:cubicBezTo>
                      <a:pt x="128" y="48"/>
                      <a:pt x="130" y="50"/>
                      <a:pt x="130" y="51"/>
                    </a:cubicBezTo>
                    <a:cubicBezTo>
                      <a:pt x="130" y="50"/>
                      <a:pt x="132" y="50"/>
                      <a:pt x="132" y="50"/>
                    </a:cubicBezTo>
                    <a:cubicBezTo>
                      <a:pt x="131" y="48"/>
                      <a:pt x="133" y="49"/>
                      <a:pt x="132" y="46"/>
                    </a:cubicBezTo>
                    <a:cubicBezTo>
                      <a:pt x="133" y="45"/>
                      <a:pt x="133" y="48"/>
                      <a:pt x="134" y="48"/>
                    </a:cubicBezTo>
                    <a:cubicBezTo>
                      <a:pt x="134" y="47"/>
                      <a:pt x="135" y="47"/>
                      <a:pt x="136" y="47"/>
                    </a:cubicBezTo>
                    <a:cubicBezTo>
                      <a:pt x="136" y="47"/>
                      <a:pt x="136" y="47"/>
                      <a:pt x="136" y="47"/>
                    </a:cubicBezTo>
                    <a:cubicBezTo>
                      <a:pt x="137" y="46"/>
                      <a:pt x="138" y="46"/>
                      <a:pt x="138" y="44"/>
                    </a:cubicBezTo>
                    <a:cubicBezTo>
                      <a:pt x="139" y="45"/>
                      <a:pt x="139" y="45"/>
                      <a:pt x="139" y="45"/>
                    </a:cubicBezTo>
                    <a:cubicBezTo>
                      <a:pt x="140" y="46"/>
                      <a:pt x="137" y="42"/>
                      <a:pt x="139" y="43"/>
                    </a:cubicBezTo>
                    <a:cubicBezTo>
                      <a:pt x="139" y="44"/>
                      <a:pt x="139" y="44"/>
                      <a:pt x="139" y="44"/>
                    </a:cubicBezTo>
                    <a:cubicBezTo>
                      <a:pt x="139" y="43"/>
                      <a:pt x="141" y="45"/>
                      <a:pt x="141" y="43"/>
                    </a:cubicBezTo>
                    <a:cubicBezTo>
                      <a:pt x="141" y="44"/>
                      <a:pt x="141" y="44"/>
                      <a:pt x="141" y="44"/>
                    </a:cubicBezTo>
                    <a:cubicBezTo>
                      <a:pt x="141" y="43"/>
                      <a:pt x="142" y="43"/>
                      <a:pt x="142" y="41"/>
                    </a:cubicBezTo>
                    <a:cubicBezTo>
                      <a:pt x="143" y="43"/>
                      <a:pt x="143" y="43"/>
                      <a:pt x="143" y="43"/>
                    </a:cubicBezTo>
                    <a:cubicBezTo>
                      <a:pt x="144" y="44"/>
                      <a:pt x="142" y="41"/>
                      <a:pt x="143" y="42"/>
                    </a:cubicBezTo>
                    <a:cubicBezTo>
                      <a:pt x="143" y="42"/>
                      <a:pt x="144" y="42"/>
                      <a:pt x="144" y="43"/>
                    </a:cubicBezTo>
                    <a:cubicBezTo>
                      <a:pt x="144" y="41"/>
                      <a:pt x="145" y="41"/>
                      <a:pt x="145" y="40"/>
                    </a:cubicBezTo>
                    <a:cubicBezTo>
                      <a:pt x="146" y="42"/>
                      <a:pt x="146" y="42"/>
                      <a:pt x="146" y="42"/>
                    </a:cubicBezTo>
                    <a:cubicBezTo>
                      <a:pt x="149" y="41"/>
                      <a:pt x="153" y="39"/>
                      <a:pt x="154" y="36"/>
                    </a:cubicBezTo>
                    <a:cubicBezTo>
                      <a:pt x="156" y="38"/>
                      <a:pt x="154" y="37"/>
                      <a:pt x="156" y="39"/>
                    </a:cubicBezTo>
                    <a:cubicBezTo>
                      <a:pt x="154" y="37"/>
                      <a:pt x="156" y="38"/>
                      <a:pt x="156" y="37"/>
                    </a:cubicBezTo>
                    <a:cubicBezTo>
                      <a:pt x="156" y="37"/>
                      <a:pt x="156" y="37"/>
                      <a:pt x="156" y="37"/>
                    </a:cubicBezTo>
                    <a:cubicBezTo>
                      <a:pt x="157" y="36"/>
                      <a:pt x="158" y="38"/>
                      <a:pt x="158" y="37"/>
                    </a:cubicBezTo>
                    <a:cubicBezTo>
                      <a:pt x="157" y="36"/>
                      <a:pt x="157" y="36"/>
                      <a:pt x="157" y="36"/>
                    </a:cubicBezTo>
                    <a:cubicBezTo>
                      <a:pt x="157" y="35"/>
                      <a:pt x="160" y="38"/>
                      <a:pt x="158" y="36"/>
                    </a:cubicBezTo>
                    <a:cubicBezTo>
                      <a:pt x="160" y="37"/>
                      <a:pt x="160" y="37"/>
                      <a:pt x="160" y="37"/>
                    </a:cubicBezTo>
                    <a:cubicBezTo>
                      <a:pt x="159" y="34"/>
                      <a:pt x="161" y="37"/>
                      <a:pt x="160" y="35"/>
                    </a:cubicBezTo>
                    <a:cubicBezTo>
                      <a:pt x="160" y="35"/>
                      <a:pt x="160" y="35"/>
                      <a:pt x="160" y="35"/>
                    </a:cubicBezTo>
                    <a:cubicBezTo>
                      <a:pt x="162" y="36"/>
                      <a:pt x="160" y="32"/>
                      <a:pt x="162" y="34"/>
                    </a:cubicBezTo>
                    <a:cubicBezTo>
                      <a:pt x="162" y="33"/>
                      <a:pt x="162" y="32"/>
                      <a:pt x="161" y="30"/>
                    </a:cubicBezTo>
                    <a:cubicBezTo>
                      <a:pt x="163" y="33"/>
                      <a:pt x="163" y="33"/>
                      <a:pt x="163" y="33"/>
                    </a:cubicBezTo>
                    <a:cubicBezTo>
                      <a:pt x="164" y="30"/>
                      <a:pt x="167" y="29"/>
                      <a:pt x="167" y="26"/>
                    </a:cubicBezTo>
                    <a:cubicBezTo>
                      <a:pt x="168" y="27"/>
                      <a:pt x="168" y="27"/>
                      <a:pt x="168" y="27"/>
                    </a:cubicBezTo>
                    <a:cubicBezTo>
                      <a:pt x="168" y="24"/>
                      <a:pt x="172" y="27"/>
                      <a:pt x="170" y="23"/>
                    </a:cubicBezTo>
                    <a:cubicBezTo>
                      <a:pt x="169" y="21"/>
                      <a:pt x="169" y="21"/>
                      <a:pt x="169" y="21"/>
                    </a:cubicBezTo>
                    <a:cubicBezTo>
                      <a:pt x="171" y="23"/>
                      <a:pt x="171" y="23"/>
                      <a:pt x="171" y="23"/>
                    </a:cubicBezTo>
                    <a:cubicBezTo>
                      <a:pt x="170" y="22"/>
                      <a:pt x="172" y="22"/>
                      <a:pt x="171" y="20"/>
                    </a:cubicBezTo>
                    <a:cubicBezTo>
                      <a:pt x="171" y="21"/>
                      <a:pt x="171" y="21"/>
                      <a:pt x="172" y="21"/>
                    </a:cubicBezTo>
                    <a:cubicBezTo>
                      <a:pt x="172" y="21"/>
                      <a:pt x="171" y="19"/>
                      <a:pt x="172" y="19"/>
                    </a:cubicBezTo>
                    <a:cubicBezTo>
                      <a:pt x="172" y="20"/>
                      <a:pt x="172" y="20"/>
                      <a:pt x="172" y="20"/>
                    </a:cubicBezTo>
                    <a:cubicBezTo>
                      <a:pt x="177" y="20"/>
                      <a:pt x="182" y="19"/>
                      <a:pt x="180" y="14"/>
                    </a:cubicBezTo>
                    <a:cubicBezTo>
                      <a:pt x="180" y="13"/>
                      <a:pt x="182" y="15"/>
                      <a:pt x="182" y="15"/>
                    </a:cubicBezTo>
                    <a:cubicBezTo>
                      <a:pt x="181" y="11"/>
                      <a:pt x="188" y="11"/>
                      <a:pt x="185" y="6"/>
                    </a:cubicBezTo>
                    <a:cubicBezTo>
                      <a:pt x="185" y="4"/>
                      <a:pt x="180" y="0"/>
                      <a:pt x="18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9" name="chenying0907 342"/>
              <p:cNvSpPr/>
              <p:nvPr/>
            </p:nvSpPr>
            <p:spPr bwMode="auto">
              <a:xfrm>
                <a:off x="3757" y="2934"/>
                <a:ext cx="2" cy="2"/>
              </a:xfrm>
              <a:custGeom>
                <a:avLst/>
                <a:gdLst>
                  <a:gd name="T0" fmla="*/ 0 w 1"/>
                  <a:gd name="T1" fmla="*/ 0 h 1"/>
                  <a:gd name="T2" fmla="*/ 1 w 1"/>
                  <a:gd name="T3" fmla="*/ 0 h 1"/>
                  <a:gd name="T4" fmla="*/ 0 w 1"/>
                  <a:gd name="T5" fmla="*/ 1 h 1"/>
                  <a:gd name="T6" fmla="*/ 0 w 1"/>
                  <a:gd name="T7" fmla="*/ 1 h 1"/>
                  <a:gd name="T8" fmla="*/ 0 w 1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0" y="0"/>
                      <a:pt x="1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0" name="chenying0907 343"/>
              <p:cNvSpPr/>
              <p:nvPr/>
            </p:nvSpPr>
            <p:spPr bwMode="auto">
              <a:xfrm>
                <a:off x="4226" y="2525"/>
                <a:ext cx="2" cy="2"/>
              </a:xfrm>
              <a:custGeom>
                <a:avLst/>
                <a:gdLst>
                  <a:gd name="T0" fmla="*/ 1 w 1"/>
                  <a:gd name="T1" fmla="*/ 0 h 1"/>
                  <a:gd name="T2" fmla="*/ 1 w 1"/>
                  <a:gd name="T3" fmla="*/ 1 h 1"/>
                  <a:gd name="T4" fmla="*/ 1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0" y="1"/>
                      <a:pt x="1" y="0"/>
                      <a:pt x="1" y="1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1" name="chenying0907 344"/>
              <p:cNvSpPr/>
              <p:nvPr/>
            </p:nvSpPr>
            <p:spPr bwMode="auto">
              <a:xfrm>
                <a:off x="3752" y="2940"/>
                <a:ext cx="3" cy="3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1 h 1"/>
                  <a:gd name="T4" fmla="*/ 0 w 1"/>
                  <a:gd name="T5" fmla="*/ 1 h 1"/>
                  <a:gd name="T6" fmla="*/ 0 w 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2" name="chenying0907 345"/>
              <p:cNvSpPr/>
              <p:nvPr/>
            </p:nvSpPr>
            <p:spPr bwMode="auto">
              <a:xfrm>
                <a:off x="3975" y="2957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3" name="chenying0907 346"/>
              <p:cNvSpPr/>
              <p:nvPr/>
            </p:nvSpPr>
            <p:spPr bwMode="auto">
              <a:xfrm>
                <a:off x="3905" y="227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4" name="chenying0907 347"/>
              <p:cNvSpPr/>
              <p:nvPr/>
            </p:nvSpPr>
            <p:spPr bwMode="auto">
              <a:xfrm>
                <a:off x="4289" y="2557"/>
                <a:ext cx="2" cy="2"/>
              </a:xfrm>
              <a:custGeom>
                <a:avLst/>
                <a:gdLst>
                  <a:gd name="T0" fmla="*/ 0 w 1"/>
                  <a:gd name="T1" fmla="*/ 1 h 1"/>
                  <a:gd name="T2" fmla="*/ 0 w 1"/>
                  <a:gd name="T3" fmla="*/ 1 h 1"/>
                  <a:gd name="T4" fmla="*/ 0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1" y="0"/>
                      <a:pt x="0" y="1"/>
                    </a:cubicBezTo>
                    <a:cubicBezTo>
                      <a:pt x="1" y="1"/>
                      <a:pt x="0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5" name="chenying0907 348"/>
              <p:cNvSpPr/>
              <p:nvPr/>
            </p:nvSpPr>
            <p:spPr bwMode="auto">
              <a:xfrm>
                <a:off x="3899" y="2262"/>
                <a:ext cx="2" cy="2"/>
              </a:xfrm>
              <a:custGeom>
                <a:avLst/>
                <a:gdLst>
                  <a:gd name="T0" fmla="*/ 2 w 2"/>
                  <a:gd name="T1" fmla="*/ 0 h 2"/>
                  <a:gd name="T2" fmla="*/ 0 w 2"/>
                  <a:gd name="T3" fmla="*/ 2 h 2"/>
                  <a:gd name="T4" fmla="*/ 0 w 2"/>
                  <a:gd name="T5" fmla="*/ 0 h 2"/>
                  <a:gd name="T6" fmla="*/ 2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lnTo>
                      <a:pt x="0" y="2"/>
                    </a:lnTo>
                    <a:lnTo>
                      <a:pt x="0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6" name="chenying0907 349"/>
              <p:cNvSpPr/>
              <p:nvPr/>
            </p:nvSpPr>
            <p:spPr bwMode="auto">
              <a:xfrm>
                <a:off x="3939" y="2926"/>
                <a:ext cx="0" cy="2"/>
              </a:xfrm>
              <a:custGeom>
                <a:avLst/>
                <a:gdLst>
                  <a:gd name="T0" fmla="*/ 1 h 1"/>
                  <a:gd name="T1" fmla="*/ 1 h 1"/>
                  <a:gd name="T2" fmla="*/ 0 h 1"/>
                  <a:gd name="T3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7" name="chenying0907 350"/>
              <p:cNvSpPr/>
              <p:nvPr/>
            </p:nvSpPr>
            <p:spPr bwMode="auto">
              <a:xfrm>
                <a:off x="3888" y="2281"/>
                <a:ext cx="2" cy="4"/>
              </a:xfrm>
              <a:custGeom>
                <a:avLst/>
                <a:gdLst>
                  <a:gd name="T0" fmla="*/ 2 w 2"/>
                  <a:gd name="T1" fmla="*/ 0 h 4"/>
                  <a:gd name="T2" fmla="*/ 2 w 2"/>
                  <a:gd name="T3" fmla="*/ 0 h 4"/>
                  <a:gd name="T4" fmla="*/ 0 w 2"/>
                  <a:gd name="T5" fmla="*/ 4 h 4"/>
                  <a:gd name="T6" fmla="*/ 2 w 2"/>
                  <a:gd name="T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4">
                    <a:moveTo>
                      <a:pt x="2" y="0"/>
                    </a:moveTo>
                    <a:lnTo>
                      <a:pt x="2" y="0"/>
                    </a:lnTo>
                    <a:lnTo>
                      <a:pt x="0" y="4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8" name="chenying0907 351"/>
              <p:cNvSpPr/>
              <p:nvPr/>
            </p:nvSpPr>
            <p:spPr bwMode="auto">
              <a:xfrm>
                <a:off x="3842" y="2270"/>
                <a:ext cx="2" cy="5"/>
              </a:xfrm>
              <a:custGeom>
                <a:avLst/>
                <a:gdLst>
                  <a:gd name="T0" fmla="*/ 0 w 1"/>
                  <a:gd name="T1" fmla="*/ 1 h 2"/>
                  <a:gd name="T2" fmla="*/ 1 w 1"/>
                  <a:gd name="T3" fmla="*/ 1 h 2"/>
                  <a:gd name="T4" fmla="*/ 0 w 1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1"/>
                    </a:moveTo>
                    <a:cubicBezTo>
                      <a:pt x="1" y="2"/>
                      <a:pt x="0" y="0"/>
                      <a:pt x="1" y="1"/>
                    </a:cubicBezTo>
                    <a:cubicBezTo>
                      <a:pt x="0" y="0"/>
                      <a:pt x="0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9" name="chenying0907 352"/>
              <p:cNvSpPr/>
              <p:nvPr/>
            </p:nvSpPr>
            <p:spPr bwMode="auto">
              <a:xfrm>
                <a:off x="3844" y="2268"/>
                <a:ext cx="2" cy="2"/>
              </a:xfrm>
              <a:custGeom>
                <a:avLst/>
                <a:gdLst>
                  <a:gd name="T0" fmla="*/ 0 w 1"/>
                  <a:gd name="T1" fmla="*/ 0 h 1"/>
                  <a:gd name="T2" fmla="*/ 1 w 1"/>
                  <a:gd name="T3" fmla="*/ 1 h 1"/>
                  <a:gd name="T4" fmla="*/ 0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0" name="chenying0907 353"/>
              <p:cNvSpPr/>
              <p:nvPr/>
            </p:nvSpPr>
            <p:spPr bwMode="auto">
              <a:xfrm>
                <a:off x="3899" y="2272"/>
                <a:ext cx="4" cy="0"/>
              </a:xfrm>
              <a:custGeom>
                <a:avLst/>
                <a:gdLst>
                  <a:gd name="T0" fmla="*/ 0 w 2"/>
                  <a:gd name="T1" fmla="*/ 2 w 2"/>
                  <a:gd name="T2" fmla="*/ 2 w 2"/>
                  <a:gd name="T3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1" name="chenying0907 354"/>
              <p:cNvSpPr/>
              <p:nvPr/>
            </p:nvSpPr>
            <p:spPr bwMode="auto">
              <a:xfrm>
                <a:off x="3776" y="2983"/>
                <a:ext cx="0" cy="2"/>
              </a:xfrm>
              <a:custGeom>
                <a:avLst/>
                <a:gdLst>
                  <a:gd name="T0" fmla="*/ 1 h 1"/>
                  <a:gd name="T1" fmla="*/ 0 h 1"/>
                  <a:gd name="T2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1"/>
                      <a:pt x="0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2" name="chenying0907 355"/>
              <p:cNvSpPr/>
              <p:nvPr/>
            </p:nvSpPr>
            <p:spPr bwMode="auto">
              <a:xfrm>
                <a:off x="3795" y="2985"/>
                <a:ext cx="2" cy="6"/>
              </a:xfrm>
              <a:custGeom>
                <a:avLst/>
                <a:gdLst>
                  <a:gd name="T0" fmla="*/ 1 w 1"/>
                  <a:gd name="T1" fmla="*/ 2 h 3"/>
                  <a:gd name="T2" fmla="*/ 0 w 1"/>
                  <a:gd name="T3" fmla="*/ 1 h 3"/>
                  <a:gd name="T4" fmla="*/ 1 w 1"/>
                  <a:gd name="T5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3">
                    <a:moveTo>
                      <a:pt x="1" y="2"/>
                    </a:moveTo>
                    <a:cubicBezTo>
                      <a:pt x="1" y="0"/>
                      <a:pt x="0" y="1"/>
                      <a:pt x="0" y="1"/>
                    </a:cubicBezTo>
                    <a:cubicBezTo>
                      <a:pt x="0" y="3"/>
                      <a:pt x="1" y="1"/>
                      <a:pt x="1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3" name="chenying0907 356"/>
              <p:cNvSpPr/>
              <p:nvPr/>
            </p:nvSpPr>
            <p:spPr bwMode="auto">
              <a:xfrm>
                <a:off x="3765" y="2972"/>
                <a:ext cx="7" cy="2"/>
              </a:xfrm>
              <a:custGeom>
                <a:avLst/>
                <a:gdLst>
                  <a:gd name="T0" fmla="*/ 0 w 3"/>
                  <a:gd name="T1" fmla="*/ 1 h 1"/>
                  <a:gd name="T2" fmla="*/ 3 w 3"/>
                  <a:gd name="T3" fmla="*/ 0 h 1"/>
                  <a:gd name="T4" fmla="*/ 0 w 3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1">
                    <a:moveTo>
                      <a:pt x="0" y="1"/>
                    </a:moveTo>
                    <a:cubicBezTo>
                      <a:pt x="1" y="1"/>
                      <a:pt x="2" y="1"/>
                      <a:pt x="3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4" name="chenying0907 357"/>
              <p:cNvSpPr/>
              <p:nvPr/>
            </p:nvSpPr>
            <p:spPr bwMode="auto">
              <a:xfrm>
                <a:off x="3803" y="2985"/>
                <a:ext cx="3" cy="2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1 h 1"/>
                  <a:gd name="T4" fmla="*/ 1 w 1"/>
                  <a:gd name="T5" fmla="*/ 0 h 1"/>
                  <a:gd name="T6" fmla="*/ 0 w 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1"/>
                      <a:pt x="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5" name="chenying0907 358"/>
              <p:cNvSpPr/>
              <p:nvPr/>
            </p:nvSpPr>
            <p:spPr bwMode="auto">
              <a:xfrm>
                <a:off x="3479" y="2077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6" name="chenying0907 359"/>
              <p:cNvSpPr/>
              <p:nvPr/>
            </p:nvSpPr>
            <p:spPr bwMode="auto">
              <a:xfrm>
                <a:off x="3761" y="2966"/>
                <a:ext cx="2" cy="4"/>
              </a:xfrm>
              <a:custGeom>
                <a:avLst/>
                <a:gdLst>
                  <a:gd name="T0" fmla="*/ 1 w 1"/>
                  <a:gd name="T1" fmla="*/ 0 h 2"/>
                  <a:gd name="T2" fmla="*/ 0 w 1"/>
                  <a:gd name="T3" fmla="*/ 1 h 2"/>
                  <a:gd name="T4" fmla="*/ 1 w 1"/>
                  <a:gd name="T5" fmla="*/ 1 h 2"/>
                  <a:gd name="T6" fmla="*/ 1 w 1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1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0" y="1"/>
                      <a:pt x="1" y="1"/>
                    </a:cubicBezTo>
                    <a:cubicBezTo>
                      <a:pt x="1" y="1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7" name="chenying0907 360"/>
              <p:cNvSpPr/>
              <p:nvPr/>
            </p:nvSpPr>
            <p:spPr bwMode="auto">
              <a:xfrm>
                <a:off x="3943" y="2966"/>
                <a:ext cx="0" cy="2"/>
              </a:xfrm>
              <a:custGeom>
                <a:avLst/>
                <a:gdLst>
                  <a:gd name="T0" fmla="*/ 0 h 2"/>
                  <a:gd name="T1" fmla="*/ 2 h 2"/>
                  <a:gd name="T2" fmla="*/ 0 h 2"/>
                  <a:gd name="T3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lnTo>
                      <a:pt x="0" y="2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8" name="chenying0907 361"/>
              <p:cNvSpPr/>
              <p:nvPr/>
            </p:nvSpPr>
            <p:spPr bwMode="auto">
              <a:xfrm>
                <a:off x="4003" y="2940"/>
                <a:ext cx="0" cy="3"/>
              </a:xfrm>
              <a:custGeom>
                <a:avLst/>
                <a:gdLst>
                  <a:gd name="T0" fmla="*/ 1 h 1"/>
                  <a:gd name="T1" fmla="*/ 0 h 1"/>
                  <a:gd name="T2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1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9" name="chenying0907 362"/>
              <p:cNvSpPr/>
              <p:nvPr/>
            </p:nvSpPr>
            <p:spPr bwMode="auto">
              <a:xfrm>
                <a:off x="4003" y="294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0" name="chenying0907 363"/>
              <p:cNvSpPr/>
              <p:nvPr/>
            </p:nvSpPr>
            <p:spPr bwMode="auto">
              <a:xfrm>
                <a:off x="3996" y="2951"/>
                <a:ext cx="3" cy="2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0 h 1"/>
                  <a:gd name="T4" fmla="*/ 1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1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1" name="chenying0907 364"/>
              <p:cNvSpPr/>
              <p:nvPr/>
            </p:nvSpPr>
            <p:spPr bwMode="auto">
              <a:xfrm>
                <a:off x="3757" y="3023"/>
                <a:ext cx="4" cy="4"/>
              </a:xfrm>
              <a:custGeom>
                <a:avLst/>
                <a:gdLst>
                  <a:gd name="T0" fmla="*/ 1 w 2"/>
                  <a:gd name="T1" fmla="*/ 0 h 2"/>
                  <a:gd name="T2" fmla="*/ 1 w 2"/>
                  <a:gd name="T3" fmla="*/ 2 h 2"/>
                  <a:gd name="T4" fmla="*/ 1 w 2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1" y="0"/>
                    </a:moveTo>
                    <a:cubicBezTo>
                      <a:pt x="0" y="2"/>
                      <a:pt x="2" y="1"/>
                      <a:pt x="1" y="2"/>
                    </a:cubicBezTo>
                    <a:cubicBezTo>
                      <a:pt x="1" y="1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2" name="chenying0907 365"/>
              <p:cNvSpPr/>
              <p:nvPr/>
            </p:nvSpPr>
            <p:spPr bwMode="auto">
              <a:xfrm>
                <a:off x="4003" y="2949"/>
                <a:ext cx="0" cy="4"/>
              </a:xfrm>
              <a:custGeom>
                <a:avLst/>
                <a:gdLst>
                  <a:gd name="T0" fmla="*/ 2 h 2"/>
                  <a:gd name="T1" fmla="*/ 1 h 2"/>
                  <a:gd name="T2" fmla="*/ 2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2">
                    <a:moveTo>
                      <a:pt x="0" y="2"/>
                    </a:moveTo>
                    <a:cubicBezTo>
                      <a:pt x="0" y="2"/>
                      <a:pt x="0" y="0"/>
                      <a:pt x="0" y="1"/>
                    </a:cubicBezTo>
                    <a:cubicBezTo>
                      <a:pt x="0" y="1"/>
                      <a:pt x="0" y="2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3" name="chenying0907 366"/>
              <p:cNvSpPr/>
              <p:nvPr/>
            </p:nvSpPr>
            <p:spPr bwMode="auto">
              <a:xfrm>
                <a:off x="3869" y="2938"/>
                <a:ext cx="2" cy="0"/>
              </a:xfrm>
              <a:custGeom>
                <a:avLst/>
                <a:gdLst>
                  <a:gd name="T0" fmla="*/ 0 w 1"/>
                  <a:gd name="T1" fmla="*/ 0 w 1"/>
                  <a:gd name="T2" fmla="*/ 1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4" name="chenying0907 367"/>
              <p:cNvSpPr/>
              <p:nvPr/>
            </p:nvSpPr>
            <p:spPr bwMode="auto">
              <a:xfrm>
                <a:off x="4026" y="2926"/>
                <a:ext cx="2" cy="4"/>
              </a:xfrm>
              <a:custGeom>
                <a:avLst/>
                <a:gdLst>
                  <a:gd name="T0" fmla="*/ 0 w 2"/>
                  <a:gd name="T1" fmla="*/ 0 h 4"/>
                  <a:gd name="T2" fmla="*/ 2 w 2"/>
                  <a:gd name="T3" fmla="*/ 4 h 4"/>
                  <a:gd name="T4" fmla="*/ 2 w 2"/>
                  <a:gd name="T5" fmla="*/ 4 h 4"/>
                  <a:gd name="T6" fmla="*/ 0 w 2"/>
                  <a:gd name="T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4">
                    <a:moveTo>
                      <a:pt x="0" y="0"/>
                    </a:moveTo>
                    <a:lnTo>
                      <a:pt x="2" y="4"/>
                    </a:lnTo>
                    <a:lnTo>
                      <a:pt x="2" y="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5" name="Rectangle 368"/>
              <p:cNvSpPr>
                <a:spLocks noChangeArrowheads="1"/>
              </p:cNvSpPr>
              <p:nvPr/>
            </p:nvSpPr>
            <p:spPr bwMode="auto">
              <a:xfrm>
                <a:off x="4275" y="2542"/>
                <a:ext cx="1" cy="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6" name="Oval 369"/>
              <p:cNvSpPr>
                <a:spLocks noChangeArrowheads="1"/>
              </p:cNvSpPr>
              <p:nvPr/>
            </p:nvSpPr>
            <p:spPr bwMode="auto">
              <a:xfrm>
                <a:off x="3472" y="2075"/>
                <a:ext cx="1" cy="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7" name="chenying0907 370"/>
              <p:cNvSpPr/>
              <p:nvPr/>
            </p:nvSpPr>
            <p:spPr bwMode="auto">
              <a:xfrm>
                <a:off x="4219" y="2518"/>
                <a:ext cx="2" cy="3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1 h 1"/>
                  <a:gd name="T4" fmla="*/ 1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8" name="chenying0907 371"/>
              <p:cNvSpPr/>
              <p:nvPr/>
            </p:nvSpPr>
            <p:spPr bwMode="auto">
              <a:xfrm>
                <a:off x="4230" y="2525"/>
                <a:ext cx="2" cy="2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1 h 1"/>
                  <a:gd name="T4" fmla="*/ 1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9" name="chenying0907 372"/>
              <p:cNvSpPr/>
              <p:nvPr/>
            </p:nvSpPr>
            <p:spPr bwMode="auto">
              <a:xfrm>
                <a:off x="3472" y="2077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0" name="chenying0907 373"/>
              <p:cNvSpPr/>
              <p:nvPr/>
            </p:nvSpPr>
            <p:spPr bwMode="auto">
              <a:xfrm>
                <a:off x="4217" y="2482"/>
                <a:ext cx="145" cy="117"/>
              </a:xfrm>
              <a:custGeom>
                <a:avLst/>
                <a:gdLst>
                  <a:gd name="T0" fmla="*/ 63 w 68"/>
                  <a:gd name="T1" fmla="*/ 35 h 55"/>
                  <a:gd name="T2" fmla="*/ 47 w 68"/>
                  <a:gd name="T3" fmla="*/ 21 h 55"/>
                  <a:gd name="T4" fmla="*/ 43 w 68"/>
                  <a:gd name="T5" fmla="*/ 21 h 55"/>
                  <a:gd name="T6" fmla="*/ 40 w 68"/>
                  <a:gd name="T7" fmla="*/ 15 h 55"/>
                  <a:gd name="T8" fmla="*/ 35 w 68"/>
                  <a:gd name="T9" fmla="*/ 11 h 55"/>
                  <a:gd name="T10" fmla="*/ 29 w 68"/>
                  <a:gd name="T11" fmla="*/ 6 h 55"/>
                  <a:gd name="T12" fmla="*/ 24 w 68"/>
                  <a:gd name="T13" fmla="*/ 7 h 55"/>
                  <a:gd name="T14" fmla="*/ 16 w 68"/>
                  <a:gd name="T15" fmla="*/ 6 h 55"/>
                  <a:gd name="T16" fmla="*/ 13 w 68"/>
                  <a:gd name="T17" fmla="*/ 5 h 55"/>
                  <a:gd name="T18" fmla="*/ 10 w 68"/>
                  <a:gd name="T19" fmla="*/ 1 h 55"/>
                  <a:gd name="T20" fmla="*/ 9 w 68"/>
                  <a:gd name="T21" fmla="*/ 1 h 55"/>
                  <a:gd name="T22" fmla="*/ 5 w 68"/>
                  <a:gd name="T23" fmla="*/ 2 h 55"/>
                  <a:gd name="T24" fmla="*/ 2 w 68"/>
                  <a:gd name="T25" fmla="*/ 3 h 55"/>
                  <a:gd name="T26" fmla="*/ 2 w 68"/>
                  <a:gd name="T27" fmla="*/ 6 h 55"/>
                  <a:gd name="T28" fmla="*/ 5 w 68"/>
                  <a:gd name="T29" fmla="*/ 8 h 55"/>
                  <a:gd name="T30" fmla="*/ 4 w 68"/>
                  <a:gd name="T31" fmla="*/ 10 h 55"/>
                  <a:gd name="T32" fmla="*/ 6 w 68"/>
                  <a:gd name="T33" fmla="*/ 13 h 55"/>
                  <a:gd name="T34" fmla="*/ 4 w 68"/>
                  <a:gd name="T35" fmla="*/ 16 h 55"/>
                  <a:gd name="T36" fmla="*/ 2 w 68"/>
                  <a:gd name="T37" fmla="*/ 19 h 55"/>
                  <a:gd name="T38" fmla="*/ 6 w 68"/>
                  <a:gd name="T39" fmla="*/ 16 h 55"/>
                  <a:gd name="T40" fmla="*/ 9 w 68"/>
                  <a:gd name="T41" fmla="*/ 13 h 55"/>
                  <a:gd name="T42" fmla="*/ 7 w 68"/>
                  <a:gd name="T43" fmla="*/ 19 h 55"/>
                  <a:gd name="T44" fmla="*/ 8 w 68"/>
                  <a:gd name="T45" fmla="*/ 18 h 55"/>
                  <a:gd name="T46" fmla="*/ 8 w 68"/>
                  <a:gd name="T47" fmla="*/ 21 h 55"/>
                  <a:gd name="T48" fmla="*/ 9 w 68"/>
                  <a:gd name="T49" fmla="*/ 21 h 55"/>
                  <a:gd name="T50" fmla="*/ 10 w 68"/>
                  <a:gd name="T51" fmla="*/ 22 h 55"/>
                  <a:gd name="T52" fmla="*/ 15 w 68"/>
                  <a:gd name="T53" fmla="*/ 17 h 55"/>
                  <a:gd name="T54" fmla="*/ 11 w 68"/>
                  <a:gd name="T55" fmla="*/ 23 h 55"/>
                  <a:gd name="T56" fmla="*/ 13 w 68"/>
                  <a:gd name="T57" fmla="*/ 23 h 55"/>
                  <a:gd name="T58" fmla="*/ 16 w 68"/>
                  <a:gd name="T59" fmla="*/ 23 h 55"/>
                  <a:gd name="T60" fmla="*/ 18 w 68"/>
                  <a:gd name="T61" fmla="*/ 24 h 55"/>
                  <a:gd name="T62" fmla="*/ 18 w 68"/>
                  <a:gd name="T63" fmla="*/ 24 h 55"/>
                  <a:gd name="T64" fmla="*/ 21 w 68"/>
                  <a:gd name="T65" fmla="*/ 24 h 55"/>
                  <a:gd name="T66" fmla="*/ 23 w 68"/>
                  <a:gd name="T67" fmla="*/ 23 h 55"/>
                  <a:gd name="T68" fmla="*/ 22 w 68"/>
                  <a:gd name="T69" fmla="*/ 26 h 55"/>
                  <a:gd name="T70" fmla="*/ 25 w 68"/>
                  <a:gd name="T71" fmla="*/ 24 h 55"/>
                  <a:gd name="T72" fmla="*/ 24 w 68"/>
                  <a:gd name="T73" fmla="*/ 27 h 55"/>
                  <a:gd name="T74" fmla="*/ 26 w 68"/>
                  <a:gd name="T75" fmla="*/ 29 h 55"/>
                  <a:gd name="T76" fmla="*/ 28 w 68"/>
                  <a:gd name="T77" fmla="*/ 30 h 55"/>
                  <a:gd name="T78" fmla="*/ 29 w 68"/>
                  <a:gd name="T79" fmla="*/ 32 h 55"/>
                  <a:gd name="T80" fmla="*/ 31 w 68"/>
                  <a:gd name="T81" fmla="*/ 31 h 55"/>
                  <a:gd name="T82" fmla="*/ 32 w 68"/>
                  <a:gd name="T83" fmla="*/ 32 h 55"/>
                  <a:gd name="T84" fmla="*/ 31 w 68"/>
                  <a:gd name="T85" fmla="*/ 33 h 55"/>
                  <a:gd name="T86" fmla="*/ 34 w 68"/>
                  <a:gd name="T87" fmla="*/ 34 h 55"/>
                  <a:gd name="T88" fmla="*/ 37 w 68"/>
                  <a:gd name="T89" fmla="*/ 34 h 55"/>
                  <a:gd name="T90" fmla="*/ 39 w 68"/>
                  <a:gd name="T91" fmla="*/ 34 h 55"/>
                  <a:gd name="T92" fmla="*/ 44 w 68"/>
                  <a:gd name="T93" fmla="*/ 32 h 55"/>
                  <a:gd name="T94" fmla="*/ 43 w 68"/>
                  <a:gd name="T95" fmla="*/ 36 h 55"/>
                  <a:gd name="T96" fmla="*/ 46 w 68"/>
                  <a:gd name="T97" fmla="*/ 36 h 55"/>
                  <a:gd name="T98" fmla="*/ 47 w 68"/>
                  <a:gd name="T99" fmla="*/ 38 h 55"/>
                  <a:gd name="T100" fmla="*/ 48 w 68"/>
                  <a:gd name="T101" fmla="*/ 43 h 55"/>
                  <a:gd name="T102" fmla="*/ 50 w 68"/>
                  <a:gd name="T103" fmla="*/ 44 h 55"/>
                  <a:gd name="T104" fmla="*/ 58 w 68"/>
                  <a:gd name="T105" fmla="*/ 45 h 55"/>
                  <a:gd name="T106" fmla="*/ 58 w 68"/>
                  <a:gd name="T107" fmla="*/ 51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68" h="55">
                    <a:moveTo>
                      <a:pt x="66" y="42"/>
                    </a:moveTo>
                    <a:cubicBezTo>
                      <a:pt x="65" y="40"/>
                      <a:pt x="67" y="35"/>
                      <a:pt x="64" y="34"/>
                    </a:cubicBezTo>
                    <a:cubicBezTo>
                      <a:pt x="63" y="35"/>
                      <a:pt x="62" y="35"/>
                      <a:pt x="62" y="36"/>
                    </a:cubicBezTo>
                    <a:cubicBezTo>
                      <a:pt x="62" y="35"/>
                      <a:pt x="62" y="35"/>
                      <a:pt x="62" y="35"/>
                    </a:cubicBezTo>
                    <a:cubicBezTo>
                      <a:pt x="61" y="36"/>
                      <a:pt x="61" y="36"/>
                      <a:pt x="61" y="36"/>
                    </a:cubicBezTo>
                    <a:cubicBezTo>
                      <a:pt x="61" y="36"/>
                      <a:pt x="62" y="35"/>
                      <a:pt x="63" y="35"/>
                    </a:cubicBezTo>
                    <a:cubicBezTo>
                      <a:pt x="62" y="34"/>
                      <a:pt x="61" y="34"/>
                      <a:pt x="61" y="33"/>
                    </a:cubicBezTo>
                    <a:cubicBezTo>
                      <a:pt x="59" y="34"/>
                      <a:pt x="60" y="32"/>
                      <a:pt x="58" y="34"/>
                    </a:cubicBezTo>
                    <a:cubicBezTo>
                      <a:pt x="59" y="33"/>
                      <a:pt x="59" y="33"/>
                      <a:pt x="59" y="33"/>
                    </a:cubicBezTo>
                    <a:cubicBezTo>
                      <a:pt x="58" y="33"/>
                      <a:pt x="58" y="33"/>
                      <a:pt x="59" y="31"/>
                    </a:cubicBezTo>
                    <a:cubicBezTo>
                      <a:pt x="59" y="28"/>
                      <a:pt x="56" y="27"/>
                      <a:pt x="55" y="24"/>
                    </a:cubicBezTo>
                    <a:cubicBezTo>
                      <a:pt x="53" y="22"/>
                      <a:pt x="50" y="22"/>
                      <a:pt x="47" y="21"/>
                    </a:cubicBezTo>
                    <a:cubicBezTo>
                      <a:pt x="45" y="23"/>
                      <a:pt x="45" y="22"/>
                      <a:pt x="43" y="23"/>
                    </a:cubicBezTo>
                    <a:cubicBezTo>
                      <a:pt x="44" y="23"/>
                      <a:pt x="44" y="23"/>
                      <a:pt x="44" y="23"/>
                    </a:cubicBezTo>
                    <a:cubicBezTo>
                      <a:pt x="42" y="23"/>
                      <a:pt x="43" y="22"/>
                      <a:pt x="44" y="21"/>
                    </a:cubicBezTo>
                    <a:cubicBezTo>
                      <a:pt x="43" y="22"/>
                      <a:pt x="44" y="21"/>
                      <a:pt x="42" y="22"/>
                    </a:cubicBezTo>
                    <a:cubicBezTo>
                      <a:pt x="41" y="24"/>
                      <a:pt x="44" y="20"/>
                      <a:pt x="43" y="21"/>
                    </a:cubicBezTo>
                    <a:cubicBezTo>
                      <a:pt x="44" y="20"/>
                      <a:pt x="42" y="22"/>
                      <a:pt x="43" y="21"/>
                    </a:cubicBezTo>
                    <a:cubicBezTo>
                      <a:pt x="41" y="22"/>
                      <a:pt x="44" y="20"/>
                      <a:pt x="44" y="18"/>
                    </a:cubicBezTo>
                    <a:cubicBezTo>
                      <a:pt x="43" y="18"/>
                      <a:pt x="41" y="19"/>
                      <a:pt x="41" y="17"/>
                    </a:cubicBezTo>
                    <a:cubicBezTo>
                      <a:pt x="41" y="17"/>
                      <a:pt x="40" y="18"/>
                      <a:pt x="40" y="18"/>
                    </a:cubicBezTo>
                    <a:cubicBezTo>
                      <a:pt x="42" y="16"/>
                      <a:pt x="39" y="19"/>
                      <a:pt x="40" y="17"/>
                    </a:cubicBezTo>
                    <a:cubicBezTo>
                      <a:pt x="40" y="17"/>
                      <a:pt x="40" y="17"/>
                      <a:pt x="40" y="17"/>
                    </a:cubicBezTo>
                    <a:cubicBezTo>
                      <a:pt x="41" y="15"/>
                      <a:pt x="39" y="17"/>
                      <a:pt x="40" y="15"/>
                    </a:cubicBezTo>
                    <a:cubicBezTo>
                      <a:pt x="40" y="15"/>
                      <a:pt x="40" y="15"/>
                      <a:pt x="40" y="15"/>
                    </a:cubicBezTo>
                    <a:cubicBezTo>
                      <a:pt x="38" y="16"/>
                      <a:pt x="40" y="13"/>
                      <a:pt x="39" y="15"/>
                    </a:cubicBezTo>
                    <a:cubicBezTo>
                      <a:pt x="40" y="14"/>
                      <a:pt x="39" y="14"/>
                      <a:pt x="40" y="13"/>
                    </a:cubicBezTo>
                    <a:cubicBezTo>
                      <a:pt x="37" y="16"/>
                      <a:pt x="40" y="12"/>
                      <a:pt x="38" y="13"/>
                    </a:cubicBezTo>
                    <a:cubicBezTo>
                      <a:pt x="38" y="13"/>
                      <a:pt x="38" y="13"/>
                      <a:pt x="38" y="13"/>
                    </a:cubicBezTo>
                    <a:cubicBezTo>
                      <a:pt x="37" y="12"/>
                      <a:pt x="37" y="11"/>
                      <a:pt x="35" y="11"/>
                    </a:cubicBezTo>
                    <a:cubicBezTo>
                      <a:pt x="34" y="11"/>
                      <a:pt x="36" y="8"/>
                      <a:pt x="34" y="9"/>
                    </a:cubicBezTo>
                    <a:cubicBezTo>
                      <a:pt x="33" y="10"/>
                      <a:pt x="33" y="10"/>
                      <a:pt x="33" y="10"/>
                    </a:cubicBezTo>
                    <a:cubicBezTo>
                      <a:pt x="32" y="10"/>
                      <a:pt x="33" y="9"/>
                      <a:pt x="34" y="9"/>
                    </a:cubicBezTo>
                    <a:cubicBezTo>
                      <a:pt x="32" y="10"/>
                      <a:pt x="33" y="8"/>
                      <a:pt x="33" y="7"/>
                    </a:cubicBezTo>
                    <a:cubicBezTo>
                      <a:pt x="32" y="8"/>
                      <a:pt x="32" y="8"/>
                      <a:pt x="32" y="8"/>
                    </a:cubicBezTo>
                    <a:cubicBezTo>
                      <a:pt x="32" y="7"/>
                      <a:pt x="29" y="7"/>
                      <a:pt x="29" y="6"/>
                    </a:cubicBezTo>
                    <a:cubicBezTo>
                      <a:pt x="28" y="9"/>
                      <a:pt x="28" y="7"/>
                      <a:pt x="28" y="8"/>
                    </a:cubicBezTo>
                    <a:cubicBezTo>
                      <a:pt x="28" y="8"/>
                      <a:pt x="28" y="7"/>
                      <a:pt x="28" y="6"/>
                    </a:cubicBezTo>
                    <a:cubicBezTo>
                      <a:pt x="28" y="6"/>
                      <a:pt x="28" y="6"/>
                      <a:pt x="28" y="5"/>
                    </a:cubicBezTo>
                    <a:cubicBezTo>
                      <a:pt x="27" y="6"/>
                      <a:pt x="26" y="7"/>
                      <a:pt x="26" y="7"/>
                    </a:cubicBezTo>
                    <a:cubicBezTo>
                      <a:pt x="27" y="4"/>
                      <a:pt x="26" y="6"/>
                      <a:pt x="26" y="5"/>
                    </a:cubicBezTo>
                    <a:cubicBezTo>
                      <a:pt x="25" y="7"/>
                      <a:pt x="24" y="8"/>
                      <a:pt x="24" y="7"/>
                    </a:cubicBezTo>
                    <a:cubicBezTo>
                      <a:pt x="26" y="5"/>
                      <a:pt x="26" y="5"/>
                      <a:pt x="26" y="5"/>
                    </a:cubicBezTo>
                    <a:cubicBezTo>
                      <a:pt x="24" y="6"/>
                      <a:pt x="24" y="3"/>
                      <a:pt x="22" y="5"/>
                    </a:cubicBezTo>
                    <a:cubicBezTo>
                      <a:pt x="22" y="4"/>
                      <a:pt x="22" y="4"/>
                      <a:pt x="22" y="4"/>
                    </a:cubicBezTo>
                    <a:cubicBezTo>
                      <a:pt x="21" y="5"/>
                      <a:pt x="21" y="3"/>
                      <a:pt x="19" y="5"/>
                    </a:cubicBezTo>
                    <a:cubicBezTo>
                      <a:pt x="19" y="4"/>
                      <a:pt x="19" y="4"/>
                      <a:pt x="19" y="3"/>
                    </a:cubicBezTo>
                    <a:cubicBezTo>
                      <a:pt x="18" y="4"/>
                      <a:pt x="18" y="4"/>
                      <a:pt x="16" y="6"/>
                    </a:cubicBezTo>
                    <a:cubicBezTo>
                      <a:pt x="16" y="6"/>
                      <a:pt x="17" y="5"/>
                      <a:pt x="17" y="4"/>
                    </a:cubicBezTo>
                    <a:cubicBezTo>
                      <a:pt x="17" y="4"/>
                      <a:pt x="18" y="2"/>
                      <a:pt x="16" y="4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6" y="4"/>
                      <a:pt x="14" y="5"/>
                      <a:pt x="15" y="3"/>
                    </a:cubicBezTo>
                    <a:cubicBezTo>
                      <a:pt x="14" y="4"/>
                      <a:pt x="14" y="5"/>
                      <a:pt x="13" y="6"/>
                    </a:cubicBezTo>
                    <a:cubicBezTo>
                      <a:pt x="13" y="6"/>
                      <a:pt x="14" y="4"/>
                      <a:pt x="13" y="5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14" y="3"/>
                      <a:pt x="13" y="3"/>
                      <a:pt x="12" y="4"/>
                    </a:cubicBezTo>
                    <a:cubicBezTo>
                      <a:pt x="13" y="2"/>
                      <a:pt x="11" y="3"/>
                      <a:pt x="12" y="2"/>
                    </a:cubicBezTo>
                    <a:cubicBezTo>
                      <a:pt x="11" y="3"/>
                      <a:pt x="12" y="1"/>
                      <a:pt x="9" y="3"/>
                    </a:cubicBezTo>
                    <a:cubicBezTo>
                      <a:pt x="10" y="2"/>
                      <a:pt x="10" y="2"/>
                      <a:pt x="10" y="2"/>
                    </a:cubicBezTo>
                    <a:cubicBezTo>
                      <a:pt x="10" y="2"/>
                      <a:pt x="10" y="2"/>
                      <a:pt x="10" y="1"/>
                    </a:cubicBezTo>
                    <a:cubicBezTo>
                      <a:pt x="11" y="1"/>
                      <a:pt x="9" y="2"/>
                      <a:pt x="8" y="2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9" y="2"/>
                      <a:pt x="7" y="3"/>
                      <a:pt x="6" y="4"/>
                    </a:cubicBezTo>
                    <a:cubicBezTo>
                      <a:pt x="6" y="3"/>
                      <a:pt x="5" y="4"/>
                      <a:pt x="6" y="3"/>
                    </a:cubicBezTo>
                    <a:cubicBezTo>
                      <a:pt x="7" y="3"/>
                      <a:pt x="8" y="2"/>
                      <a:pt x="10" y="1"/>
                    </a:cubicBezTo>
                    <a:cubicBezTo>
                      <a:pt x="10" y="0"/>
                      <a:pt x="7" y="2"/>
                      <a:pt x="9" y="1"/>
                    </a:cubicBezTo>
                    <a:cubicBezTo>
                      <a:pt x="9" y="0"/>
                      <a:pt x="9" y="1"/>
                      <a:pt x="7" y="2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9" y="1"/>
                      <a:pt x="8" y="1"/>
                      <a:pt x="8" y="1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6" y="2"/>
                      <a:pt x="6" y="1"/>
                      <a:pt x="4" y="2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4" y="3"/>
                      <a:pt x="3" y="3"/>
                      <a:pt x="4" y="2"/>
                    </a:cubicBezTo>
                    <a:cubicBezTo>
                      <a:pt x="6" y="1"/>
                      <a:pt x="7" y="1"/>
                      <a:pt x="7" y="1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5" y="1"/>
                      <a:pt x="4" y="2"/>
                      <a:pt x="3" y="3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3" y="3"/>
                      <a:pt x="2" y="4"/>
                      <a:pt x="3" y="4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5" y="3"/>
                      <a:pt x="7" y="2"/>
                      <a:pt x="5" y="3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4"/>
                      <a:pt x="4" y="4"/>
                      <a:pt x="4" y="4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5" y="4"/>
                      <a:pt x="3" y="6"/>
                      <a:pt x="4" y="5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2" y="7"/>
                      <a:pt x="4" y="5"/>
                      <a:pt x="5" y="5"/>
                    </a:cubicBezTo>
                    <a:cubicBezTo>
                      <a:pt x="4" y="5"/>
                      <a:pt x="2" y="7"/>
                      <a:pt x="2" y="8"/>
                    </a:cubicBezTo>
                    <a:cubicBezTo>
                      <a:pt x="2" y="8"/>
                      <a:pt x="4" y="7"/>
                      <a:pt x="3" y="9"/>
                    </a:cubicBezTo>
                    <a:cubicBezTo>
                      <a:pt x="3" y="9"/>
                      <a:pt x="4" y="9"/>
                      <a:pt x="5" y="8"/>
                    </a:cubicBezTo>
                    <a:cubicBezTo>
                      <a:pt x="5" y="8"/>
                      <a:pt x="3" y="10"/>
                      <a:pt x="4" y="9"/>
                    </a:cubicBezTo>
                    <a:cubicBezTo>
                      <a:pt x="3" y="10"/>
                      <a:pt x="2" y="12"/>
                      <a:pt x="1" y="13"/>
                    </a:cubicBezTo>
                    <a:cubicBezTo>
                      <a:pt x="1" y="13"/>
                      <a:pt x="0" y="14"/>
                      <a:pt x="1" y="14"/>
                    </a:cubicBezTo>
                    <a:cubicBezTo>
                      <a:pt x="0" y="14"/>
                      <a:pt x="0" y="15"/>
                      <a:pt x="0" y="15"/>
                    </a:cubicBezTo>
                    <a:cubicBezTo>
                      <a:pt x="1" y="14"/>
                      <a:pt x="2" y="13"/>
                      <a:pt x="2" y="12"/>
                    </a:cubicBezTo>
                    <a:cubicBezTo>
                      <a:pt x="3" y="10"/>
                      <a:pt x="3" y="12"/>
                      <a:pt x="4" y="10"/>
                    </a:cubicBezTo>
                    <a:cubicBezTo>
                      <a:pt x="4" y="11"/>
                      <a:pt x="5" y="11"/>
                      <a:pt x="5" y="11"/>
                    </a:cubicBezTo>
                    <a:cubicBezTo>
                      <a:pt x="5" y="11"/>
                      <a:pt x="4" y="12"/>
                      <a:pt x="3" y="13"/>
                    </a:cubicBezTo>
                    <a:cubicBezTo>
                      <a:pt x="5" y="12"/>
                      <a:pt x="6" y="11"/>
                      <a:pt x="6" y="12"/>
                    </a:cubicBezTo>
                    <a:cubicBezTo>
                      <a:pt x="7" y="11"/>
                      <a:pt x="7" y="11"/>
                      <a:pt x="8" y="9"/>
                    </a:cubicBezTo>
                    <a:cubicBezTo>
                      <a:pt x="8" y="9"/>
                      <a:pt x="8" y="8"/>
                      <a:pt x="8" y="9"/>
                    </a:cubicBezTo>
                    <a:cubicBezTo>
                      <a:pt x="7" y="10"/>
                      <a:pt x="6" y="12"/>
                      <a:pt x="6" y="13"/>
                    </a:cubicBezTo>
                    <a:cubicBezTo>
                      <a:pt x="4" y="15"/>
                      <a:pt x="6" y="12"/>
                      <a:pt x="4" y="14"/>
                    </a:cubicBezTo>
                    <a:cubicBezTo>
                      <a:pt x="2" y="16"/>
                      <a:pt x="2" y="15"/>
                      <a:pt x="3" y="14"/>
                    </a:cubicBezTo>
                    <a:cubicBezTo>
                      <a:pt x="1" y="16"/>
                      <a:pt x="3" y="15"/>
                      <a:pt x="1" y="16"/>
                    </a:cubicBezTo>
                    <a:cubicBezTo>
                      <a:pt x="1" y="17"/>
                      <a:pt x="2" y="16"/>
                      <a:pt x="3" y="16"/>
                    </a:cubicBezTo>
                    <a:cubicBezTo>
                      <a:pt x="4" y="15"/>
                      <a:pt x="4" y="15"/>
                      <a:pt x="4" y="14"/>
                    </a:cubicBezTo>
                    <a:cubicBezTo>
                      <a:pt x="6" y="12"/>
                      <a:pt x="4" y="16"/>
                      <a:pt x="4" y="16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3" y="17"/>
                      <a:pt x="4" y="16"/>
                      <a:pt x="4" y="16"/>
                    </a:cubicBezTo>
                    <a:cubicBezTo>
                      <a:pt x="2" y="19"/>
                      <a:pt x="4" y="16"/>
                      <a:pt x="2" y="18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1" y="20"/>
                      <a:pt x="3" y="18"/>
                      <a:pt x="3" y="18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3" y="19"/>
                      <a:pt x="3" y="19"/>
                      <a:pt x="3" y="19"/>
                    </a:cubicBezTo>
                    <a:cubicBezTo>
                      <a:pt x="3" y="18"/>
                      <a:pt x="4" y="17"/>
                      <a:pt x="4" y="17"/>
                    </a:cubicBezTo>
                    <a:cubicBezTo>
                      <a:pt x="6" y="14"/>
                      <a:pt x="4" y="16"/>
                      <a:pt x="5" y="16"/>
                    </a:cubicBezTo>
                    <a:cubicBezTo>
                      <a:pt x="6" y="15"/>
                      <a:pt x="5" y="16"/>
                      <a:pt x="6" y="15"/>
                    </a:cubicBezTo>
                    <a:cubicBezTo>
                      <a:pt x="7" y="13"/>
                      <a:pt x="7" y="13"/>
                      <a:pt x="7" y="13"/>
                    </a:cubicBezTo>
                    <a:cubicBezTo>
                      <a:pt x="8" y="14"/>
                      <a:pt x="6" y="15"/>
                      <a:pt x="6" y="16"/>
                    </a:cubicBezTo>
                    <a:cubicBezTo>
                      <a:pt x="6" y="16"/>
                      <a:pt x="5" y="16"/>
                      <a:pt x="6" y="15"/>
                    </a:cubicBezTo>
                    <a:cubicBezTo>
                      <a:pt x="5" y="17"/>
                      <a:pt x="4" y="19"/>
                      <a:pt x="3" y="19"/>
                    </a:cubicBezTo>
                    <a:cubicBezTo>
                      <a:pt x="3" y="21"/>
                      <a:pt x="4" y="18"/>
                      <a:pt x="5" y="18"/>
                    </a:cubicBezTo>
                    <a:cubicBezTo>
                      <a:pt x="4" y="19"/>
                      <a:pt x="5" y="17"/>
                      <a:pt x="6" y="16"/>
                    </a:cubicBezTo>
                    <a:cubicBezTo>
                      <a:pt x="9" y="13"/>
                      <a:pt x="4" y="20"/>
                      <a:pt x="5" y="19"/>
                    </a:cubicBezTo>
                    <a:cubicBezTo>
                      <a:pt x="7" y="17"/>
                      <a:pt x="8" y="16"/>
                      <a:pt x="9" y="13"/>
                    </a:cubicBezTo>
                    <a:cubicBezTo>
                      <a:pt x="10" y="13"/>
                      <a:pt x="10" y="12"/>
                      <a:pt x="10" y="12"/>
                    </a:cubicBezTo>
                    <a:cubicBezTo>
                      <a:pt x="9" y="14"/>
                      <a:pt x="9" y="14"/>
                      <a:pt x="8" y="15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7" y="17"/>
                      <a:pt x="7" y="17"/>
                      <a:pt x="7" y="17"/>
                    </a:cubicBezTo>
                    <a:cubicBezTo>
                      <a:pt x="6" y="19"/>
                      <a:pt x="6" y="20"/>
                      <a:pt x="5" y="21"/>
                    </a:cubicBezTo>
                    <a:cubicBezTo>
                      <a:pt x="6" y="20"/>
                      <a:pt x="6" y="19"/>
                      <a:pt x="7" y="19"/>
                    </a:cubicBezTo>
                    <a:cubicBezTo>
                      <a:pt x="6" y="20"/>
                      <a:pt x="6" y="21"/>
                      <a:pt x="6" y="21"/>
                    </a:cubicBezTo>
                    <a:cubicBezTo>
                      <a:pt x="6" y="20"/>
                      <a:pt x="7" y="18"/>
                      <a:pt x="8" y="18"/>
                    </a:cubicBezTo>
                    <a:cubicBezTo>
                      <a:pt x="8" y="18"/>
                      <a:pt x="7" y="20"/>
                      <a:pt x="7" y="20"/>
                    </a:cubicBezTo>
                    <a:cubicBezTo>
                      <a:pt x="6" y="22"/>
                      <a:pt x="6" y="22"/>
                      <a:pt x="6" y="22"/>
                    </a:cubicBezTo>
                    <a:cubicBezTo>
                      <a:pt x="7" y="20"/>
                      <a:pt x="5" y="22"/>
                      <a:pt x="6" y="22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9" y="18"/>
                      <a:pt x="8" y="19"/>
                      <a:pt x="8" y="19"/>
                    </a:cubicBezTo>
                    <a:cubicBezTo>
                      <a:pt x="7" y="20"/>
                      <a:pt x="7" y="20"/>
                      <a:pt x="7" y="20"/>
                    </a:cubicBezTo>
                    <a:cubicBezTo>
                      <a:pt x="8" y="20"/>
                      <a:pt x="6" y="23"/>
                      <a:pt x="7" y="22"/>
                    </a:cubicBezTo>
                    <a:cubicBezTo>
                      <a:pt x="7" y="21"/>
                      <a:pt x="7" y="21"/>
                      <a:pt x="7" y="21"/>
                    </a:cubicBezTo>
                    <a:cubicBezTo>
                      <a:pt x="7" y="22"/>
                      <a:pt x="7" y="22"/>
                      <a:pt x="7" y="22"/>
                    </a:cubicBezTo>
                    <a:cubicBezTo>
                      <a:pt x="7" y="21"/>
                      <a:pt x="7" y="22"/>
                      <a:pt x="8" y="21"/>
                    </a:cubicBezTo>
                    <a:cubicBezTo>
                      <a:pt x="7" y="22"/>
                      <a:pt x="7" y="22"/>
                      <a:pt x="7" y="22"/>
                    </a:cubicBezTo>
                    <a:cubicBezTo>
                      <a:pt x="8" y="22"/>
                      <a:pt x="9" y="20"/>
                      <a:pt x="8" y="22"/>
                    </a:cubicBezTo>
                    <a:cubicBezTo>
                      <a:pt x="9" y="19"/>
                      <a:pt x="8" y="21"/>
                      <a:pt x="8" y="20"/>
                    </a:cubicBezTo>
                    <a:cubicBezTo>
                      <a:pt x="9" y="19"/>
                      <a:pt x="9" y="19"/>
                      <a:pt x="10" y="19"/>
                    </a:cubicBezTo>
                    <a:cubicBezTo>
                      <a:pt x="8" y="21"/>
                      <a:pt x="10" y="19"/>
                      <a:pt x="10" y="19"/>
                    </a:cubicBezTo>
                    <a:cubicBezTo>
                      <a:pt x="9" y="21"/>
                      <a:pt x="9" y="21"/>
                      <a:pt x="9" y="21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8" y="23"/>
                      <a:pt x="11" y="19"/>
                      <a:pt x="10" y="20"/>
                    </a:cubicBezTo>
                    <a:cubicBezTo>
                      <a:pt x="10" y="21"/>
                      <a:pt x="9" y="22"/>
                      <a:pt x="9" y="23"/>
                    </a:cubicBezTo>
                    <a:cubicBezTo>
                      <a:pt x="10" y="20"/>
                      <a:pt x="11" y="20"/>
                      <a:pt x="12" y="18"/>
                    </a:cubicBezTo>
                    <a:cubicBezTo>
                      <a:pt x="11" y="19"/>
                      <a:pt x="10" y="21"/>
                      <a:pt x="9" y="23"/>
                    </a:cubicBezTo>
                    <a:cubicBezTo>
                      <a:pt x="10" y="21"/>
                      <a:pt x="9" y="24"/>
                      <a:pt x="10" y="22"/>
                    </a:cubicBezTo>
                    <a:cubicBezTo>
                      <a:pt x="10" y="21"/>
                      <a:pt x="11" y="21"/>
                      <a:pt x="12" y="20"/>
                    </a:cubicBezTo>
                    <a:cubicBezTo>
                      <a:pt x="12" y="20"/>
                      <a:pt x="11" y="21"/>
                      <a:pt x="11" y="21"/>
                    </a:cubicBezTo>
                    <a:cubicBezTo>
                      <a:pt x="11" y="21"/>
                      <a:pt x="12" y="19"/>
                      <a:pt x="12" y="19"/>
                    </a:cubicBezTo>
                    <a:cubicBezTo>
                      <a:pt x="12" y="19"/>
                      <a:pt x="14" y="17"/>
                      <a:pt x="13" y="19"/>
                    </a:cubicBezTo>
                    <a:cubicBezTo>
                      <a:pt x="12" y="20"/>
                      <a:pt x="12" y="19"/>
                      <a:pt x="12" y="20"/>
                    </a:cubicBezTo>
                    <a:cubicBezTo>
                      <a:pt x="12" y="21"/>
                      <a:pt x="14" y="17"/>
                      <a:pt x="15" y="17"/>
                    </a:cubicBezTo>
                    <a:cubicBezTo>
                      <a:pt x="15" y="16"/>
                      <a:pt x="16" y="13"/>
                      <a:pt x="17" y="12"/>
                    </a:cubicBezTo>
                    <a:cubicBezTo>
                      <a:pt x="17" y="13"/>
                      <a:pt x="16" y="13"/>
                      <a:pt x="16" y="15"/>
                    </a:cubicBezTo>
                    <a:cubicBezTo>
                      <a:pt x="16" y="15"/>
                      <a:pt x="16" y="15"/>
                      <a:pt x="16" y="15"/>
                    </a:cubicBezTo>
                    <a:cubicBezTo>
                      <a:pt x="15" y="18"/>
                      <a:pt x="13" y="19"/>
                      <a:pt x="12" y="21"/>
                    </a:cubicBezTo>
                    <a:cubicBezTo>
                      <a:pt x="13" y="20"/>
                      <a:pt x="13" y="20"/>
                      <a:pt x="13" y="20"/>
                    </a:cubicBezTo>
                    <a:cubicBezTo>
                      <a:pt x="11" y="23"/>
                      <a:pt x="11" y="23"/>
                      <a:pt x="11" y="23"/>
                    </a:cubicBezTo>
                    <a:cubicBezTo>
                      <a:pt x="12" y="21"/>
                      <a:pt x="12" y="23"/>
                      <a:pt x="12" y="22"/>
                    </a:cubicBezTo>
                    <a:cubicBezTo>
                      <a:pt x="13" y="21"/>
                      <a:pt x="12" y="23"/>
                      <a:pt x="12" y="22"/>
                    </a:cubicBezTo>
                    <a:cubicBezTo>
                      <a:pt x="13" y="21"/>
                      <a:pt x="14" y="19"/>
                      <a:pt x="14" y="20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3"/>
                      <a:pt x="13" y="21"/>
                      <a:pt x="13" y="22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3"/>
                      <a:pt x="14" y="24"/>
                      <a:pt x="16" y="20"/>
                    </a:cubicBezTo>
                    <a:cubicBezTo>
                      <a:pt x="16" y="22"/>
                      <a:pt x="16" y="22"/>
                      <a:pt x="15" y="23"/>
                    </a:cubicBezTo>
                    <a:cubicBezTo>
                      <a:pt x="16" y="23"/>
                      <a:pt x="16" y="22"/>
                      <a:pt x="16" y="22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5" y="25"/>
                      <a:pt x="16" y="23"/>
                      <a:pt x="17" y="22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5"/>
                      <a:pt x="17" y="23"/>
                      <a:pt x="17" y="22"/>
                    </a:cubicBezTo>
                    <a:cubicBezTo>
                      <a:pt x="17" y="23"/>
                      <a:pt x="17" y="23"/>
                      <a:pt x="17" y="23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8" y="22"/>
                      <a:pt x="18" y="22"/>
                      <a:pt x="17" y="24"/>
                    </a:cubicBezTo>
                    <a:cubicBezTo>
                      <a:pt x="18" y="23"/>
                      <a:pt x="18" y="23"/>
                      <a:pt x="18" y="23"/>
                    </a:cubicBezTo>
                    <a:cubicBezTo>
                      <a:pt x="17" y="24"/>
                      <a:pt x="18" y="24"/>
                      <a:pt x="18" y="24"/>
                    </a:cubicBezTo>
                    <a:cubicBezTo>
                      <a:pt x="18" y="24"/>
                      <a:pt x="18" y="23"/>
                      <a:pt x="18" y="24"/>
                    </a:cubicBezTo>
                    <a:cubicBezTo>
                      <a:pt x="18" y="23"/>
                      <a:pt x="19" y="23"/>
                      <a:pt x="20" y="21"/>
                    </a:cubicBezTo>
                    <a:cubicBezTo>
                      <a:pt x="21" y="19"/>
                      <a:pt x="19" y="22"/>
                      <a:pt x="20" y="21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9" y="23"/>
                      <a:pt x="19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8" y="25"/>
                      <a:pt x="20" y="23"/>
                      <a:pt x="20" y="24"/>
                    </a:cubicBezTo>
                    <a:cubicBezTo>
                      <a:pt x="20" y="24"/>
                      <a:pt x="22" y="22"/>
                      <a:pt x="22" y="22"/>
                    </a:cubicBezTo>
                    <a:cubicBezTo>
                      <a:pt x="24" y="20"/>
                      <a:pt x="21" y="24"/>
                      <a:pt x="20" y="25"/>
                    </a:cubicBez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ubicBezTo>
                      <a:pt x="22" y="24"/>
                      <a:pt x="22" y="23"/>
                      <a:pt x="22" y="24"/>
                    </a:cubicBezTo>
                    <a:cubicBezTo>
                      <a:pt x="22" y="24"/>
                      <a:pt x="22" y="24"/>
                      <a:pt x="22" y="24"/>
                    </a:cubicBezTo>
                    <a:cubicBezTo>
                      <a:pt x="22" y="25"/>
                      <a:pt x="21" y="26"/>
                      <a:pt x="21" y="26"/>
                    </a:cubicBezTo>
                    <a:cubicBezTo>
                      <a:pt x="22" y="24"/>
                      <a:pt x="22" y="25"/>
                      <a:pt x="23" y="24"/>
                    </a:cubicBezTo>
                    <a:cubicBezTo>
                      <a:pt x="22" y="25"/>
                      <a:pt x="22" y="25"/>
                      <a:pt x="22" y="25"/>
                    </a:cubicBezTo>
                    <a:cubicBezTo>
                      <a:pt x="23" y="23"/>
                      <a:pt x="23" y="23"/>
                      <a:pt x="23" y="23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2" y="26"/>
                      <a:pt x="22" y="26"/>
                      <a:pt x="22" y="26"/>
                    </a:cubicBezTo>
                    <a:cubicBezTo>
                      <a:pt x="21" y="26"/>
                      <a:pt x="23" y="24"/>
                      <a:pt x="24" y="24"/>
                    </a:cubicBezTo>
                    <a:cubicBezTo>
                      <a:pt x="24" y="23"/>
                      <a:pt x="23" y="24"/>
                      <a:pt x="23" y="25"/>
                    </a:cubicBezTo>
                    <a:cubicBezTo>
                      <a:pt x="22" y="25"/>
                      <a:pt x="23" y="25"/>
                      <a:pt x="23" y="25"/>
                    </a:cubicBezTo>
                    <a:cubicBezTo>
                      <a:pt x="22" y="26"/>
                      <a:pt x="23" y="25"/>
                      <a:pt x="22" y="26"/>
                    </a:cubicBezTo>
                    <a:cubicBezTo>
                      <a:pt x="22" y="26"/>
                      <a:pt x="23" y="25"/>
                      <a:pt x="23" y="25"/>
                    </a:cubicBezTo>
                    <a:cubicBezTo>
                      <a:pt x="23" y="25"/>
                      <a:pt x="24" y="25"/>
                      <a:pt x="23" y="26"/>
                    </a:cubicBezTo>
                    <a:cubicBezTo>
                      <a:pt x="23" y="26"/>
                      <a:pt x="23" y="26"/>
                      <a:pt x="24" y="25"/>
                    </a:cubicBezTo>
                    <a:cubicBezTo>
                      <a:pt x="24" y="25"/>
                      <a:pt x="24" y="24"/>
                      <a:pt x="25" y="24"/>
                    </a:cubicBezTo>
                    <a:cubicBezTo>
                      <a:pt x="25" y="24"/>
                      <a:pt x="25" y="23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6" y="23"/>
                    </a:cubicBezTo>
                    <a:cubicBezTo>
                      <a:pt x="24" y="25"/>
                      <a:pt x="24" y="25"/>
                      <a:pt x="24" y="25"/>
                    </a:cubicBezTo>
                    <a:cubicBezTo>
                      <a:pt x="25" y="24"/>
                      <a:pt x="25" y="24"/>
                      <a:pt x="26" y="24"/>
                    </a:cubicBezTo>
                    <a:cubicBezTo>
                      <a:pt x="25" y="25"/>
                      <a:pt x="23" y="27"/>
                      <a:pt x="23" y="27"/>
                    </a:cubicBezTo>
                    <a:cubicBezTo>
                      <a:pt x="25" y="26"/>
                      <a:pt x="25" y="26"/>
                      <a:pt x="25" y="26"/>
                    </a:cubicBezTo>
                    <a:cubicBezTo>
                      <a:pt x="25" y="26"/>
                      <a:pt x="25" y="26"/>
                      <a:pt x="24" y="27"/>
                    </a:cubicBezTo>
                    <a:cubicBezTo>
                      <a:pt x="24" y="28"/>
                      <a:pt x="27" y="24"/>
                      <a:pt x="27" y="25"/>
                    </a:cubicBezTo>
                    <a:cubicBezTo>
                      <a:pt x="25" y="27"/>
                      <a:pt x="25" y="27"/>
                      <a:pt x="25" y="27"/>
                    </a:cubicBezTo>
                    <a:cubicBezTo>
                      <a:pt x="26" y="27"/>
                      <a:pt x="26" y="27"/>
                      <a:pt x="26" y="27"/>
                    </a:cubicBezTo>
                    <a:cubicBezTo>
                      <a:pt x="26" y="26"/>
                      <a:pt x="25" y="28"/>
                      <a:pt x="25" y="27"/>
                    </a:cubicBezTo>
                    <a:cubicBezTo>
                      <a:pt x="26" y="26"/>
                      <a:pt x="26" y="26"/>
                      <a:pt x="26" y="26"/>
                    </a:cubicBezTo>
                    <a:cubicBezTo>
                      <a:pt x="24" y="29"/>
                      <a:pt x="27" y="27"/>
                      <a:pt x="26" y="29"/>
                    </a:cubicBezTo>
                    <a:cubicBezTo>
                      <a:pt x="27" y="27"/>
                      <a:pt x="26" y="29"/>
                      <a:pt x="27" y="28"/>
                    </a:cubicBezTo>
                    <a:cubicBezTo>
                      <a:pt x="25" y="30"/>
                      <a:pt x="27" y="28"/>
                      <a:pt x="26" y="29"/>
                    </a:cubicBezTo>
                    <a:cubicBezTo>
                      <a:pt x="28" y="27"/>
                      <a:pt x="28" y="27"/>
                      <a:pt x="28" y="27"/>
                    </a:cubicBezTo>
                    <a:cubicBezTo>
                      <a:pt x="27" y="29"/>
                      <a:pt x="31" y="25"/>
                      <a:pt x="29" y="27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26" y="31"/>
                      <a:pt x="29" y="27"/>
                      <a:pt x="28" y="30"/>
                    </a:cubicBezTo>
                    <a:cubicBezTo>
                      <a:pt x="28" y="29"/>
                      <a:pt x="29" y="28"/>
                      <a:pt x="30" y="27"/>
                    </a:cubicBezTo>
                    <a:cubicBezTo>
                      <a:pt x="30" y="28"/>
                      <a:pt x="29" y="29"/>
                      <a:pt x="29" y="30"/>
                    </a:cubicBezTo>
                    <a:cubicBezTo>
                      <a:pt x="29" y="29"/>
                      <a:pt x="30" y="29"/>
                      <a:pt x="29" y="30"/>
                    </a:cubicBezTo>
                    <a:cubicBezTo>
                      <a:pt x="28" y="30"/>
                      <a:pt x="28" y="30"/>
                      <a:pt x="28" y="30"/>
                    </a:cubicBezTo>
                    <a:cubicBezTo>
                      <a:pt x="28" y="31"/>
                      <a:pt x="29" y="30"/>
                      <a:pt x="30" y="30"/>
                    </a:cubicBezTo>
                    <a:cubicBezTo>
                      <a:pt x="28" y="31"/>
                      <a:pt x="29" y="31"/>
                      <a:pt x="29" y="32"/>
                    </a:cubicBezTo>
                    <a:cubicBezTo>
                      <a:pt x="31" y="30"/>
                      <a:pt x="29" y="33"/>
                      <a:pt x="31" y="31"/>
                    </a:cubicBezTo>
                    <a:cubicBezTo>
                      <a:pt x="30" y="31"/>
                      <a:pt x="30" y="31"/>
                      <a:pt x="30" y="31"/>
                    </a:cubicBezTo>
                    <a:cubicBezTo>
                      <a:pt x="31" y="31"/>
                      <a:pt x="32" y="29"/>
                      <a:pt x="32" y="29"/>
                    </a:cubicBezTo>
                    <a:cubicBezTo>
                      <a:pt x="31" y="31"/>
                      <a:pt x="31" y="31"/>
                      <a:pt x="31" y="31"/>
                    </a:cubicBezTo>
                    <a:cubicBezTo>
                      <a:pt x="29" y="33"/>
                      <a:pt x="31" y="31"/>
                      <a:pt x="30" y="32"/>
                    </a:cubicBezTo>
                    <a:cubicBezTo>
                      <a:pt x="31" y="31"/>
                      <a:pt x="30" y="32"/>
                      <a:pt x="31" y="31"/>
                    </a:cubicBezTo>
                    <a:cubicBezTo>
                      <a:pt x="32" y="31"/>
                      <a:pt x="32" y="31"/>
                      <a:pt x="32" y="31"/>
                    </a:cubicBezTo>
                    <a:cubicBezTo>
                      <a:pt x="33" y="30"/>
                      <a:pt x="33" y="30"/>
                      <a:pt x="33" y="30"/>
                    </a:cubicBezTo>
                    <a:cubicBezTo>
                      <a:pt x="33" y="30"/>
                      <a:pt x="31" y="32"/>
                      <a:pt x="31" y="32"/>
                    </a:cubicBezTo>
                    <a:cubicBezTo>
                      <a:pt x="31" y="33"/>
                      <a:pt x="31" y="32"/>
                      <a:pt x="32" y="32"/>
                    </a:cubicBezTo>
                    <a:cubicBezTo>
                      <a:pt x="32" y="32"/>
                      <a:pt x="32" y="32"/>
                      <a:pt x="32" y="32"/>
                    </a:cubicBezTo>
                    <a:cubicBezTo>
                      <a:pt x="32" y="32"/>
                      <a:pt x="32" y="32"/>
                      <a:pt x="32" y="32"/>
                    </a:cubicBezTo>
                    <a:cubicBezTo>
                      <a:pt x="32" y="32"/>
                      <a:pt x="32" y="32"/>
                      <a:pt x="32" y="32"/>
                    </a:cubicBezTo>
                    <a:cubicBezTo>
                      <a:pt x="32" y="32"/>
                      <a:pt x="32" y="32"/>
                      <a:pt x="32" y="32"/>
                    </a:cubicBezTo>
                    <a:cubicBezTo>
                      <a:pt x="32" y="32"/>
                      <a:pt x="32" y="32"/>
                      <a:pt x="32" y="32"/>
                    </a:cubicBezTo>
                    <a:cubicBezTo>
                      <a:pt x="32" y="32"/>
                      <a:pt x="32" y="32"/>
                      <a:pt x="32" y="32"/>
                    </a:cubicBezTo>
                    <a:cubicBezTo>
                      <a:pt x="32" y="32"/>
                      <a:pt x="32" y="32"/>
                      <a:pt x="32" y="32"/>
                    </a:cubicBezTo>
                    <a:cubicBezTo>
                      <a:pt x="32" y="32"/>
                      <a:pt x="32" y="32"/>
                      <a:pt x="31" y="33"/>
                    </a:cubicBezTo>
                    <a:cubicBezTo>
                      <a:pt x="30" y="34"/>
                      <a:pt x="30" y="34"/>
                      <a:pt x="30" y="34"/>
                    </a:cubicBezTo>
                    <a:cubicBezTo>
                      <a:pt x="30" y="34"/>
                      <a:pt x="32" y="33"/>
                      <a:pt x="32" y="32"/>
                    </a:cubicBezTo>
                    <a:cubicBezTo>
                      <a:pt x="32" y="34"/>
                      <a:pt x="33" y="33"/>
                      <a:pt x="34" y="33"/>
                    </a:cubicBezTo>
                    <a:cubicBezTo>
                      <a:pt x="34" y="33"/>
                      <a:pt x="33" y="33"/>
                      <a:pt x="33" y="33"/>
                    </a:cubicBezTo>
                    <a:cubicBezTo>
                      <a:pt x="34" y="33"/>
                      <a:pt x="35" y="32"/>
                      <a:pt x="34" y="33"/>
                    </a:cubicBezTo>
                    <a:cubicBezTo>
                      <a:pt x="35" y="32"/>
                      <a:pt x="33" y="34"/>
                      <a:pt x="34" y="34"/>
                    </a:cubicBezTo>
                    <a:cubicBezTo>
                      <a:pt x="33" y="34"/>
                      <a:pt x="35" y="33"/>
                      <a:pt x="34" y="33"/>
                    </a:cubicBezTo>
                    <a:cubicBezTo>
                      <a:pt x="33" y="35"/>
                      <a:pt x="36" y="32"/>
                      <a:pt x="35" y="34"/>
                    </a:cubicBezTo>
                    <a:cubicBezTo>
                      <a:pt x="36" y="33"/>
                      <a:pt x="35" y="34"/>
                      <a:pt x="34" y="35"/>
                    </a:cubicBezTo>
                    <a:cubicBezTo>
                      <a:pt x="35" y="34"/>
                      <a:pt x="36" y="34"/>
                      <a:pt x="37" y="33"/>
                    </a:cubicBezTo>
                    <a:cubicBezTo>
                      <a:pt x="36" y="34"/>
                      <a:pt x="36" y="34"/>
                      <a:pt x="36" y="34"/>
                    </a:cubicBezTo>
                    <a:cubicBezTo>
                      <a:pt x="36" y="34"/>
                      <a:pt x="36" y="34"/>
                      <a:pt x="37" y="34"/>
                    </a:cubicBezTo>
                    <a:cubicBezTo>
                      <a:pt x="38" y="33"/>
                      <a:pt x="39" y="32"/>
                      <a:pt x="39" y="32"/>
                    </a:cubicBezTo>
                    <a:cubicBezTo>
                      <a:pt x="39" y="32"/>
                      <a:pt x="39" y="32"/>
                      <a:pt x="39" y="32"/>
                    </a:cubicBezTo>
                    <a:cubicBezTo>
                      <a:pt x="40" y="32"/>
                      <a:pt x="40" y="32"/>
                      <a:pt x="40" y="32"/>
                    </a:cubicBezTo>
                    <a:cubicBezTo>
                      <a:pt x="39" y="33"/>
                      <a:pt x="39" y="32"/>
                      <a:pt x="39" y="33"/>
                    </a:cubicBezTo>
                    <a:cubicBezTo>
                      <a:pt x="37" y="35"/>
                      <a:pt x="38" y="34"/>
                      <a:pt x="38" y="35"/>
                    </a:cubicBezTo>
                    <a:cubicBezTo>
                      <a:pt x="39" y="34"/>
                      <a:pt x="39" y="34"/>
                      <a:pt x="39" y="34"/>
                    </a:cubicBezTo>
                    <a:cubicBezTo>
                      <a:pt x="40" y="33"/>
                      <a:pt x="38" y="35"/>
                      <a:pt x="38" y="35"/>
                    </a:cubicBezTo>
                    <a:cubicBezTo>
                      <a:pt x="42" y="32"/>
                      <a:pt x="42" y="32"/>
                      <a:pt x="42" y="32"/>
                    </a:cubicBezTo>
                    <a:cubicBezTo>
                      <a:pt x="42" y="32"/>
                      <a:pt x="41" y="33"/>
                      <a:pt x="40" y="34"/>
                    </a:cubicBezTo>
                    <a:cubicBezTo>
                      <a:pt x="40" y="34"/>
                      <a:pt x="42" y="32"/>
                      <a:pt x="44" y="31"/>
                    </a:cubicBezTo>
                    <a:cubicBezTo>
                      <a:pt x="44" y="31"/>
                      <a:pt x="45" y="31"/>
                      <a:pt x="45" y="31"/>
                    </a:cubicBezTo>
                    <a:cubicBezTo>
                      <a:pt x="44" y="32"/>
                      <a:pt x="45" y="31"/>
                      <a:pt x="44" y="32"/>
                    </a:cubicBezTo>
                    <a:cubicBezTo>
                      <a:pt x="43" y="33"/>
                      <a:pt x="43" y="33"/>
                      <a:pt x="43" y="33"/>
                    </a:cubicBezTo>
                    <a:cubicBezTo>
                      <a:pt x="43" y="33"/>
                      <a:pt x="41" y="34"/>
                      <a:pt x="40" y="35"/>
                    </a:cubicBezTo>
                    <a:cubicBezTo>
                      <a:pt x="41" y="35"/>
                      <a:pt x="41" y="36"/>
                      <a:pt x="41" y="36"/>
                    </a:cubicBezTo>
                    <a:cubicBezTo>
                      <a:pt x="43" y="34"/>
                      <a:pt x="42" y="35"/>
                      <a:pt x="44" y="34"/>
                    </a:cubicBezTo>
                    <a:cubicBezTo>
                      <a:pt x="44" y="34"/>
                      <a:pt x="43" y="35"/>
                      <a:pt x="42" y="36"/>
                    </a:cubicBezTo>
                    <a:cubicBezTo>
                      <a:pt x="43" y="35"/>
                      <a:pt x="43" y="36"/>
                      <a:pt x="43" y="36"/>
                    </a:cubicBezTo>
                    <a:cubicBezTo>
                      <a:pt x="43" y="36"/>
                      <a:pt x="43" y="36"/>
                      <a:pt x="43" y="36"/>
                    </a:cubicBezTo>
                    <a:cubicBezTo>
                      <a:pt x="44" y="36"/>
                      <a:pt x="43" y="37"/>
                      <a:pt x="45" y="36"/>
                    </a:cubicBezTo>
                    <a:cubicBezTo>
                      <a:pt x="44" y="37"/>
                      <a:pt x="44" y="37"/>
                      <a:pt x="44" y="37"/>
                    </a:cubicBezTo>
                    <a:cubicBezTo>
                      <a:pt x="44" y="37"/>
                      <a:pt x="47" y="34"/>
                      <a:pt x="46" y="36"/>
                    </a:cubicBezTo>
                    <a:cubicBezTo>
                      <a:pt x="45" y="36"/>
                      <a:pt x="45" y="36"/>
                      <a:pt x="45" y="36"/>
                    </a:cubicBezTo>
                    <a:cubicBezTo>
                      <a:pt x="46" y="36"/>
                      <a:pt x="44" y="38"/>
                      <a:pt x="46" y="36"/>
                    </a:cubicBezTo>
                    <a:cubicBezTo>
                      <a:pt x="45" y="37"/>
                      <a:pt x="45" y="37"/>
                      <a:pt x="45" y="37"/>
                    </a:cubicBezTo>
                    <a:cubicBezTo>
                      <a:pt x="45" y="37"/>
                      <a:pt x="45" y="37"/>
                      <a:pt x="47" y="36"/>
                    </a:cubicBezTo>
                    <a:cubicBezTo>
                      <a:pt x="45" y="38"/>
                      <a:pt x="45" y="38"/>
                      <a:pt x="45" y="38"/>
                    </a:cubicBezTo>
                    <a:cubicBezTo>
                      <a:pt x="45" y="39"/>
                      <a:pt x="47" y="36"/>
                      <a:pt x="47" y="37"/>
                    </a:cubicBezTo>
                    <a:cubicBezTo>
                      <a:pt x="47" y="37"/>
                      <a:pt x="46" y="38"/>
                      <a:pt x="46" y="38"/>
                    </a:cubicBezTo>
                    <a:cubicBezTo>
                      <a:pt x="47" y="37"/>
                      <a:pt x="47" y="38"/>
                      <a:pt x="47" y="38"/>
                    </a:cubicBezTo>
                    <a:cubicBezTo>
                      <a:pt x="46" y="39"/>
                      <a:pt x="46" y="39"/>
                      <a:pt x="46" y="39"/>
                    </a:cubicBezTo>
                    <a:cubicBezTo>
                      <a:pt x="47" y="40"/>
                      <a:pt x="47" y="41"/>
                      <a:pt x="50" y="41"/>
                    </a:cubicBezTo>
                    <a:cubicBezTo>
                      <a:pt x="48" y="42"/>
                      <a:pt x="48" y="41"/>
                      <a:pt x="47" y="43"/>
                    </a:cubicBezTo>
                    <a:cubicBezTo>
                      <a:pt x="49" y="41"/>
                      <a:pt x="48" y="42"/>
                      <a:pt x="49" y="42"/>
                    </a:cubicBezTo>
                    <a:cubicBezTo>
                      <a:pt x="48" y="42"/>
                      <a:pt x="48" y="42"/>
                      <a:pt x="48" y="42"/>
                    </a:cubicBezTo>
                    <a:cubicBezTo>
                      <a:pt x="49" y="42"/>
                      <a:pt x="48" y="43"/>
                      <a:pt x="48" y="43"/>
                    </a:cubicBezTo>
                    <a:cubicBezTo>
                      <a:pt x="49" y="43"/>
                      <a:pt x="49" y="43"/>
                      <a:pt x="49" y="43"/>
                    </a:cubicBezTo>
                    <a:cubicBezTo>
                      <a:pt x="50" y="42"/>
                      <a:pt x="47" y="45"/>
                      <a:pt x="49" y="43"/>
                    </a:cubicBezTo>
                    <a:cubicBezTo>
                      <a:pt x="48" y="44"/>
                      <a:pt x="48" y="44"/>
                      <a:pt x="48" y="44"/>
                    </a:cubicBezTo>
                    <a:cubicBezTo>
                      <a:pt x="50" y="43"/>
                      <a:pt x="47" y="45"/>
                      <a:pt x="49" y="44"/>
                    </a:cubicBezTo>
                    <a:cubicBezTo>
                      <a:pt x="49" y="44"/>
                      <a:pt x="49" y="44"/>
                      <a:pt x="49" y="44"/>
                    </a:cubicBezTo>
                    <a:cubicBezTo>
                      <a:pt x="48" y="45"/>
                      <a:pt x="51" y="43"/>
                      <a:pt x="50" y="44"/>
                    </a:cubicBezTo>
                    <a:cubicBezTo>
                      <a:pt x="50" y="44"/>
                      <a:pt x="51" y="44"/>
                      <a:pt x="53" y="43"/>
                    </a:cubicBezTo>
                    <a:cubicBezTo>
                      <a:pt x="51" y="44"/>
                      <a:pt x="51" y="44"/>
                      <a:pt x="51" y="44"/>
                    </a:cubicBezTo>
                    <a:cubicBezTo>
                      <a:pt x="52" y="44"/>
                      <a:pt x="52" y="46"/>
                      <a:pt x="55" y="45"/>
                    </a:cubicBezTo>
                    <a:cubicBezTo>
                      <a:pt x="54" y="45"/>
                      <a:pt x="54" y="45"/>
                      <a:pt x="54" y="45"/>
                    </a:cubicBezTo>
                    <a:cubicBezTo>
                      <a:pt x="56" y="44"/>
                      <a:pt x="52" y="48"/>
                      <a:pt x="56" y="45"/>
                    </a:cubicBezTo>
                    <a:cubicBezTo>
                      <a:pt x="58" y="45"/>
                      <a:pt x="58" y="45"/>
                      <a:pt x="58" y="45"/>
                    </a:cubicBezTo>
                    <a:cubicBezTo>
                      <a:pt x="56" y="46"/>
                      <a:pt x="56" y="46"/>
                      <a:pt x="56" y="46"/>
                    </a:cubicBezTo>
                    <a:cubicBezTo>
                      <a:pt x="57" y="46"/>
                      <a:pt x="56" y="46"/>
                      <a:pt x="58" y="46"/>
                    </a:cubicBezTo>
                    <a:cubicBezTo>
                      <a:pt x="56" y="46"/>
                      <a:pt x="56" y="46"/>
                      <a:pt x="56" y="46"/>
                    </a:cubicBezTo>
                    <a:cubicBezTo>
                      <a:pt x="56" y="47"/>
                      <a:pt x="59" y="46"/>
                      <a:pt x="58" y="46"/>
                    </a:cubicBezTo>
                    <a:cubicBezTo>
                      <a:pt x="57" y="46"/>
                      <a:pt x="57" y="46"/>
                      <a:pt x="57" y="46"/>
                    </a:cubicBezTo>
                    <a:cubicBezTo>
                      <a:pt x="55" y="49"/>
                      <a:pt x="54" y="52"/>
                      <a:pt x="58" y="51"/>
                    </a:cubicBezTo>
                    <a:cubicBezTo>
                      <a:pt x="59" y="50"/>
                      <a:pt x="56" y="52"/>
                      <a:pt x="56" y="52"/>
                    </a:cubicBezTo>
                    <a:cubicBezTo>
                      <a:pt x="60" y="51"/>
                      <a:pt x="56" y="55"/>
                      <a:pt x="61" y="53"/>
                    </a:cubicBezTo>
                    <a:cubicBezTo>
                      <a:pt x="63" y="53"/>
                      <a:pt x="68" y="50"/>
                      <a:pt x="68" y="50"/>
                    </a:cubicBezTo>
                    <a:cubicBezTo>
                      <a:pt x="65" y="50"/>
                      <a:pt x="66" y="47"/>
                      <a:pt x="68" y="44"/>
                    </a:cubicBezTo>
                    <a:cubicBezTo>
                      <a:pt x="67" y="44"/>
                      <a:pt x="66" y="43"/>
                      <a:pt x="66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1" name="chenying0907 374"/>
              <p:cNvSpPr/>
              <p:nvPr/>
            </p:nvSpPr>
            <p:spPr bwMode="auto">
              <a:xfrm>
                <a:off x="3472" y="2077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  <a:gd name="T3" fmla="*/ 0 h 1"/>
                  <a:gd name="T4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2" name="chenying0907 375"/>
              <p:cNvSpPr/>
              <p:nvPr/>
            </p:nvSpPr>
            <p:spPr bwMode="auto">
              <a:xfrm>
                <a:off x="4219" y="2506"/>
                <a:ext cx="2" cy="4"/>
              </a:xfrm>
              <a:custGeom>
                <a:avLst/>
                <a:gdLst>
                  <a:gd name="T0" fmla="*/ 0 w 1"/>
                  <a:gd name="T1" fmla="*/ 1 h 2"/>
                  <a:gd name="T2" fmla="*/ 1 w 1"/>
                  <a:gd name="T3" fmla="*/ 1 h 2"/>
                  <a:gd name="T4" fmla="*/ 1 w 1"/>
                  <a:gd name="T5" fmla="*/ 0 h 2"/>
                  <a:gd name="T6" fmla="*/ 0 w 1"/>
                  <a:gd name="T7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0" y="1"/>
                    </a:moveTo>
                    <a:cubicBezTo>
                      <a:pt x="0" y="2"/>
                      <a:pt x="1" y="1"/>
                      <a:pt x="1" y="1"/>
                    </a:cubicBezTo>
                    <a:cubicBezTo>
                      <a:pt x="1" y="1"/>
                      <a:pt x="1" y="0"/>
                      <a:pt x="1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3" name="chenying0907 376"/>
              <p:cNvSpPr/>
              <p:nvPr/>
            </p:nvSpPr>
            <p:spPr bwMode="auto">
              <a:xfrm>
                <a:off x="4228" y="2482"/>
                <a:ext cx="6" cy="3"/>
              </a:xfrm>
              <a:custGeom>
                <a:avLst/>
                <a:gdLst>
                  <a:gd name="T0" fmla="*/ 3 w 3"/>
                  <a:gd name="T1" fmla="*/ 0 h 1"/>
                  <a:gd name="T2" fmla="*/ 0 w 3"/>
                  <a:gd name="T3" fmla="*/ 1 h 1"/>
                  <a:gd name="T4" fmla="*/ 3 w 3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1">
                    <a:moveTo>
                      <a:pt x="3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2" y="1"/>
                      <a:pt x="2" y="0"/>
                      <a:pt x="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4" name="chenying0907 377"/>
              <p:cNvSpPr/>
              <p:nvPr/>
            </p:nvSpPr>
            <p:spPr bwMode="auto">
              <a:xfrm>
                <a:off x="3472" y="2073"/>
                <a:ext cx="0" cy="2"/>
              </a:xfrm>
              <a:custGeom>
                <a:avLst/>
                <a:gdLst>
                  <a:gd name="T0" fmla="*/ 0 h 1"/>
                  <a:gd name="T1" fmla="*/ 0 h 1"/>
                  <a:gd name="T2" fmla="*/ 0 h 1"/>
                  <a:gd name="T3" fmla="*/ 1 h 1"/>
                  <a:gd name="T4" fmla="*/ 1 h 1"/>
                  <a:gd name="T5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5" name="chenying0907 378"/>
              <p:cNvSpPr/>
              <p:nvPr/>
            </p:nvSpPr>
            <p:spPr bwMode="auto">
              <a:xfrm>
                <a:off x="3472" y="207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6" name="chenying0907 379"/>
              <p:cNvSpPr/>
              <p:nvPr/>
            </p:nvSpPr>
            <p:spPr bwMode="auto">
              <a:xfrm>
                <a:off x="4219" y="2510"/>
                <a:ext cx="5" cy="2"/>
              </a:xfrm>
              <a:custGeom>
                <a:avLst/>
                <a:gdLst>
                  <a:gd name="T0" fmla="*/ 0 w 2"/>
                  <a:gd name="T1" fmla="*/ 1 h 1"/>
                  <a:gd name="T2" fmla="*/ 2 w 2"/>
                  <a:gd name="T3" fmla="*/ 0 h 1"/>
                  <a:gd name="T4" fmla="*/ 0 w 2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0" y="1"/>
                    </a:moveTo>
                    <a:cubicBezTo>
                      <a:pt x="0" y="1"/>
                      <a:pt x="1" y="1"/>
                      <a:pt x="2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7" name="chenying0907 380"/>
              <p:cNvSpPr/>
              <p:nvPr/>
            </p:nvSpPr>
            <p:spPr bwMode="auto">
              <a:xfrm>
                <a:off x="4221" y="2514"/>
                <a:ext cx="3" cy="4"/>
              </a:xfrm>
              <a:custGeom>
                <a:avLst/>
                <a:gdLst>
                  <a:gd name="T0" fmla="*/ 1 w 1"/>
                  <a:gd name="T1" fmla="*/ 0 h 2"/>
                  <a:gd name="T2" fmla="*/ 1 w 1"/>
                  <a:gd name="T3" fmla="*/ 2 h 2"/>
                  <a:gd name="T4" fmla="*/ 1 w 1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0"/>
                    </a:moveTo>
                    <a:cubicBezTo>
                      <a:pt x="0" y="2"/>
                      <a:pt x="1" y="1"/>
                      <a:pt x="1" y="2"/>
                    </a:cubicBezTo>
                    <a:cubicBezTo>
                      <a:pt x="1" y="1"/>
                      <a:pt x="1" y="1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8" name="Oval 381"/>
              <p:cNvSpPr>
                <a:spLocks noChangeArrowheads="1"/>
              </p:cNvSpPr>
              <p:nvPr/>
            </p:nvSpPr>
            <p:spPr bwMode="auto">
              <a:xfrm>
                <a:off x="3905" y="2275"/>
                <a:ext cx="1" cy="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9" name="chenying0907 382"/>
              <p:cNvSpPr/>
              <p:nvPr/>
            </p:nvSpPr>
            <p:spPr bwMode="auto">
              <a:xfrm>
                <a:off x="4217" y="2510"/>
                <a:ext cx="2" cy="0"/>
              </a:xfrm>
              <a:custGeom>
                <a:avLst/>
                <a:gdLst>
                  <a:gd name="T0" fmla="*/ 0 w 1"/>
                  <a:gd name="T1" fmla="*/ 1 w 1"/>
                  <a:gd name="T2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0" name="chenying0907 383"/>
              <p:cNvSpPr/>
              <p:nvPr/>
            </p:nvSpPr>
            <p:spPr bwMode="auto">
              <a:xfrm>
                <a:off x="4296" y="2552"/>
                <a:ext cx="0" cy="3"/>
              </a:xfrm>
              <a:custGeom>
                <a:avLst/>
                <a:gdLst>
                  <a:gd name="T0" fmla="*/ 0 h 1"/>
                  <a:gd name="T1" fmla="*/ 1 h 1"/>
                  <a:gd name="T2" fmla="*/ 1 h 1"/>
                  <a:gd name="T3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1" name="chenying0907 384"/>
              <p:cNvSpPr/>
              <p:nvPr/>
            </p:nvSpPr>
            <p:spPr bwMode="auto">
              <a:xfrm>
                <a:off x="4289" y="2557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2" name="chenying0907 385"/>
              <p:cNvSpPr/>
              <p:nvPr/>
            </p:nvSpPr>
            <p:spPr bwMode="auto">
              <a:xfrm>
                <a:off x="4296" y="2552"/>
                <a:ext cx="2" cy="0"/>
              </a:xfrm>
              <a:custGeom>
                <a:avLst/>
                <a:gdLst>
                  <a:gd name="T0" fmla="*/ 0 w 1"/>
                  <a:gd name="T1" fmla="*/ 1 w 1"/>
                  <a:gd name="T2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3" name="chenying0907 386"/>
              <p:cNvSpPr/>
              <p:nvPr/>
            </p:nvSpPr>
            <p:spPr bwMode="auto">
              <a:xfrm>
                <a:off x="4306" y="2555"/>
                <a:ext cx="2" cy="4"/>
              </a:xfrm>
              <a:custGeom>
                <a:avLst/>
                <a:gdLst>
                  <a:gd name="T0" fmla="*/ 0 w 2"/>
                  <a:gd name="T1" fmla="*/ 4 h 4"/>
                  <a:gd name="T2" fmla="*/ 0 w 2"/>
                  <a:gd name="T3" fmla="*/ 4 h 4"/>
                  <a:gd name="T4" fmla="*/ 2 w 2"/>
                  <a:gd name="T5" fmla="*/ 0 h 4"/>
                  <a:gd name="T6" fmla="*/ 0 w 2"/>
                  <a:gd name="T7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4">
                    <a:moveTo>
                      <a:pt x="0" y="4"/>
                    </a:moveTo>
                    <a:lnTo>
                      <a:pt x="0" y="4"/>
                    </a:lnTo>
                    <a:lnTo>
                      <a:pt x="2" y="0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4" name="chenying0907 387"/>
              <p:cNvSpPr/>
              <p:nvPr/>
            </p:nvSpPr>
            <p:spPr bwMode="auto">
              <a:xfrm>
                <a:off x="3903" y="2275"/>
                <a:ext cx="2" cy="0"/>
              </a:xfrm>
              <a:custGeom>
                <a:avLst/>
                <a:gdLst>
                  <a:gd name="T0" fmla="*/ 1 w 1"/>
                  <a:gd name="T1" fmla="*/ 1 w 1"/>
                  <a:gd name="T2" fmla="*/ 1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5" name="chenying0907 388"/>
              <p:cNvSpPr/>
              <p:nvPr/>
            </p:nvSpPr>
            <p:spPr bwMode="auto">
              <a:xfrm>
                <a:off x="3901" y="2571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6" name="chenying0907 389"/>
              <p:cNvSpPr/>
              <p:nvPr/>
            </p:nvSpPr>
            <p:spPr bwMode="auto">
              <a:xfrm>
                <a:off x="4285" y="2550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7" name="chenying0907 390"/>
              <p:cNvSpPr/>
              <p:nvPr/>
            </p:nvSpPr>
            <p:spPr bwMode="auto">
              <a:xfrm>
                <a:off x="3472" y="2079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8" name="Rectangle 391"/>
              <p:cNvSpPr>
                <a:spLocks noChangeArrowheads="1"/>
              </p:cNvSpPr>
              <p:nvPr/>
            </p:nvSpPr>
            <p:spPr bwMode="auto">
              <a:xfrm>
                <a:off x="3472" y="2079"/>
                <a:ext cx="1" cy="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9" name="chenying0907 392"/>
              <p:cNvSpPr/>
              <p:nvPr/>
            </p:nvSpPr>
            <p:spPr bwMode="auto">
              <a:xfrm>
                <a:off x="4277" y="2495"/>
                <a:ext cx="2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0" name="chenying0907 393"/>
              <p:cNvSpPr/>
              <p:nvPr/>
            </p:nvSpPr>
            <p:spPr bwMode="auto">
              <a:xfrm>
                <a:off x="3472" y="2077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1" name="chenying0907 394"/>
              <p:cNvSpPr/>
              <p:nvPr/>
            </p:nvSpPr>
            <p:spPr bwMode="auto">
              <a:xfrm>
                <a:off x="4255" y="253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2" name="chenying0907 395"/>
              <p:cNvSpPr/>
              <p:nvPr/>
            </p:nvSpPr>
            <p:spPr bwMode="auto">
              <a:xfrm>
                <a:off x="3678" y="2461"/>
                <a:ext cx="19" cy="13"/>
              </a:xfrm>
              <a:custGeom>
                <a:avLst/>
                <a:gdLst>
                  <a:gd name="T0" fmla="*/ 0 w 9"/>
                  <a:gd name="T1" fmla="*/ 0 h 6"/>
                  <a:gd name="T2" fmla="*/ 9 w 9"/>
                  <a:gd name="T3" fmla="*/ 6 h 6"/>
                  <a:gd name="T4" fmla="*/ 0 w 9"/>
                  <a:gd name="T5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" h="6">
                    <a:moveTo>
                      <a:pt x="0" y="0"/>
                    </a:moveTo>
                    <a:cubicBezTo>
                      <a:pt x="9" y="6"/>
                      <a:pt x="9" y="6"/>
                      <a:pt x="9" y="6"/>
                    </a:cubicBezTo>
                    <a:cubicBezTo>
                      <a:pt x="6" y="3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3" name="chenying0907 396"/>
              <p:cNvSpPr/>
              <p:nvPr/>
            </p:nvSpPr>
            <p:spPr bwMode="auto">
              <a:xfrm>
                <a:off x="3496" y="2319"/>
                <a:ext cx="4" cy="6"/>
              </a:xfrm>
              <a:custGeom>
                <a:avLst/>
                <a:gdLst>
                  <a:gd name="T0" fmla="*/ 1 w 2"/>
                  <a:gd name="T1" fmla="*/ 1 h 3"/>
                  <a:gd name="T2" fmla="*/ 2 w 2"/>
                  <a:gd name="T3" fmla="*/ 3 h 3"/>
                  <a:gd name="T4" fmla="*/ 2 w 2"/>
                  <a:gd name="T5" fmla="*/ 1 h 3"/>
                  <a:gd name="T6" fmla="*/ 1 w 2"/>
                  <a:gd name="T7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3">
                    <a:moveTo>
                      <a:pt x="1" y="1"/>
                    </a:moveTo>
                    <a:cubicBezTo>
                      <a:pt x="2" y="2"/>
                      <a:pt x="2" y="2"/>
                      <a:pt x="2" y="3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0" y="0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4" name="chenying0907 397"/>
              <p:cNvSpPr/>
              <p:nvPr/>
            </p:nvSpPr>
            <p:spPr bwMode="auto">
              <a:xfrm>
                <a:off x="3483" y="2156"/>
                <a:ext cx="6" cy="4"/>
              </a:xfrm>
              <a:custGeom>
                <a:avLst/>
                <a:gdLst>
                  <a:gd name="T0" fmla="*/ 2 w 3"/>
                  <a:gd name="T1" fmla="*/ 1 h 2"/>
                  <a:gd name="T2" fmla="*/ 1 w 3"/>
                  <a:gd name="T3" fmla="*/ 2 h 2"/>
                  <a:gd name="T4" fmla="*/ 2 w 3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2">
                    <a:moveTo>
                      <a:pt x="2" y="1"/>
                    </a:moveTo>
                    <a:cubicBezTo>
                      <a:pt x="0" y="0"/>
                      <a:pt x="3" y="1"/>
                      <a:pt x="1" y="2"/>
                    </a:cubicBezTo>
                    <a:cubicBezTo>
                      <a:pt x="2" y="2"/>
                      <a:pt x="2" y="2"/>
                      <a:pt x="2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5" name="chenying0907 398"/>
              <p:cNvSpPr/>
              <p:nvPr/>
            </p:nvSpPr>
            <p:spPr bwMode="auto">
              <a:xfrm>
                <a:off x="3534" y="2347"/>
                <a:ext cx="13" cy="6"/>
              </a:xfrm>
              <a:custGeom>
                <a:avLst/>
                <a:gdLst>
                  <a:gd name="T0" fmla="*/ 0 w 6"/>
                  <a:gd name="T1" fmla="*/ 0 h 3"/>
                  <a:gd name="T2" fmla="*/ 4 w 6"/>
                  <a:gd name="T3" fmla="*/ 3 h 3"/>
                  <a:gd name="T4" fmla="*/ 0 w 6"/>
                  <a:gd name="T5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" h="3">
                    <a:moveTo>
                      <a:pt x="0" y="0"/>
                    </a:moveTo>
                    <a:cubicBezTo>
                      <a:pt x="0" y="2"/>
                      <a:pt x="3" y="3"/>
                      <a:pt x="4" y="3"/>
                    </a:cubicBezTo>
                    <a:cubicBezTo>
                      <a:pt x="6" y="3"/>
                      <a:pt x="1" y="2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6" name="chenying0907 399"/>
              <p:cNvSpPr/>
              <p:nvPr/>
            </p:nvSpPr>
            <p:spPr bwMode="auto">
              <a:xfrm>
                <a:off x="3466" y="2090"/>
                <a:ext cx="4" cy="4"/>
              </a:xfrm>
              <a:custGeom>
                <a:avLst/>
                <a:gdLst>
                  <a:gd name="T0" fmla="*/ 0 w 2"/>
                  <a:gd name="T1" fmla="*/ 0 h 2"/>
                  <a:gd name="T2" fmla="*/ 2 w 2"/>
                  <a:gd name="T3" fmla="*/ 2 h 2"/>
                  <a:gd name="T4" fmla="*/ 0 w 2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2" y="2"/>
                      <a:pt x="2" y="2"/>
                      <a:pt x="2" y="2"/>
                    </a:cubicBezTo>
                    <a:cubicBezTo>
                      <a:pt x="2" y="1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7" name="chenying0907 400"/>
              <p:cNvSpPr/>
              <p:nvPr/>
            </p:nvSpPr>
            <p:spPr bwMode="auto">
              <a:xfrm>
                <a:off x="3466" y="2103"/>
                <a:ext cx="4" cy="0"/>
              </a:xfrm>
              <a:custGeom>
                <a:avLst/>
                <a:gdLst>
                  <a:gd name="T0" fmla="*/ 0 w 2"/>
                  <a:gd name="T1" fmla="*/ 1 w 2"/>
                  <a:gd name="T2" fmla="*/ 1 w 2"/>
                  <a:gd name="T3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2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8" name="chenying0907 401"/>
              <p:cNvSpPr/>
              <p:nvPr/>
            </p:nvSpPr>
            <p:spPr bwMode="auto">
              <a:xfrm>
                <a:off x="3477" y="2152"/>
                <a:ext cx="4" cy="8"/>
              </a:xfrm>
              <a:custGeom>
                <a:avLst/>
                <a:gdLst>
                  <a:gd name="T0" fmla="*/ 2 w 2"/>
                  <a:gd name="T1" fmla="*/ 4 h 4"/>
                  <a:gd name="T2" fmla="*/ 1 w 2"/>
                  <a:gd name="T3" fmla="*/ 0 h 4"/>
                  <a:gd name="T4" fmla="*/ 2 w 2"/>
                  <a:gd name="T5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4">
                    <a:moveTo>
                      <a:pt x="2" y="4"/>
                    </a:moveTo>
                    <a:cubicBezTo>
                      <a:pt x="2" y="3"/>
                      <a:pt x="1" y="1"/>
                      <a:pt x="1" y="0"/>
                    </a:cubicBezTo>
                    <a:cubicBezTo>
                      <a:pt x="0" y="2"/>
                      <a:pt x="1" y="2"/>
                      <a:pt x="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9" name="chenying0907 402"/>
              <p:cNvSpPr/>
              <p:nvPr/>
            </p:nvSpPr>
            <p:spPr bwMode="auto">
              <a:xfrm>
                <a:off x="3466" y="2096"/>
                <a:ext cx="8" cy="5"/>
              </a:xfrm>
              <a:custGeom>
                <a:avLst/>
                <a:gdLst>
                  <a:gd name="T0" fmla="*/ 0 w 4"/>
                  <a:gd name="T1" fmla="*/ 2 h 2"/>
                  <a:gd name="T2" fmla="*/ 0 w 4"/>
                  <a:gd name="T3" fmla="*/ 2 h 2"/>
                  <a:gd name="T4" fmla="*/ 2 w 4"/>
                  <a:gd name="T5" fmla="*/ 2 h 2"/>
                  <a:gd name="T6" fmla="*/ 2 w 4"/>
                  <a:gd name="T7" fmla="*/ 1 h 2"/>
                  <a:gd name="T8" fmla="*/ 4 w 4"/>
                  <a:gd name="T9" fmla="*/ 0 h 2"/>
                  <a:gd name="T10" fmla="*/ 0 w 4"/>
                  <a:gd name="T11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2">
                    <a:moveTo>
                      <a:pt x="0" y="2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1" y="2"/>
                      <a:pt x="1" y="2"/>
                      <a:pt x="2" y="2"/>
                    </a:cubicBezTo>
                    <a:cubicBezTo>
                      <a:pt x="2" y="2"/>
                      <a:pt x="3" y="1"/>
                      <a:pt x="2" y="1"/>
                    </a:cubicBezTo>
                    <a:cubicBezTo>
                      <a:pt x="3" y="0"/>
                      <a:pt x="4" y="1"/>
                      <a:pt x="4" y="0"/>
                    </a:cubicBezTo>
                    <a:cubicBezTo>
                      <a:pt x="3" y="0"/>
                      <a:pt x="1" y="1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0" name="chenying0907 403"/>
              <p:cNvSpPr/>
              <p:nvPr/>
            </p:nvSpPr>
            <p:spPr bwMode="auto">
              <a:xfrm>
                <a:off x="3470" y="2101"/>
                <a:ext cx="2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1" name="chenying0907 404"/>
              <p:cNvSpPr/>
              <p:nvPr/>
            </p:nvSpPr>
            <p:spPr bwMode="auto">
              <a:xfrm>
                <a:off x="3718" y="2501"/>
                <a:ext cx="5" cy="5"/>
              </a:xfrm>
              <a:custGeom>
                <a:avLst/>
                <a:gdLst>
                  <a:gd name="T0" fmla="*/ 0 w 2"/>
                  <a:gd name="T1" fmla="*/ 2 h 2"/>
                  <a:gd name="T2" fmla="*/ 2 w 2"/>
                  <a:gd name="T3" fmla="*/ 2 h 2"/>
                  <a:gd name="T4" fmla="*/ 0 w 2"/>
                  <a:gd name="T5" fmla="*/ 0 h 2"/>
                  <a:gd name="T6" fmla="*/ 0 w 2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0" y="2"/>
                    </a:moveTo>
                    <a:cubicBezTo>
                      <a:pt x="1" y="2"/>
                      <a:pt x="2" y="1"/>
                      <a:pt x="2" y="2"/>
                    </a:cubicBezTo>
                    <a:cubicBezTo>
                      <a:pt x="2" y="1"/>
                      <a:pt x="1" y="1"/>
                      <a:pt x="0" y="0"/>
                    </a:cubicBezTo>
                    <a:cubicBezTo>
                      <a:pt x="0" y="0"/>
                      <a:pt x="0" y="2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2" name="chenying0907 405"/>
              <p:cNvSpPr/>
              <p:nvPr/>
            </p:nvSpPr>
            <p:spPr bwMode="auto">
              <a:xfrm>
                <a:off x="3629" y="2417"/>
                <a:ext cx="7" cy="6"/>
              </a:xfrm>
              <a:custGeom>
                <a:avLst/>
                <a:gdLst>
                  <a:gd name="T0" fmla="*/ 2 w 3"/>
                  <a:gd name="T1" fmla="*/ 3 h 3"/>
                  <a:gd name="T2" fmla="*/ 0 w 3"/>
                  <a:gd name="T3" fmla="*/ 0 h 3"/>
                  <a:gd name="T4" fmla="*/ 2 w 3"/>
                  <a:gd name="T5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3">
                    <a:moveTo>
                      <a:pt x="2" y="3"/>
                    </a:moveTo>
                    <a:cubicBezTo>
                      <a:pt x="3" y="2"/>
                      <a:pt x="1" y="1"/>
                      <a:pt x="0" y="0"/>
                    </a:cubicBezTo>
                    <a:cubicBezTo>
                      <a:pt x="0" y="1"/>
                      <a:pt x="1" y="2"/>
                      <a:pt x="2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57" name="chenying0907 407"/>
            <p:cNvSpPr/>
            <p:nvPr/>
          </p:nvSpPr>
          <p:spPr bwMode="auto">
            <a:xfrm>
              <a:off x="3716" y="2495"/>
              <a:ext cx="5" cy="4"/>
            </a:xfrm>
            <a:custGeom>
              <a:avLst/>
              <a:gdLst>
                <a:gd name="T0" fmla="*/ 2 w 2"/>
                <a:gd name="T1" fmla="*/ 2 h 2"/>
                <a:gd name="T2" fmla="*/ 0 w 2"/>
                <a:gd name="T3" fmla="*/ 0 h 2"/>
                <a:gd name="T4" fmla="*/ 2 w 2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2" y="2"/>
                  </a:moveTo>
                  <a:cubicBezTo>
                    <a:pt x="1" y="1"/>
                    <a:pt x="1" y="0"/>
                    <a:pt x="0" y="0"/>
                  </a:cubicBezTo>
                  <a:cubicBezTo>
                    <a:pt x="1" y="1"/>
                    <a:pt x="1" y="1"/>
                    <a:pt x="2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" name="chenying0907 408"/>
            <p:cNvSpPr/>
            <p:nvPr/>
          </p:nvSpPr>
          <p:spPr bwMode="auto">
            <a:xfrm>
              <a:off x="3706" y="2480"/>
              <a:ext cx="10" cy="15"/>
            </a:xfrm>
            <a:custGeom>
              <a:avLst/>
              <a:gdLst>
                <a:gd name="T0" fmla="*/ 5 w 5"/>
                <a:gd name="T1" fmla="*/ 7 h 7"/>
                <a:gd name="T2" fmla="*/ 2 w 5"/>
                <a:gd name="T3" fmla="*/ 3 h 7"/>
                <a:gd name="T4" fmla="*/ 2 w 5"/>
                <a:gd name="T5" fmla="*/ 1 h 7"/>
                <a:gd name="T6" fmla="*/ 3 w 5"/>
                <a:gd name="T7" fmla="*/ 7 h 7"/>
                <a:gd name="T8" fmla="*/ 3 w 5"/>
                <a:gd name="T9" fmla="*/ 7 h 7"/>
                <a:gd name="T10" fmla="*/ 5 w 5"/>
                <a:gd name="T11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" h="7">
                  <a:moveTo>
                    <a:pt x="5" y="7"/>
                  </a:moveTo>
                  <a:cubicBezTo>
                    <a:pt x="4" y="5"/>
                    <a:pt x="4" y="3"/>
                    <a:pt x="2" y="3"/>
                  </a:cubicBezTo>
                  <a:cubicBezTo>
                    <a:pt x="1" y="1"/>
                    <a:pt x="4" y="3"/>
                    <a:pt x="2" y="1"/>
                  </a:cubicBezTo>
                  <a:cubicBezTo>
                    <a:pt x="0" y="0"/>
                    <a:pt x="1" y="4"/>
                    <a:pt x="3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7"/>
                    <a:pt x="4" y="7"/>
                    <a:pt x="5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" name="chenying0907 409"/>
            <p:cNvSpPr/>
            <p:nvPr/>
          </p:nvSpPr>
          <p:spPr bwMode="auto">
            <a:xfrm>
              <a:off x="3782" y="3038"/>
              <a:ext cx="2" cy="4"/>
            </a:xfrm>
            <a:custGeom>
              <a:avLst/>
              <a:gdLst>
                <a:gd name="T0" fmla="*/ 0 w 1"/>
                <a:gd name="T1" fmla="*/ 0 h 2"/>
                <a:gd name="T2" fmla="*/ 0 w 1"/>
                <a:gd name="T3" fmla="*/ 2 h 2"/>
                <a:gd name="T4" fmla="*/ 1 w 1"/>
                <a:gd name="T5" fmla="*/ 1 h 2"/>
                <a:gd name="T6" fmla="*/ 0 w 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1" y="1"/>
                    <a:pt x="1" y="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" name="chenying0907 410"/>
            <p:cNvSpPr/>
            <p:nvPr/>
          </p:nvSpPr>
          <p:spPr bwMode="auto">
            <a:xfrm>
              <a:off x="3631" y="2249"/>
              <a:ext cx="3" cy="2"/>
            </a:xfrm>
            <a:custGeom>
              <a:avLst/>
              <a:gdLst>
                <a:gd name="T0" fmla="*/ 3 w 3"/>
                <a:gd name="T1" fmla="*/ 0 h 2"/>
                <a:gd name="T2" fmla="*/ 0 w 3"/>
                <a:gd name="T3" fmla="*/ 0 h 2"/>
                <a:gd name="T4" fmla="*/ 0 w 3"/>
                <a:gd name="T5" fmla="*/ 2 h 2"/>
                <a:gd name="T6" fmla="*/ 3 w 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2">
                  <a:moveTo>
                    <a:pt x="3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" name="chenying0907 411"/>
            <p:cNvSpPr/>
            <p:nvPr/>
          </p:nvSpPr>
          <p:spPr bwMode="auto">
            <a:xfrm>
              <a:off x="3988" y="3019"/>
              <a:ext cx="0" cy="2"/>
            </a:xfrm>
            <a:custGeom>
              <a:avLst/>
              <a:gdLst>
                <a:gd name="T0" fmla="*/ 0 h 1"/>
                <a:gd name="T1" fmla="*/ 1 h 1"/>
                <a:gd name="T2" fmla="*/ 1 h 1"/>
                <a:gd name="T3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" name="chenying0907 412"/>
            <p:cNvSpPr/>
            <p:nvPr/>
          </p:nvSpPr>
          <p:spPr bwMode="auto">
            <a:xfrm>
              <a:off x="3856" y="3002"/>
              <a:ext cx="0" cy="2"/>
            </a:xfrm>
            <a:custGeom>
              <a:avLst/>
              <a:gdLst>
                <a:gd name="T0" fmla="*/ 0 h 1"/>
                <a:gd name="T1" fmla="*/ 1 h 1"/>
                <a:gd name="T2" fmla="*/ 1 h 1"/>
                <a:gd name="T3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" name="chenying0907 413"/>
            <p:cNvSpPr/>
            <p:nvPr/>
          </p:nvSpPr>
          <p:spPr bwMode="auto">
            <a:xfrm>
              <a:off x="3924" y="2998"/>
              <a:ext cx="2" cy="2"/>
            </a:xfrm>
            <a:custGeom>
              <a:avLst/>
              <a:gdLst>
                <a:gd name="T0" fmla="*/ 0 w 1"/>
                <a:gd name="T1" fmla="*/ 1 h 1"/>
                <a:gd name="T2" fmla="*/ 0 w 1"/>
                <a:gd name="T3" fmla="*/ 1 h 1"/>
                <a:gd name="T4" fmla="*/ 1 w 1"/>
                <a:gd name="T5" fmla="*/ 0 h 1"/>
                <a:gd name="T6" fmla="*/ 0 w 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" name="chenying0907 414"/>
            <p:cNvSpPr/>
            <p:nvPr/>
          </p:nvSpPr>
          <p:spPr bwMode="auto">
            <a:xfrm>
              <a:off x="3561" y="1990"/>
              <a:ext cx="3" cy="9"/>
            </a:xfrm>
            <a:custGeom>
              <a:avLst/>
              <a:gdLst>
                <a:gd name="T0" fmla="*/ 1 w 1"/>
                <a:gd name="T1" fmla="*/ 1 h 4"/>
                <a:gd name="T2" fmla="*/ 0 w 1"/>
                <a:gd name="T3" fmla="*/ 0 h 4"/>
                <a:gd name="T4" fmla="*/ 1 w 1"/>
                <a:gd name="T5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4">
                  <a:moveTo>
                    <a:pt x="1" y="1"/>
                  </a:moveTo>
                  <a:cubicBezTo>
                    <a:pt x="1" y="1"/>
                    <a:pt x="0" y="0"/>
                    <a:pt x="0" y="0"/>
                  </a:cubicBezTo>
                  <a:cubicBezTo>
                    <a:pt x="0" y="3"/>
                    <a:pt x="0" y="4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" name="chenying0907 415"/>
            <p:cNvSpPr/>
            <p:nvPr/>
          </p:nvSpPr>
          <p:spPr bwMode="auto">
            <a:xfrm>
              <a:off x="3795" y="3040"/>
              <a:ext cx="2" cy="2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0" y="0"/>
                    <a:pt x="1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" name="chenying0907 416"/>
            <p:cNvSpPr/>
            <p:nvPr/>
          </p:nvSpPr>
          <p:spPr bwMode="auto">
            <a:xfrm>
              <a:off x="3958" y="3032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" name="chenying0907 417"/>
            <p:cNvSpPr/>
            <p:nvPr/>
          </p:nvSpPr>
          <p:spPr bwMode="auto">
            <a:xfrm>
              <a:off x="3982" y="3027"/>
              <a:ext cx="0" cy="3"/>
            </a:xfrm>
            <a:custGeom>
              <a:avLst/>
              <a:gdLst>
                <a:gd name="T0" fmla="*/ 0 h 1"/>
                <a:gd name="T1" fmla="*/ 0 h 1"/>
                <a:gd name="T2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" name="chenying0907 418"/>
            <p:cNvSpPr/>
            <p:nvPr/>
          </p:nvSpPr>
          <p:spPr bwMode="auto">
            <a:xfrm>
              <a:off x="3595" y="18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" name="chenying0907 419"/>
            <p:cNvSpPr/>
            <p:nvPr/>
          </p:nvSpPr>
          <p:spPr bwMode="auto">
            <a:xfrm>
              <a:off x="3757" y="2981"/>
              <a:ext cx="2" cy="2"/>
            </a:xfrm>
            <a:custGeom>
              <a:avLst/>
              <a:gdLst>
                <a:gd name="T0" fmla="*/ 1 w 1"/>
                <a:gd name="T1" fmla="*/ 0 h 1"/>
                <a:gd name="T2" fmla="*/ 0 w 1"/>
                <a:gd name="T3" fmla="*/ 0 h 1"/>
                <a:gd name="T4" fmla="*/ 1 w 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" name="chenying0907 420"/>
            <p:cNvSpPr/>
            <p:nvPr/>
          </p:nvSpPr>
          <p:spPr bwMode="auto">
            <a:xfrm>
              <a:off x="3627" y="1789"/>
              <a:ext cx="2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" name="chenying0907 421"/>
            <p:cNvSpPr/>
            <p:nvPr/>
          </p:nvSpPr>
          <p:spPr bwMode="auto">
            <a:xfrm>
              <a:off x="3578" y="179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" name="Rectangle 422"/>
            <p:cNvSpPr>
              <a:spLocks noChangeArrowheads="1"/>
            </p:cNvSpPr>
            <p:nvPr/>
          </p:nvSpPr>
          <p:spPr bwMode="auto">
            <a:xfrm>
              <a:off x="3593" y="1825"/>
              <a:ext cx="1" cy="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" name="chenying0907 423"/>
            <p:cNvSpPr/>
            <p:nvPr/>
          </p:nvSpPr>
          <p:spPr bwMode="auto">
            <a:xfrm>
              <a:off x="3593" y="1825"/>
              <a:ext cx="0" cy="2"/>
            </a:xfrm>
            <a:custGeom>
              <a:avLst/>
              <a:gdLst>
                <a:gd name="T0" fmla="*/ 0 h 2"/>
                <a:gd name="T1" fmla="*/ 0 h 2"/>
                <a:gd name="T2" fmla="*/ 2 h 2"/>
                <a:gd name="T3" fmla="*/ 0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2">
                  <a:moveTo>
                    <a:pt x="0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" name="chenying0907 424"/>
            <p:cNvSpPr/>
            <p:nvPr/>
          </p:nvSpPr>
          <p:spPr bwMode="auto">
            <a:xfrm>
              <a:off x="3593" y="1825"/>
              <a:ext cx="0" cy="2"/>
            </a:xfrm>
            <a:custGeom>
              <a:avLst/>
              <a:gdLst>
                <a:gd name="T0" fmla="*/ 0 h 1"/>
                <a:gd name="T1" fmla="*/ 1 h 1"/>
                <a:gd name="T2" fmla="*/ 1 h 1"/>
                <a:gd name="T3" fmla="*/ 1 h 1"/>
                <a:gd name="T4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" name="chenying0907 425"/>
            <p:cNvSpPr/>
            <p:nvPr/>
          </p:nvSpPr>
          <p:spPr bwMode="auto">
            <a:xfrm>
              <a:off x="3638" y="2417"/>
              <a:ext cx="6" cy="6"/>
            </a:xfrm>
            <a:custGeom>
              <a:avLst/>
              <a:gdLst>
                <a:gd name="T0" fmla="*/ 1 w 3"/>
                <a:gd name="T1" fmla="*/ 2 h 3"/>
                <a:gd name="T2" fmla="*/ 3 w 3"/>
                <a:gd name="T3" fmla="*/ 2 h 3"/>
                <a:gd name="T4" fmla="*/ 1 w 3"/>
                <a:gd name="T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3">
                  <a:moveTo>
                    <a:pt x="1" y="2"/>
                  </a:moveTo>
                  <a:cubicBezTo>
                    <a:pt x="2" y="2"/>
                    <a:pt x="3" y="3"/>
                    <a:pt x="3" y="2"/>
                  </a:cubicBezTo>
                  <a:cubicBezTo>
                    <a:pt x="0" y="0"/>
                    <a:pt x="0" y="0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" name="chenying0907 426"/>
            <p:cNvSpPr/>
            <p:nvPr/>
          </p:nvSpPr>
          <p:spPr bwMode="auto">
            <a:xfrm>
              <a:off x="3708" y="2743"/>
              <a:ext cx="2" cy="7"/>
            </a:xfrm>
            <a:custGeom>
              <a:avLst/>
              <a:gdLst>
                <a:gd name="T0" fmla="*/ 1 w 1"/>
                <a:gd name="T1" fmla="*/ 3 h 3"/>
                <a:gd name="T2" fmla="*/ 0 w 1"/>
                <a:gd name="T3" fmla="*/ 0 h 3"/>
                <a:gd name="T4" fmla="*/ 1 w 1"/>
                <a:gd name="T5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3">
                  <a:moveTo>
                    <a:pt x="1" y="3"/>
                  </a:moveTo>
                  <a:cubicBezTo>
                    <a:pt x="1" y="3"/>
                    <a:pt x="1" y="0"/>
                    <a:pt x="0" y="0"/>
                  </a:cubicBezTo>
                  <a:cubicBezTo>
                    <a:pt x="0" y="0"/>
                    <a:pt x="0" y="3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" name="chenying0907 427"/>
            <p:cNvSpPr/>
            <p:nvPr/>
          </p:nvSpPr>
          <p:spPr bwMode="auto">
            <a:xfrm>
              <a:off x="3714" y="2737"/>
              <a:ext cx="4" cy="2"/>
            </a:xfrm>
            <a:custGeom>
              <a:avLst/>
              <a:gdLst>
                <a:gd name="T0" fmla="*/ 1 w 2"/>
                <a:gd name="T1" fmla="*/ 1 h 1"/>
                <a:gd name="T2" fmla="*/ 0 w 2"/>
                <a:gd name="T3" fmla="*/ 0 h 1"/>
                <a:gd name="T4" fmla="*/ 1 w 2"/>
                <a:gd name="T5" fmla="*/ 1 h 1"/>
                <a:gd name="T6" fmla="*/ 1 w 2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">
                  <a:moveTo>
                    <a:pt x="1" y="1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1" y="1"/>
                    <a:pt x="1" y="1"/>
                  </a:cubicBezTo>
                  <a:cubicBezTo>
                    <a:pt x="1" y="1"/>
                    <a:pt x="2" y="1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" name="chenying0907 428"/>
            <p:cNvSpPr/>
            <p:nvPr/>
          </p:nvSpPr>
          <p:spPr bwMode="auto">
            <a:xfrm>
              <a:off x="3706" y="2737"/>
              <a:ext cx="10" cy="4"/>
            </a:xfrm>
            <a:custGeom>
              <a:avLst/>
              <a:gdLst>
                <a:gd name="T0" fmla="*/ 0 w 5"/>
                <a:gd name="T1" fmla="*/ 1 h 2"/>
                <a:gd name="T2" fmla="*/ 4 w 5"/>
                <a:gd name="T3" fmla="*/ 1 h 2"/>
                <a:gd name="T4" fmla="*/ 5 w 5"/>
                <a:gd name="T5" fmla="*/ 2 h 2"/>
                <a:gd name="T6" fmla="*/ 3 w 5"/>
                <a:gd name="T7" fmla="*/ 1 h 2"/>
                <a:gd name="T8" fmla="*/ 2 w 5"/>
                <a:gd name="T9" fmla="*/ 1 h 2"/>
                <a:gd name="T10" fmla="*/ 0 w 5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" h="2">
                  <a:moveTo>
                    <a:pt x="0" y="1"/>
                  </a:moveTo>
                  <a:cubicBezTo>
                    <a:pt x="1" y="2"/>
                    <a:pt x="3" y="2"/>
                    <a:pt x="4" y="1"/>
                  </a:cubicBezTo>
                  <a:cubicBezTo>
                    <a:pt x="4" y="1"/>
                    <a:pt x="5" y="2"/>
                    <a:pt x="5" y="2"/>
                  </a:cubicBezTo>
                  <a:cubicBezTo>
                    <a:pt x="4" y="1"/>
                    <a:pt x="4" y="1"/>
                    <a:pt x="3" y="1"/>
                  </a:cubicBezTo>
                  <a:cubicBezTo>
                    <a:pt x="3" y="1"/>
                    <a:pt x="1" y="0"/>
                    <a:pt x="2" y="1"/>
                  </a:cubicBezTo>
                  <a:cubicBezTo>
                    <a:pt x="2" y="1"/>
                    <a:pt x="1" y="0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" name="chenying0907 429"/>
            <p:cNvSpPr/>
            <p:nvPr/>
          </p:nvSpPr>
          <p:spPr bwMode="auto">
            <a:xfrm>
              <a:off x="3755" y="2718"/>
              <a:ext cx="4" cy="6"/>
            </a:xfrm>
            <a:custGeom>
              <a:avLst/>
              <a:gdLst>
                <a:gd name="T0" fmla="*/ 2 w 2"/>
                <a:gd name="T1" fmla="*/ 3 h 3"/>
                <a:gd name="T2" fmla="*/ 0 w 2"/>
                <a:gd name="T3" fmla="*/ 0 h 3"/>
                <a:gd name="T4" fmla="*/ 2 w 2"/>
                <a:gd name="T5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3">
                  <a:moveTo>
                    <a:pt x="2" y="3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2"/>
                    <a:pt x="1" y="2"/>
                    <a:pt x="2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" name="chenying0907 430"/>
            <p:cNvSpPr/>
            <p:nvPr/>
          </p:nvSpPr>
          <p:spPr bwMode="auto">
            <a:xfrm>
              <a:off x="3761" y="2733"/>
              <a:ext cx="4" cy="17"/>
            </a:xfrm>
            <a:custGeom>
              <a:avLst/>
              <a:gdLst>
                <a:gd name="T0" fmla="*/ 1 w 2"/>
                <a:gd name="T1" fmla="*/ 7 h 8"/>
                <a:gd name="T2" fmla="*/ 0 w 2"/>
                <a:gd name="T3" fmla="*/ 3 h 8"/>
                <a:gd name="T4" fmla="*/ 1 w 2"/>
                <a:gd name="T5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8">
                  <a:moveTo>
                    <a:pt x="1" y="7"/>
                  </a:moveTo>
                  <a:cubicBezTo>
                    <a:pt x="2" y="0"/>
                    <a:pt x="1" y="8"/>
                    <a:pt x="0" y="3"/>
                  </a:cubicBezTo>
                  <a:cubicBezTo>
                    <a:pt x="0" y="5"/>
                    <a:pt x="0" y="6"/>
                    <a:pt x="1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" name="chenying0907 431"/>
            <p:cNvSpPr/>
            <p:nvPr/>
          </p:nvSpPr>
          <p:spPr bwMode="auto">
            <a:xfrm>
              <a:off x="3759" y="2720"/>
              <a:ext cx="2" cy="2"/>
            </a:xfrm>
            <a:custGeom>
              <a:avLst/>
              <a:gdLst>
                <a:gd name="T0" fmla="*/ 1 w 1"/>
                <a:gd name="T1" fmla="*/ 1 h 1"/>
                <a:gd name="T2" fmla="*/ 1 w 1"/>
                <a:gd name="T3" fmla="*/ 0 h 1"/>
                <a:gd name="T4" fmla="*/ 1 w 1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1"/>
                    <a:pt x="1" y="1"/>
                    <a:pt x="1" y="0"/>
                  </a:cubicBezTo>
                  <a:cubicBezTo>
                    <a:pt x="0" y="0"/>
                    <a:pt x="1" y="0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2" name="chenying0907 432"/>
            <p:cNvSpPr/>
            <p:nvPr/>
          </p:nvSpPr>
          <p:spPr bwMode="auto">
            <a:xfrm>
              <a:off x="3761" y="2714"/>
              <a:ext cx="6" cy="12"/>
            </a:xfrm>
            <a:custGeom>
              <a:avLst/>
              <a:gdLst>
                <a:gd name="T0" fmla="*/ 0 w 3"/>
                <a:gd name="T1" fmla="*/ 5 h 6"/>
                <a:gd name="T2" fmla="*/ 3 w 3"/>
                <a:gd name="T3" fmla="*/ 3 h 6"/>
                <a:gd name="T4" fmla="*/ 0 w 3"/>
                <a:gd name="T5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6">
                  <a:moveTo>
                    <a:pt x="0" y="5"/>
                  </a:moveTo>
                  <a:cubicBezTo>
                    <a:pt x="1" y="6"/>
                    <a:pt x="2" y="3"/>
                    <a:pt x="3" y="3"/>
                  </a:cubicBezTo>
                  <a:cubicBezTo>
                    <a:pt x="2" y="0"/>
                    <a:pt x="1" y="4"/>
                    <a:pt x="0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3" name="chenying0907 433"/>
            <p:cNvSpPr/>
            <p:nvPr/>
          </p:nvSpPr>
          <p:spPr bwMode="auto">
            <a:xfrm>
              <a:off x="3712" y="2737"/>
              <a:ext cx="0" cy="2"/>
            </a:xfrm>
            <a:custGeom>
              <a:avLst/>
              <a:gdLst>
                <a:gd name="T0" fmla="*/ 0 h 1"/>
                <a:gd name="T1" fmla="*/ 1 h 1"/>
                <a:gd name="T2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4" name="chenying0907 434"/>
            <p:cNvSpPr>
              <a:spLocks noEditPoints="1"/>
            </p:cNvSpPr>
            <p:nvPr/>
          </p:nvSpPr>
          <p:spPr bwMode="auto">
            <a:xfrm>
              <a:off x="3742" y="2907"/>
              <a:ext cx="384" cy="146"/>
            </a:xfrm>
            <a:custGeom>
              <a:avLst/>
              <a:gdLst>
                <a:gd name="T0" fmla="*/ 150 w 181"/>
                <a:gd name="T1" fmla="*/ 21 h 69"/>
                <a:gd name="T2" fmla="*/ 144 w 181"/>
                <a:gd name="T3" fmla="*/ 25 h 69"/>
                <a:gd name="T4" fmla="*/ 103 w 181"/>
                <a:gd name="T5" fmla="*/ 42 h 69"/>
                <a:gd name="T6" fmla="*/ 91 w 181"/>
                <a:gd name="T7" fmla="*/ 45 h 69"/>
                <a:gd name="T8" fmla="*/ 79 w 181"/>
                <a:gd name="T9" fmla="*/ 44 h 69"/>
                <a:gd name="T10" fmla="*/ 60 w 181"/>
                <a:gd name="T11" fmla="*/ 44 h 69"/>
                <a:gd name="T12" fmla="*/ 50 w 181"/>
                <a:gd name="T13" fmla="*/ 47 h 69"/>
                <a:gd name="T14" fmla="*/ 32 w 181"/>
                <a:gd name="T15" fmla="*/ 47 h 69"/>
                <a:gd name="T16" fmla="*/ 22 w 181"/>
                <a:gd name="T17" fmla="*/ 44 h 69"/>
                <a:gd name="T18" fmla="*/ 10 w 181"/>
                <a:gd name="T19" fmla="*/ 39 h 69"/>
                <a:gd name="T20" fmla="*/ 10 w 181"/>
                <a:gd name="T21" fmla="*/ 37 h 69"/>
                <a:gd name="T22" fmla="*/ 10 w 181"/>
                <a:gd name="T23" fmla="*/ 35 h 69"/>
                <a:gd name="T24" fmla="*/ 10 w 181"/>
                <a:gd name="T25" fmla="*/ 34 h 69"/>
                <a:gd name="T26" fmla="*/ 10 w 181"/>
                <a:gd name="T27" fmla="*/ 30 h 69"/>
                <a:gd name="T28" fmla="*/ 2 w 181"/>
                <a:gd name="T29" fmla="*/ 32 h 69"/>
                <a:gd name="T30" fmla="*/ 6 w 181"/>
                <a:gd name="T31" fmla="*/ 44 h 69"/>
                <a:gd name="T32" fmla="*/ 10 w 181"/>
                <a:gd name="T33" fmla="*/ 51 h 69"/>
                <a:gd name="T34" fmla="*/ 4 w 181"/>
                <a:gd name="T35" fmla="*/ 55 h 69"/>
                <a:gd name="T36" fmla="*/ 8 w 181"/>
                <a:gd name="T37" fmla="*/ 58 h 69"/>
                <a:gd name="T38" fmla="*/ 13 w 181"/>
                <a:gd name="T39" fmla="*/ 57 h 69"/>
                <a:gd name="T40" fmla="*/ 13 w 181"/>
                <a:gd name="T41" fmla="*/ 60 h 69"/>
                <a:gd name="T42" fmla="*/ 19 w 181"/>
                <a:gd name="T43" fmla="*/ 57 h 69"/>
                <a:gd name="T44" fmla="*/ 20 w 181"/>
                <a:gd name="T45" fmla="*/ 63 h 69"/>
                <a:gd name="T46" fmla="*/ 22 w 181"/>
                <a:gd name="T47" fmla="*/ 66 h 69"/>
                <a:gd name="T48" fmla="*/ 24 w 181"/>
                <a:gd name="T49" fmla="*/ 64 h 69"/>
                <a:gd name="T50" fmla="*/ 28 w 181"/>
                <a:gd name="T51" fmla="*/ 64 h 69"/>
                <a:gd name="T52" fmla="*/ 31 w 181"/>
                <a:gd name="T53" fmla="*/ 66 h 69"/>
                <a:gd name="T54" fmla="*/ 36 w 181"/>
                <a:gd name="T55" fmla="*/ 58 h 69"/>
                <a:gd name="T56" fmla="*/ 36 w 181"/>
                <a:gd name="T57" fmla="*/ 65 h 69"/>
                <a:gd name="T58" fmla="*/ 46 w 181"/>
                <a:gd name="T59" fmla="*/ 67 h 69"/>
                <a:gd name="T60" fmla="*/ 50 w 181"/>
                <a:gd name="T61" fmla="*/ 66 h 69"/>
                <a:gd name="T62" fmla="*/ 55 w 181"/>
                <a:gd name="T63" fmla="*/ 62 h 69"/>
                <a:gd name="T64" fmla="*/ 65 w 181"/>
                <a:gd name="T65" fmla="*/ 66 h 69"/>
                <a:gd name="T66" fmla="*/ 69 w 181"/>
                <a:gd name="T67" fmla="*/ 63 h 69"/>
                <a:gd name="T68" fmla="*/ 71 w 181"/>
                <a:gd name="T69" fmla="*/ 63 h 69"/>
                <a:gd name="T70" fmla="*/ 72 w 181"/>
                <a:gd name="T71" fmla="*/ 61 h 69"/>
                <a:gd name="T72" fmla="*/ 76 w 181"/>
                <a:gd name="T73" fmla="*/ 65 h 69"/>
                <a:gd name="T74" fmla="*/ 79 w 181"/>
                <a:gd name="T75" fmla="*/ 63 h 69"/>
                <a:gd name="T76" fmla="*/ 88 w 181"/>
                <a:gd name="T77" fmla="*/ 60 h 69"/>
                <a:gd name="T78" fmla="*/ 92 w 181"/>
                <a:gd name="T79" fmla="*/ 62 h 69"/>
                <a:gd name="T80" fmla="*/ 98 w 181"/>
                <a:gd name="T81" fmla="*/ 60 h 69"/>
                <a:gd name="T82" fmla="*/ 102 w 181"/>
                <a:gd name="T83" fmla="*/ 59 h 69"/>
                <a:gd name="T84" fmla="*/ 103 w 181"/>
                <a:gd name="T85" fmla="*/ 59 h 69"/>
                <a:gd name="T86" fmla="*/ 108 w 181"/>
                <a:gd name="T87" fmla="*/ 58 h 69"/>
                <a:gd name="T88" fmla="*/ 115 w 181"/>
                <a:gd name="T89" fmla="*/ 53 h 69"/>
                <a:gd name="T90" fmla="*/ 117 w 181"/>
                <a:gd name="T91" fmla="*/ 52 h 69"/>
                <a:gd name="T92" fmla="*/ 122 w 181"/>
                <a:gd name="T93" fmla="*/ 45 h 69"/>
                <a:gd name="T94" fmla="*/ 127 w 181"/>
                <a:gd name="T95" fmla="*/ 45 h 69"/>
                <a:gd name="T96" fmla="*/ 134 w 181"/>
                <a:gd name="T97" fmla="*/ 43 h 69"/>
                <a:gd name="T98" fmla="*/ 139 w 181"/>
                <a:gd name="T99" fmla="*/ 41 h 69"/>
                <a:gd name="T100" fmla="*/ 152 w 181"/>
                <a:gd name="T101" fmla="*/ 37 h 69"/>
                <a:gd name="T102" fmla="*/ 156 w 181"/>
                <a:gd name="T103" fmla="*/ 35 h 69"/>
                <a:gd name="T104" fmla="*/ 163 w 181"/>
                <a:gd name="T105" fmla="*/ 27 h 69"/>
                <a:gd name="T106" fmla="*/ 167 w 181"/>
                <a:gd name="T107" fmla="*/ 19 h 69"/>
                <a:gd name="T108" fmla="*/ 10 w 181"/>
                <a:gd name="T109" fmla="*/ 31 h 69"/>
                <a:gd name="T110" fmla="*/ 10 w 181"/>
                <a:gd name="T111" fmla="*/ 35 h 69"/>
                <a:gd name="T112" fmla="*/ 9 w 181"/>
                <a:gd name="T113" fmla="*/ 34 h 69"/>
                <a:gd name="T114" fmla="*/ 7 w 181"/>
                <a:gd name="T115" fmla="*/ 35 h 69"/>
                <a:gd name="T116" fmla="*/ 8 w 181"/>
                <a:gd name="T117" fmla="*/ 36 h 69"/>
                <a:gd name="T118" fmla="*/ 10 w 181"/>
                <a:gd name="T119" fmla="*/ 3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81" h="69">
                  <a:moveTo>
                    <a:pt x="177" y="5"/>
                  </a:moveTo>
                  <a:cubicBezTo>
                    <a:pt x="177" y="2"/>
                    <a:pt x="172" y="0"/>
                    <a:pt x="172" y="0"/>
                  </a:cubicBezTo>
                  <a:cubicBezTo>
                    <a:pt x="172" y="4"/>
                    <a:pt x="169" y="7"/>
                    <a:pt x="164" y="8"/>
                  </a:cubicBezTo>
                  <a:cubicBezTo>
                    <a:pt x="163" y="9"/>
                    <a:pt x="163" y="11"/>
                    <a:pt x="162" y="11"/>
                  </a:cubicBezTo>
                  <a:cubicBezTo>
                    <a:pt x="159" y="15"/>
                    <a:pt x="152" y="15"/>
                    <a:pt x="149" y="19"/>
                  </a:cubicBezTo>
                  <a:cubicBezTo>
                    <a:pt x="150" y="19"/>
                    <a:pt x="150" y="20"/>
                    <a:pt x="150" y="21"/>
                  </a:cubicBezTo>
                  <a:cubicBezTo>
                    <a:pt x="150" y="20"/>
                    <a:pt x="150" y="20"/>
                    <a:pt x="150" y="20"/>
                  </a:cubicBezTo>
                  <a:cubicBezTo>
                    <a:pt x="150" y="22"/>
                    <a:pt x="150" y="22"/>
                    <a:pt x="150" y="22"/>
                  </a:cubicBezTo>
                  <a:cubicBezTo>
                    <a:pt x="150" y="22"/>
                    <a:pt x="149" y="21"/>
                    <a:pt x="149" y="20"/>
                  </a:cubicBezTo>
                  <a:cubicBezTo>
                    <a:pt x="147" y="21"/>
                    <a:pt x="146" y="23"/>
                    <a:pt x="144" y="24"/>
                  </a:cubicBezTo>
                  <a:cubicBezTo>
                    <a:pt x="145" y="26"/>
                    <a:pt x="143" y="24"/>
                    <a:pt x="144" y="26"/>
                  </a:cubicBezTo>
                  <a:cubicBezTo>
                    <a:pt x="144" y="25"/>
                    <a:pt x="144" y="25"/>
                    <a:pt x="144" y="25"/>
                  </a:cubicBezTo>
                  <a:cubicBezTo>
                    <a:pt x="143" y="27"/>
                    <a:pt x="143" y="27"/>
                    <a:pt x="141" y="25"/>
                  </a:cubicBezTo>
                  <a:cubicBezTo>
                    <a:pt x="135" y="26"/>
                    <a:pt x="130" y="30"/>
                    <a:pt x="125" y="31"/>
                  </a:cubicBezTo>
                  <a:cubicBezTo>
                    <a:pt x="119" y="33"/>
                    <a:pt x="114" y="37"/>
                    <a:pt x="108" y="39"/>
                  </a:cubicBezTo>
                  <a:cubicBezTo>
                    <a:pt x="108" y="42"/>
                    <a:pt x="106" y="41"/>
                    <a:pt x="106" y="44"/>
                  </a:cubicBezTo>
                  <a:cubicBezTo>
                    <a:pt x="106" y="43"/>
                    <a:pt x="106" y="43"/>
                    <a:pt x="106" y="43"/>
                  </a:cubicBezTo>
                  <a:cubicBezTo>
                    <a:pt x="105" y="45"/>
                    <a:pt x="104" y="43"/>
                    <a:pt x="103" y="42"/>
                  </a:cubicBezTo>
                  <a:cubicBezTo>
                    <a:pt x="103" y="44"/>
                    <a:pt x="102" y="43"/>
                    <a:pt x="103" y="45"/>
                  </a:cubicBezTo>
                  <a:cubicBezTo>
                    <a:pt x="103" y="46"/>
                    <a:pt x="102" y="42"/>
                    <a:pt x="101" y="43"/>
                  </a:cubicBezTo>
                  <a:cubicBezTo>
                    <a:pt x="101" y="42"/>
                    <a:pt x="101" y="44"/>
                    <a:pt x="101" y="44"/>
                  </a:cubicBezTo>
                  <a:cubicBezTo>
                    <a:pt x="100" y="46"/>
                    <a:pt x="101" y="42"/>
                    <a:pt x="99" y="41"/>
                  </a:cubicBezTo>
                  <a:cubicBezTo>
                    <a:pt x="96" y="42"/>
                    <a:pt x="94" y="45"/>
                    <a:pt x="91" y="44"/>
                  </a:cubicBezTo>
                  <a:cubicBezTo>
                    <a:pt x="91" y="44"/>
                    <a:pt x="91" y="45"/>
                    <a:pt x="91" y="45"/>
                  </a:cubicBezTo>
                  <a:cubicBezTo>
                    <a:pt x="90" y="42"/>
                    <a:pt x="90" y="46"/>
                    <a:pt x="90" y="45"/>
                  </a:cubicBezTo>
                  <a:cubicBezTo>
                    <a:pt x="90" y="44"/>
                    <a:pt x="90" y="44"/>
                    <a:pt x="90" y="44"/>
                  </a:cubicBezTo>
                  <a:cubicBezTo>
                    <a:pt x="88" y="43"/>
                    <a:pt x="88" y="45"/>
                    <a:pt x="86" y="44"/>
                  </a:cubicBezTo>
                  <a:cubicBezTo>
                    <a:pt x="85" y="45"/>
                    <a:pt x="84" y="42"/>
                    <a:pt x="83" y="44"/>
                  </a:cubicBezTo>
                  <a:cubicBezTo>
                    <a:pt x="83" y="43"/>
                    <a:pt x="83" y="43"/>
                    <a:pt x="82" y="43"/>
                  </a:cubicBezTo>
                  <a:cubicBezTo>
                    <a:pt x="82" y="47"/>
                    <a:pt x="80" y="42"/>
                    <a:pt x="79" y="44"/>
                  </a:cubicBezTo>
                  <a:cubicBezTo>
                    <a:pt x="79" y="44"/>
                    <a:pt x="79" y="44"/>
                    <a:pt x="79" y="44"/>
                  </a:cubicBezTo>
                  <a:cubicBezTo>
                    <a:pt x="76" y="44"/>
                    <a:pt x="73" y="43"/>
                    <a:pt x="70" y="46"/>
                  </a:cubicBezTo>
                  <a:cubicBezTo>
                    <a:pt x="68" y="46"/>
                    <a:pt x="66" y="43"/>
                    <a:pt x="64" y="44"/>
                  </a:cubicBezTo>
                  <a:cubicBezTo>
                    <a:pt x="64" y="46"/>
                    <a:pt x="64" y="46"/>
                    <a:pt x="64" y="46"/>
                  </a:cubicBezTo>
                  <a:cubicBezTo>
                    <a:pt x="63" y="46"/>
                    <a:pt x="64" y="45"/>
                    <a:pt x="64" y="44"/>
                  </a:cubicBezTo>
                  <a:cubicBezTo>
                    <a:pt x="63" y="46"/>
                    <a:pt x="61" y="44"/>
                    <a:pt x="60" y="44"/>
                  </a:cubicBezTo>
                  <a:cubicBezTo>
                    <a:pt x="60" y="45"/>
                    <a:pt x="60" y="45"/>
                    <a:pt x="60" y="46"/>
                  </a:cubicBezTo>
                  <a:cubicBezTo>
                    <a:pt x="59" y="43"/>
                    <a:pt x="57" y="47"/>
                    <a:pt x="55" y="45"/>
                  </a:cubicBezTo>
                  <a:cubicBezTo>
                    <a:pt x="56" y="48"/>
                    <a:pt x="55" y="47"/>
                    <a:pt x="54" y="48"/>
                  </a:cubicBezTo>
                  <a:cubicBezTo>
                    <a:pt x="54" y="47"/>
                    <a:pt x="54" y="46"/>
                    <a:pt x="54" y="46"/>
                  </a:cubicBezTo>
                  <a:cubicBezTo>
                    <a:pt x="53" y="46"/>
                    <a:pt x="52" y="46"/>
                    <a:pt x="51" y="45"/>
                  </a:cubicBezTo>
                  <a:cubicBezTo>
                    <a:pt x="51" y="46"/>
                    <a:pt x="50" y="48"/>
                    <a:pt x="50" y="47"/>
                  </a:cubicBezTo>
                  <a:cubicBezTo>
                    <a:pt x="49" y="45"/>
                    <a:pt x="48" y="47"/>
                    <a:pt x="48" y="46"/>
                  </a:cubicBezTo>
                  <a:cubicBezTo>
                    <a:pt x="48" y="48"/>
                    <a:pt x="47" y="49"/>
                    <a:pt x="46" y="49"/>
                  </a:cubicBezTo>
                  <a:cubicBezTo>
                    <a:pt x="47" y="46"/>
                    <a:pt x="47" y="46"/>
                    <a:pt x="47" y="46"/>
                  </a:cubicBezTo>
                  <a:cubicBezTo>
                    <a:pt x="44" y="47"/>
                    <a:pt x="42" y="44"/>
                    <a:pt x="39" y="47"/>
                  </a:cubicBezTo>
                  <a:cubicBezTo>
                    <a:pt x="39" y="45"/>
                    <a:pt x="39" y="45"/>
                    <a:pt x="39" y="45"/>
                  </a:cubicBezTo>
                  <a:cubicBezTo>
                    <a:pt x="36" y="47"/>
                    <a:pt x="35" y="45"/>
                    <a:pt x="32" y="47"/>
                  </a:cubicBezTo>
                  <a:cubicBezTo>
                    <a:pt x="33" y="46"/>
                    <a:pt x="30" y="45"/>
                    <a:pt x="30" y="45"/>
                  </a:cubicBezTo>
                  <a:cubicBezTo>
                    <a:pt x="29" y="46"/>
                    <a:pt x="28" y="46"/>
                    <a:pt x="27" y="48"/>
                  </a:cubicBezTo>
                  <a:cubicBezTo>
                    <a:pt x="27" y="48"/>
                    <a:pt x="27" y="46"/>
                    <a:pt x="27" y="46"/>
                  </a:cubicBezTo>
                  <a:cubicBezTo>
                    <a:pt x="26" y="45"/>
                    <a:pt x="26" y="43"/>
                    <a:pt x="25" y="45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4" y="44"/>
                    <a:pt x="22" y="46"/>
                    <a:pt x="22" y="44"/>
                  </a:cubicBezTo>
                  <a:cubicBezTo>
                    <a:pt x="21" y="45"/>
                    <a:pt x="20" y="45"/>
                    <a:pt x="20" y="46"/>
                  </a:cubicBezTo>
                  <a:cubicBezTo>
                    <a:pt x="19" y="46"/>
                    <a:pt x="20" y="44"/>
                    <a:pt x="19" y="45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19" y="42"/>
                    <a:pt x="17" y="42"/>
                    <a:pt x="15" y="42"/>
                  </a:cubicBezTo>
                  <a:cubicBezTo>
                    <a:pt x="16" y="40"/>
                    <a:pt x="13" y="41"/>
                    <a:pt x="13" y="39"/>
                  </a:cubicBezTo>
                  <a:cubicBezTo>
                    <a:pt x="12" y="40"/>
                    <a:pt x="13" y="38"/>
                    <a:pt x="10" y="39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1" y="38"/>
                    <a:pt x="11" y="37"/>
                    <a:pt x="12" y="37"/>
                  </a:cubicBezTo>
                  <a:cubicBezTo>
                    <a:pt x="12" y="37"/>
                    <a:pt x="11" y="37"/>
                    <a:pt x="11" y="37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11" y="36"/>
                    <a:pt x="11" y="36"/>
                    <a:pt x="11" y="37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10" y="36"/>
                    <a:pt x="11" y="36"/>
                    <a:pt x="11" y="36"/>
                  </a:cubicBezTo>
                  <a:cubicBezTo>
                    <a:pt x="11" y="36"/>
                    <a:pt x="11" y="36"/>
                    <a:pt x="10" y="35"/>
                  </a:cubicBezTo>
                  <a:cubicBezTo>
                    <a:pt x="10" y="35"/>
                    <a:pt x="10" y="35"/>
                    <a:pt x="10" y="35"/>
                  </a:cubicBezTo>
                  <a:cubicBezTo>
                    <a:pt x="11" y="35"/>
                    <a:pt x="11" y="35"/>
                    <a:pt x="11" y="35"/>
                  </a:cubicBezTo>
                  <a:cubicBezTo>
                    <a:pt x="11" y="35"/>
                    <a:pt x="11" y="35"/>
                    <a:pt x="11" y="34"/>
                  </a:cubicBezTo>
                  <a:cubicBezTo>
                    <a:pt x="11" y="34"/>
                    <a:pt x="11" y="34"/>
                    <a:pt x="11" y="34"/>
                  </a:cubicBezTo>
                  <a:cubicBezTo>
                    <a:pt x="11" y="34"/>
                    <a:pt x="11" y="34"/>
                    <a:pt x="11" y="34"/>
                  </a:cubicBezTo>
                  <a:cubicBezTo>
                    <a:pt x="9" y="35"/>
                    <a:pt x="12" y="34"/>
                    <a:pt x="10" y="34"/>
                  </a:cubicBezTo>
                  <a:cubicBezTo>
                    <a:pt x="10" y="34"/>
                    <a:pt x="10" y="33"/>
                    <a:pt x="11" y="32"/>
                  </a:cubicBezTo>
                  <a:cubicBezTo>
                    <a:pt x="10" y="34"/>
                    <a:pt x="10" y="32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0"/>
                    <a:pt x="10" y="30"/>
                    <a:pt x="10" y="29"/>
                  </a:cubicBezTo>
                  <a:cubicBezTo>
                    <a:pt x="10" y="29"/>
                    <a:pt x="10" y="29"/>
                    <a:pt x="10" y="29"/>
                  </a:cubicBezTo>
                  <a:cubicBezTo>
                    <a:pt x="10" y="29"/>
                    <a:pt x="10" y="30"/>
                    <a:pt x="10" y="30"/>
                  </a:cubicBezTo>
                  <a:cubicBezTo>
                    <a:pt x="10" y="30"/>
                    <a:pt x="9" y="30"/>
                    <a:pt x="5" y="31"/>
                  </a:cubicBezTo>
                  <a:cubicBezTo>
                    <a:pt x="4" y="32"/>
                    <a:pt x="9" y="31"/>
                    <a:pt x="8" y="32"/>
                  </a:cubicBezTo>
                  <a:cubicBezTo>
                    <a:pt x="5" y="32"/>
                    <a:pt x="9" y="34"/>
                    <a:pt x="6" y="34"/>
                  </a:cubicBezTo>
                  <a:cubicBezTo>
                    <a:pt x="4" y="33"/>
                    <a:pt x="4" y="33"/>
                    <a:pt x="4" y="33"/>
                  </a:cubicBezTo>
                  <a:cubicBezTo>
                    <a:pt x="4" y="33"/>
                    <a:pt x="5" y="33"/>
                    <a:pt x="5" y="33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5" y="34"/>
                    <a:pt x="3" y="35"/>
                    <a:pt x="3" y="35"/>
                  </a:cubicBezTo>
                  <a:cubicBezTo>
                    <a:pt x="3" y="35"/>
                    <a:pt x="3" y="35"/>
                    <a:pt x="3" y="35"/>
                  </a:cubicBezTo>
                  <a:cubicBezTo>
                    <a:pt x="1" y="36"/>
                    <a:pt x="4" y="35"/>
                    <a:pt x="4" y="36"/>
                  </a:cubicBezTo>
                  <a:cubicBezTo>
                    <a:pt x="4" y="36"/>
                    <a:pt x="1" y="36"/>
                    <a:pt x="0" y="37"/>
                  </a:cubicBezTo>
                  <a:cubicBezTo>
                    <a:pt x="1" y="38"/>
                    <a:pt x="3" y="40"/>
                    <a:pt x="2" y="42"/>
                  </a:cubicBezTo>
                  <a:cubicBezTo>
                    <a:pt x="3" y="43"/>
                    <a:pt x="4" y="44"/>
                    <a:pt x="6" y="44"/>
                  </a:cubicBezTo>
                  <a:cubicBezTo>
                    <a:pt x="6" y="44"/>
                    <a:pt x="3" y="45"/>
                    <a:pt x="5" y="45"/>
                  </a:cubicBezTo>
                  <a:cubicBezTo>
                    <a:pt x="4" y="46"/>
                    <a:pt x="3" y="47"/>
                    <a:pt x="3" y="47"/>
                  </a:cubicBezTo>
                  <a:cubicBezTo>
                    <a:pt x="4" y="47"/>
                    <a:pt x="4" y="49"/>
                    <a:pt x="5" y="46"/>
                  </a:cubicBezTo>
                  <a:cubicBezTo>
                    <a:pt x="6" y="48"/>
                    <a:pt x="7" y="49"/>
                    <a:pt x="8" y="49"/>
                  </a:cubicBezTo>
                  <a:cubicBezTo>
                    <a:pt x="8" y="49"/>
                    <a:pt x="6" y="50"/>
                    <a:pt x="6" y="51"/>
                  </a:cubicBezTo>
                  <a:cubicBezTo>
                    <a:pt x="8" y="50"/>
                    <a:pt x="9" y="50"/>
                    <a:pt x="10" y="51"/>
                  </a:cubicBezTo>
                  <a:cubicBezTo>
                    <a:pt x="11" y="50"/>
                    <a:pt x="10" y="50"/>
                    <a:pt x="11" y="48"/>
                  </a:cubicBezTo>
                  <a:cubicBezTo>
                    <a:pt x="12" y="48"/>
                    <a:pt x="12" y="48"/>
                    <a:pt x="13" y="48"/>
                  </a:cubicBezTo>
                  <a:cubicBezTo>
                    <a:pt x="12" y="49"/>
                    <a:pt x="10" y="52"/>
                    <a:pt x="11" y="52"/>
                  </a:cubicBezTo>
                  <a:cubicBezTo>
                    <a:pt x="9" y="55"/>
                    <a:pt x="10" y="51"/>
                    <a:pt x="8" y="54"/>
                  </a:cubicBezTo>
                  <a:cubicBezTo>
                    <a:pt x="7" y="55"/>
                    <a:pt x="5" y="54"/>
                    <a:pt x="6" y="53"/>
                  </a:cubicBezTo>
                  <a:cubicBezTo>
                    <a:pt x="3" y="54"/>
                    <a:pt x="6" y="54"/>
                    <a:pt x="4" y="55"/>
                  </a:cubicBezTo>
                  <a:cubicBezTo>
                    <a:pt x="5" y="56"/>
                    <a:pt x="6" y="55"/>
                    <a:pt x="8" y="55"/>
                  </a:cubicBezTo>
                  <a:cubicBezTo>
                    <a:pt x="8" y="54"/>
                    <a:pt x="8" y="54"/>
                    <a:pt x="9" y="53"/>
                  </a:cubicBezTo>
                  <a:cubicBezTo>
                    <a:pt x="11" y="52"/>
                    <a:pt x="9" y="56"/>
                    <a:pt x="9" y="56"/>
                  </a:cubicBezTo>
                  <a:cubicBezTo>
                    <a:pt x="9" y="56"/>
                    <a:pt x="9" y="56"/>
                    <a:pt x="9" y="56"/>
                  </a:cubicBezTo>
                  <a:cubicBezTo>
                    <a:pt x="9" y="57"/>
                    <a:pt x="10" y="56"/>
                    <a:pt x="11" y="57"/>
                  </a:cubicBezTo>
                  <a:cubicBezTo>
                    <a:pt x="9" y="60"/>
                    <a:pt x="9" y="56"/>
                    <a:pt x="8" y="58"/>
                  </a:cubicBezTo>
                  <a:cubicBezTo>
                    <a:pt x="7" y="60"/>
                    <a:pt x="7" y="60"/>
                    <a:pt x="7" y="60"/>
                  </a:cubicBezTo>
                  <a:cubicBezTo>
                    <a:pt x="8" y="61"/>
                    <a:pt x="9" y="58"/>
                    <a:pt x="10" y="59"/>
                  </a:cubicBezTo>
                  <a:cubicBezTo>
                    <a:pt x="9" y="60"/>
                    <a:pt x="9" y="60"/>
                    <a:pt x="9" y="60"/>
                  </a:cubicBezTo>
                  <a:cubicBezTo>
                    <a:pt x="10" y="60"/>
                    <a:pt x="10" y="60"/>
                    <a:pt x="10" y="60"/>
                  </a:cubicBezTo>
                  <a:cubicBezTo>
                    <a:pt x="11" y="59"/>
                    <a:pt x="11" y="57"/>
                    <a:pt x="11" y="57"/>
                  </a:cubicBezTo>
                  <a:cubicBezTo>
                    <a:pt x="13" y="55"/>
                    <a:pt x="11" y="57"/>
                    <a:pt x="13" y="57"/>
                  </a:cubicBezTo>
                  <a:cubicBezTo>
                    <a:pt x="14" y="56"/>
                    <a:pt x="12" y="57"/>
                    <a:pt x="13" y="56"/>
                  </a:cubicBezTo>
                  <a:cubicBezTo>
                    <a:pt x="14" y="54"/>
                    <a:pt x="14" y="54"/>
                    <a:pt x="15" y="54"/>
                  </a:cubicBezTo>
                  <a:cubicBezTo>
                    <a:pt x="15" y="55"/>
                    <a:pt x="14" y="56"/>
                    <a:pt x="14" y="57"/>
                  </a:cubicBezTo>
                  <a:cubicBezTo>
                    <a:pt x="14" y="58"/>
                    <a:pt x="13" y="57"/>
                    <a:pt x="14" y="57"/>
                  </a:cubicBezTo>
                  <a:cubicBezTo>
                    <a:pt x="12" y="58"/>
                    <a:pt x="12" y="60"/>
                    <a:pt x="11" y="61"/>
                  </a:cubicBezTo>
                  <a:cubicBezTo>
                    <a:pt x="11" y="62"/>
                    <a:pt x="12" y="60"/>
                    <a:pt x="13" y="60"/>
                  </a:cubicBezTo>
                  <a:cubicBezTo>
                    <a:pt x="13" y="60"/>
                    <a:pt x="14" y="58"/>
                    <a:pt x="14" y="58"/>
                  </a:cubicBezTo>
                  <a:cubicBezTo>
                    <a:pt x="17" y="54"/>
                    <a:pt x="13" y="61"/>
                    <a:pt x="15" y="61"/>
                  </a:cubicBezTo>
                  <a:cubicBezTo>
                    <a:pt x="16" y="58"/>
                    <a:pt x="18" y="58"/>
                    <a:pt x="19" y="54"/>
                  </a:cubicBezTo>
                  <a:cubicBezTo>
                    <a:pt x="19" y="54"/>
                    <a:pt x="20" y="53"/>
                    <a:pt x="20" y="54"/>
                  </a:cubicBezTo>
                  <a:cubicBezTo>
                    <a:pt x="19" y="56"/>
                    <a:pt x="20" y="56"/>
                    <a:pt x="18" y="57"/>
                  </a:cubicBezTo>
                  <a:cubicBezTo>
                    <a:pt x="19" y="57"/>
                    <a:pt x="19" y="57"/>
                    <a:pt x="19" y="57"/>
                  </a:cubicBezTo>
                  <a:cubicBezTo>
                    <a:pt x="17" y="59"/>
                    <a:pt x="17" y="59"/>
                    <a:pt x="17" y="59"/>
                  </a:cubicBezTo>
                  <a:cubicBezTo>
                    <a:pt x="17" y="61"/>
                    <a:pt x="17" y="63"/>
                    <a:pt x="17" y="64"/>
                  </a:cubicBezTo>
                  <a:cubicBezTo>
                    <a:pt x="18" y="63"/>
                    <a:pt x="18" y="62"/>
                    <a:pt x="19" y="62"/>
                  </a:cubicBezTo>
                  <a:cubicBezTo>
                    <a:pt x="18" y="62"/>
                    <a:pt x="18" y="63"/>
                    <a:pt x="19" y="64"/>
                  </a:cubicBezTo>
                  <a:cubicBezTo>
                    <a:pt x="18" y="63"/>
                    <a:pt x="20" y="61"/>
                    <a:pt x="20" y="60"/>
                  </a:cubicBezTo>
                  <a:cubicBezTo>
                    <a:pt x="21" y="61"/>
                    <a:pt x="21" y="63"/>
                    <a:pt x="20" y="63"/>
                  </a:cubicBezTo>
                  <a:cubicBezTo>
                    <a:pt x="19" y="65"/>
                    <a:pt x="19" y="65"/>
                    <a:pt x="19" y="65"/>
                  </a:cubicBezTo>
                  <a:cubicBezTo>
                    <a:pt x="20" y="63"/>
                    <a:pt x="19" y="65"/>
                    <a:pt x="20" y="65"/>
                  </a:cubicBezTo>
                  <a:cubicBezTo>
                    <a:pt x="20" y="64"/>
                    <a:pt x="21" y="62"/>
                    <a:pt x="22" y="61"/>
                  </a:cubicBezTo>
                  <a:cubicBezTo>
                    <a:pt x="22" y="61"/>
                    <a:pt x="22" y="62"/>
                    <a:pt x="23" y="62"/>
                  </a:cubicBezTo>
                  <a:cubicBezTo>
                    <a:pt x="21" y="63"/>
                    <a:pt x="21" y="63"/>
                    <a:pt x="21" y="63"/>
                  </a:cubicBezTo>
                  <a:cubicBezTo>
                    <a:pt x="22" y="63"/>
                    <a:pt x="21" y="66"/>
                    <a:pt x="22" y="66"/>
                  </a:cubicBezTo>
                  <a:cubicBezTo>
                    <a:pt x="23" y="64"/>
                    <a:pt x="23" y="64"/>
                    <a:pt x="23" y="64"/>
                  </a:cubicBezTo>
                  <a:cubicBezTo>
                    <a:pt x="22" y="66"/>
                    <a:pt x="22" y="66"/>
                    <a:pt x="22" y="66"/>
                  </a:cubicBezTo>
                  <a:cubicBezTo>
                    <a:pt x="23" y="65"/>
                    <a:pt x="23" y="65"/>
                    <a:pt x="24" y="65"/>
                  </a:cubicBezTo>
                  <a:cubicBezTo>
                    <a:pt x="23" y="66"/>
                    <a:pt x="23" y="66"/>
                    <a:pt x="23" y="66"/>
                  </a:cubicBezTo>
                  <a:cubicBezTo>
                    <a:pt x="24" y="65"/>
                    <a:pt x="25" y="63"/>
                    <a:pt x="25" y="65"/>
                  </a:cubicBezTo>
                  <a:cubicBezTo>
                    <a:pt x="25" y="63"/>
                    <a:pt x="24" y="65"/>
                    <a:pt x="24" y="64"/>
                  </a:cubicBezTo>
                  <a:cubicBezTo>
                    <a:pt x="24" y="62"/>
                    <a:pt x="25" y="62"/>
                    <a:pt x="25" y="62"/>
                  </a:cubicBezTo>
                  <a:cubicBezTo>
                    <a:pt x="25" y="62"/>
                    <a:pt x="25" y="62"/>
                    <a:pt x="25" y="63"/>
                  </a:cubicBezTo>
                  <a:cubicBezTo>
                    <a:pt x="26" y="62"/>
                    <a:pt x="26" y="62"/>
                    <a:pt x="26" y="62"/>
                  </a:cubicBezTo>
                  <a:cubicBezTo>
                    <a:pt x="26" y="63"/>
                    <a:pt x="26" y="64"/>
                    <a:pt x="26" y="65"/>
                  </a:cubicBezTo>
                  <a:cubicBezTo>
                    <a:pt x="27" y="63"/>
                    <a:pt x="27" y="63"/>
                    <a:pt x="27" y="63"/>
                  </a:cubicBezTo>
                  <a:cubicBezTo>
                    <a:pt x="26" y="66"/>
                    <a:pt x="28" y="62"/>
                    <a:pt x="28" y="64"/>
                  </a:cubicBezTo>
                  <a:cubicBezTo>
                    <a:pt x="28" y="65"/>
                    <a:pt x="27" y="66"/>
                    <a:pt x="27" y="67"/>
                  </a:cubicBezTo>
                  <a:cubicBezTo>
                    <a:pt x="28" y="64"/>
                    <a:pt x="29" y="64"/>
                    <a:pt x="30" y="62"/>
                  </a:cubicBezTo>
                  <a:cubicBezTo>
                    <a:pt x="30" y="63"/>
                    <a:pt x="28" y="65"/>
                    <a:pt x="28" y="67"/>
                  </a:cubicBezTo>
                  <a:cubicBezTo>
                    <a:pt x="29" y="65"/>
                    <a:pt x="29" y="69"/>
                    <a:pt x="30" y="66"/>
                  </a:cubicBezTo>
                  <a:cubicBezTo>
                    <a:pt x="30" y="65"/>
                    <a:pt x="31" y="64"/>
                    <a:pt x="31" y="63"/>
                  </a:cubicBezTo>
                  <a:cubicBezTo>
                    <a:pt x="32" y="64"/>
                    <a:pt x="31" y="64"/>
                    <a:pt x="31" y="66"/>
                  </a:cubicBezTo>
                  <a:cubicBezTo>
                    <a:pt x="32" y="65"/>
                    <a:pt x="32" y="63"/>
                    <a:pt x="32" y="62"/>
                  </a:cubicBezTo>
                  <a:cubicBezTo>
                    <a:pt x="32" y="63"/>
                    <a:pt x="33" y="61"/>
                    <a:pt x="34" y="62"/>
                  </a:cubicBezTo>
                  <a:cubicBezTo>
                    <a:pt x="33" y="64"/>
                    <a:pt x="32" y="63"/>
                    <a:pt x="33" y="64"/>
                  </a:cubicBezTo>
                  <a:cubicBezTo>
                    <a:pt x="34" y="65"/>
                    <a:pt x="34" y="60"/>
                    <a:pt x="35" y="60"/>
                  </a:cubicBezTo>
                  <a:cubicBezTo>
                    <a:pt x="35" y="59"/>
                    <a:pt x="36" y="56"/>
                    <a:pt x="36" y="55"/>
                  </a:cubicBezTo>
                  <a:cubicBezTo>
                    <a:pt x="37" y="56"/>
                    <a:pt x="36" y="56"/>
                    <a:pt x="36" y="58"/>
                  </a:cubicBezTo>
                  <a:cubicBezTo>
                    <a:pt x="36" y="58"/>
                    <a:pt x="36" y="58"/>
                    <a:pt x="36" y="58"/>
                  </a:cubicBezTo>
                  <a:cubicBezTo>
                    <a:pt x="36" y="61"/>
                    <a:pt x="34" y="63"/>
                    <a:pt x="34" y="65"/>
                  </a:cubicBezTo>
                  <a:cubicBezTo>
                    <a:pt x="35" y="64"/>
                    <a:pt x="35" y="64"/>
                    <a:pt x="35" y="64"/>
                  </a:cubicBezTo>
                  <a:cubicBezTo>
                    <a:pt x="35" y="65"/>
                    <a:pt x="34" y="66"/>
                    <a:pt x="34" y="67"/>
                  </a:cubicBezTo>
                  <a:cubicBezTo>
                    <a:pt x="35" y="65"/>
                    <a:pt x="36" y="67"/>
                    <a:pt x="36" y="66"/>
                  </a:cubicBezTo>
                  <a:cubicBezTo>
                    <a:pt x="36" y="65"/>
                    <a:pt x="35" y="67"/>
                    <a:pt x="36" y="65"/>
                  </a:cubicBezTo>
                  <a:cubicBezTo>
                    <a:pt x="36" y="65"/>
                    <a:pt x="37" y="62"/>
                    <a:pt x="37" y="63"/>
                  </a:cubicBezTo>
                  <a:cubicBezTo>
                    <a:pt x="37" y="65"/>
                    <a:pt x="37" y="66"/>
                    <a:pt x="37" y="67"/>
                  </a:cubicBezTo>
                  <a:cubicBezTo>
                    <a:pt x="37" y="68"/>
                    <a:pt x="37" y="65"/>
                    <a:pt x="38" y="66"/>
                  </a:cubicBezTo>
                  <a:cubicBezTo>
                    <a:pt x="38" y="67"/>
                    <a:pt x="38" y="67"/>
                    <a:pt x="38" y="67"/>
                  </a:cubicBezTo>
                  <a:cubicBezTo>
                    <a:pt x="40" y="68"/>
                    <a:pt x="42" y="67"/>
                    <a:pt x="45" y="63"/>
                  </a:cubicBezTo>
                  <a:cubicBezTo>
                    <a:pt x="45" y="65"/>
                    <a:pt x="45" y="65"/>
                    <a:pt x="46" y="67"/>
                  </a:cubicBezTo>
                  <a:cubicBezTo>
                    <a:pt x="46" y="66"/>
                    <a:pt x="46" y="65"/>
                    <a:pt x="47" y="65"/>
                  </a:cubicBezTo>
                  <a:cubicBezTo>
                    <a:pt x="47" y="67"/>
                    <a:pt x="47" y="67"/>
                    <a:pt x="47" y="67"/>
                  </a:cubicBezTo>
                  <a:cubicBezTo>
                    <a:pt x="48" y="68"/>
                    <a:pt x="49" y="66"/>
                    <a:pt x="49" y="65"/>
                  </a:cubicBezTo>
                  <a:cubicBezTo>
                    <a:pt x="49" y="66"/>
                    <a:pt x="49" y="66"/>
                    <a:pt x="49" y="66"/>
                  </a:cubicBezTo>
                  <a:cubicBezTo>
                    <a:pt x="50" y="68"/>
                    <a:pt x="50" y="65"/>
                    <a:pt x="50" y="65"/>
                  </a:cubicBezTo>
                  <a:cubicBezTo>
                    <a:pt x="50" y="66"/>
                    <a:pt x="50" y="66"/>
                    <a:pt x="50" y="66"/>
                  </a:cubicBezTo>
                  <a:cubicBezTo>
                    <a:pt x="51" y="65"/>
                    <a:pt x="51" y="65"/>
                    <a:pt x="51" y="65"/>
                  </a:cubicBezTo>
                  <a:cubicBezTo>
                    <a:pt x="51" y="64"/>
                    <a:pt x="52" y="65"/>
                    <a:pt x="52" y="67"/>
                  </a:cubicBezTo>
                  <a:cubicBezTo>
                    <a:pt x="52" y="66"/>
                    <a:pt x="52" y="66"/>
                    <a:pt x="52" y="65"/>
                  </a:cubicBezTo>
                  <a:cubicBezTo>
                    <a:pt x="52" y="67"/>
                    <a:pt x="54" y="67"/>
                    <a:pt x="55" y="66"/>
                  </a:cubicBezTo>
                  <a:cubicBezTo>
                    <a:pt x="54" y="65"/>
                    <a:pt x="54" y="65"/>
                    <a:pt x="54" y="63"/>
                  </a:cubicBezTo>
                  <a:cubicBezTo>
                    <a:pt x="54" y="61"/>
                    <a:pt x="55" y="64"/>
                    <a:pt x="55" y="62"/>
                  </a:cubicBezTo>
                  <a:cubicBezTo>
                    <a:pt x="55" y="63"/>
                    <a:pt x="55" y="64"/>
                    <a:pt x="55" y="65"/>
                  </a:cubicBezTo>
                  <a:cubicBezTo>
                    <a:pt x="56" y="68"/>
                    <a:pt x="58" y="65"/>
                    <a:pt x="59" y="66"/>
                  </a:cubicBezTo>
                  <a:cubicBezTo>
                    <a:pt x="60" y="65"/>
                    <a:pt x="60" y="65"/>
                    <a:pt x="60" y="65"/>
                  </a:cubicBezTo>
                  <a:cubicBezTo>
                    <a:pt x="61" y="67"/>
                    <a:pt x="62" y="64"/>
                    <a:pt x="63" y="65"/>
                  </a:cubicBezTo>
                  <a:cubicBezTo>
                    <a:pt x="63" y="65"/>
                    <a:pt x="63" y="62"/>
                    <a:pt x="64" y="62"/>
                  </a:cubicBezTo>
                  <a:cubicBezTo>
                    <a:pt x="64" y="60"/>
                    <a:pt x="64" y="64"/>
                    <a:pt x="65" y="66"/>
                  </a:cubicBezTo>
                  <a:cubicBezTo>
                    <a:pt x="65" y="65"/>
                    <a:pt x="65" y="64"/>
                    <a:pt x="66" y="64"/>
                  </a:cubicBezTo>
                  <a:cubicBezTo>
                    <a:pt x="66" y="65"/>
                    <a:pt x="66" y="65"/>
                    <a:pt x="66" y="65"/>
                  </a:cubicBezTo>
                  <a:cubicBezTo>
                    <a:pt x="66" y="64"/>
                    <a:pt x="67" y="63"/>
                    <a:pt x="67" y="64"/>
                  </a:cubicBezTo>
                  <a:cubicBezTo>
                    <a:pt x="67" y="64"/>
                    <a:pt x="67" y="64"/>
                    <a:pt x="67" y="64"/>
                  </a:cubicBezTo>
                  <a:cubicBezTo>
                    <a:pt x="67" y="64"/>
                    <a:pt x="68" y="66"/>
                    <a:pt x="68" y="65"/>
                  </a:cubicBezTo>
                  <a:cubicBezTo>
                    <a:pt x="68" y="64"/>
                    <a:pt x="69" y="65"/>
                    <a:pt x="69" y="63"/>
                  </a:cubicBezTo>
                  <a:cubicBezTo>
                    <a:pt x="69" y="64"/>
                    <a:pt x="69" y="64"/>
                    <a:pt x="69" y="64"/>
                  </a:cubicBezTo>
                  <a:cubicBezTo>
                    <a:pt x="69" y="62"/>
                    <a:pt x="69" y="62"/>
                    <a:pt x="69" y="62"/>
                  </a:cubicBezTo>
                  <a:cubicBezTo>
                    <a:pt x="70" y="63"/>
                    <a:pt x="70" y="63"/>
                    <a:pt x="70" y="63"/>
                  </a:cubicBezTo>
                  <a:cubicBezTo>
                    <a:pt x="70" y="65"/>
                    <a:pt x="70" y="65"/>
                    <a:pt x="70" y="65"/>
                  </a:cubicBezTo>
                  <a:cubicBezTo>
                    <a:pt x="71" y="66"/>
                    <a:pt x="70" y="63"/>
                    <a:pt x="70" y="62"/>
                  </a:cubicBezTo>
                  <a:cubicBezTo>
                    <a:pt x="71" y="61"/>
                    <a:pt x="71" y="63"/>
                    <a:pt x="71" y="63"/>
                  </a:cubicBezTo>
                  <a:cubicBezTo>
                    <a:pt x="71" y="64"/>
                    <a:pt x="71" y="63"/>
                    <a:pt x="71" y="63"/>
                  </a:cubicBezTo>
                  <a:cubicBezTo>
                    <a:pt x="70" y="65"/>
                    <a:pt x="71" y="64"/>
                    <a:pt x="71" y="65"/>
                  </a:cubicBezTo>
                  <a:cubicBezTo>
                    <a:pt x="71" y="65"/>
                    <a:pt x="71" y="63"/>
                    <a:pt x="72" y="63"/>
                  </a:cubicBezTo>
                  <a:cubicBezTo>
                    <a:pt x="72" y="63"/>
                    <a:pt x="73" y="63"/>
                    <a:pt x="73" y="65"/>
                  </a:cubicBezTo>
                  <a:cubicBezTo>
                    <a:pt x="73" y="64"/>
                    <a:pt x="73" y="64"/>
                    <a:pt x="73" y="63"/>
                  </a:cubicBezTo>
                  <a:cubicBezTo>
                    <a:pt x="73" y="63"/>
                    <a:pt x="73" y="62"/>
                    <a:pt x="72" y="61"/>
                  </a:cubicBezTo>
                  <a:cubicBezTo>
                    <a:pt x="73" y="61"/>
                    <a:pt x="73" y="61"/>
                    <a:pt x="73" y="61"/>
                  </a:cubicBezTo>
                  <a:cubicBezTo>
                    <a:pt x="73" y="62"/>
                    <a:pt x="73" y="62"/>
                    <a:pt x="73" y="62"/>
                  </a:cubicBezTo>
                  <a:cubicBezTo>
                    <a:pt x="73" y="61"/>
                    <a:pt x="74" y="62"/>
                    <a:pt x="74" y="60"/>
                  </a:cubicBezTo>
                  <a:cubicBezTo>
                    <a:pt x="74" y="62"/>
                    <a:pt x="74" y="62"/>
                    <a:pt x="74" y="62"/>
                  </a:cubicBezTo>
                  <a:cubicBezTo>
                    <a:pt x="74" y="61"/>
                    <a:pt x="75" y="61"/>
                    <a:pt x="75" y="61"/>
                  </a:cubicBezTo>
                  <a:cubicBezTo>
                    <a:pt x="75" y="62"/>
                    <a:pt x="75" y="64"/>
                    <a:pt x="76" y="65"/>
                  </a:cubicBezTo>
                  <a:cubicBezTo>
                    <a:pt x="77" y="63"/>
                    <a:pt x="77" y="63"/>
                    <a:pt x="77" y="63"/>
                  </a:cubicBezTo>
                  <a:cubicBezTo>
                    <a:pt x="77" y="63"/>
                    <a:pt x="77" y="63"/>
                    <a:pt x="77" y="64"/>
                  </a:cubicBezTo>
                  <a:cubicBezTo>
                    <a:pt x="78" y="65"/>
                    <a:pt x="78" y="59"/>
                    <a:pt x="79" y="61"/>
                  </a:cubicBezTo>
                  <a:cubicBezTo>
                    <a:pt x="79" y="63"/>
                    <a:pt x="79" y="63"/>
                    <a:pt x="80" y="64"/>
                  </a:cubicBezTo>
                  <a:cubicBezTo>
                    <a:pt x="80" y="63"/>
                    <a:pt x="80" y="63"/>
                    <a:pt x="80" y="62"/>
                  </a:cubicBezTo>
                  <a:cubicBezTo>
                    <a:pt x="80" y="61"/>
                    <a:pt x="80" y="64"/>
                    <a:pt x="79" y="63"/>
                  </a:cubicBezTo>
                  <a:cubicBezTo>
                    <a:pt x="79" y="61"/>
                    <a:pt x="80" y="62"/>
                    <a:pt x="80" y="61"/>
                  </a:cubicBezTo>
                  <a:cubicBezTo>
                    <a:pt x="81" y="66"/>
                    <a:pt x="83" y="62"/>
                    <a:pt x="84" y="64"/>
                  </a:cubicBezTo>
                  <a:cubicBezTo>
                    <a:pt x="84" y="61"/>
                    <a:pt x="85" y="63"/>
                    <a:pt x="85" y="62"/>
                  </a:cubicBezTo>
                  <a:cubicBezTo>
                    <a:pt x="85" y="65"/>
                    <a:pt x="86" y="62"/>
                    <a:pt x="86" y="63"/>
                  </a:cubicBezTo>
                  <a:cubicBezTo>
                    <a:pt x="86" y="61"/>
                    <a:pt x="86" y="61"/>
                    <a:pt x="86" y="61"/>
                  </a:cubicBezTo>
                  <a:cubicBezTo>
                    <a:pt x="87" y="62"/>
                    <a:pt x="87" y="57"/>
                    <a:pt x="88" y="60"/>
                  </a:cubicBezTo>
                  <a:cubicBezTo>
                    <a:pt x="88" y="60"/>
                    <a:pt x="88" y="61"/>
                    <a:pt x="88" y="62"/>
                  </a:cubicBezTo>
                  <a:cubicBezTo>
                    <a:pt x="89" y="65"/>
                    <a:pt x="89" y="59"/>
                    <a:pt x="90" y="62"/>
                  </a:cubicBezTo>
                  <a:cubicBezTo>
                    <a:pt x="90" y="61"/>
                    <a:pt x="89" y="60"/>
                    <a:pt x="90" y="59"/>
                  </a:cubicBezTo>
                  <a:cubicBezTo>
                    <a:pt x="91" y="60"/>
                    <a:pt x="92" y="61"/>
                    <a:pt x="92" y="62"/>
                  </a:cubicBezTo>
                  <a:cubicBezTo>
                    <a:pt x="92" y="61"/>
                    <a:pt x="92" y="60"/>
                    <a:pt x="92" y="61"/>
                  </a:cubicBezTo>
                  <a:cubicBezTo>
                    <a:pt x="93" y="62"/>
                    <a:pt x="92" y="62"/>
                    <a:pt x="92" y="62"/>
                  </a:cubicBezTo>
                  <a:cubicBezTo>
                    <a:pt x="93" y="63"/>
                    <a:pt x="93" y="61"/>
                    <a:pt x="94" y="60"/>
                  </a:cubicBezTo>
                  <a:cubicBezTo>
                    <a:pt x="94" y="62"/>
                    <a:pt x="95" y="61"/>
                    <a:pt x="96" y="62"/>
                  </a:cubicBezTo>
                  <a:cubicBezTo>
                    <a:pt x="96" y="60"/>
                    <a:pt x="98" y="63"/>
                    <a:pt x="97" y="60"/>
                  </a:cubicBezTo>
                  <a:cubicBezTo>
                    <a:pt x="98" y="61"/>
                    <a:pt x="98" y="61"/>
                    <a:pt x="98" y="61"/>
                  </a:cubicBezTo>
                  <a:cubicBezTo>
                    <a:pt x="98" y="60"/>
                    <a:pt x="98" y="58"/>
                    <a:pt x="98" y="58"/>
                  </a:cubicBezTo>
                  <a:cubicBezTo>
                    <a:pt x="98" y="60"/>
                    <a:pt x="98" y="60"/>
                    <a:pt x="98" y="60"/>
                  </a:cubicBezTo>
                  <a:cubicBezTo>
                    <a:pt x="99" y="62"/>
                    <a:pt x="99" y="60"/>
                    <a:pt x="100" y="61"/>
                  </a:cubicBezTo>
                  <a:cubicBezTo>
                    <a:pt x="99" y="59"/>
                    <a:pt x="100" y="61"/>
                    <a:pt x="100" y="60"/>
                  </a:cubicBezTo>
                  <a:cubicBezTo>
                    <a:pt x="100" y="59"/>
                    <a:pt x="100" y="59"/>
                    <a:pt x="100" y="59"/>
                  </a:cubicBezTo>
                  <a:cubicBezTo>
                    <a:pt x="101" y="58"/>
                    <a:pt x="100" y="58"/>
                    <a:pt x="101" y="57"/>
                  </a:cubicBezTo>
                  <a:cubicBezTo>
                    <a:pt x="101" y="57"/>
                    <a:pt x="101" y="60"/>
                    <a:pt x="101" y="59"/>
                  </a:cubicBezTo>
                  <a:cubicBezTo>
                    <a:pt x="102" y="60"/>
                    <a:pt x="102" y="60"/>
                    <a:pt x="102" y="59"/>
                  </a:cubicBezTo>
                  <a:cubicBezTo>
                    <a:pt x="102" y="59"/>
                    <a:pt x="102" y="59"/>
                    <a:pt x="102" y="59"/>
                  </a:cubicBezTo>
                  <a:cubicBezTo>
                    <a:pt x="102" y="59"/>
                    <a:pt x="102" y="59"/>
                    <a:pt x="102" y="59"/>
                  </a:cubicBezTo>
                  <a:cubicBezTo>
                    <a:pt x="103" y="59"/>
                    <a:pt x="103" y="59"/>
                    <a:pt x="103" y="59"/>
                  </a:cubicBezTo>
                  <a:cubicBezTo>
                    <a:pt x="103" y="59"/>
                    <a:pt x="103" y="59"/>
                    <a:pt x="103" y="59"/>
                  </a:cubicBezTo>
                  <a:cubicBezTo>
                    <a:pt x="103" y="59"/>
                    <a:pt x="103" y="59"/>
                    <a:pt x="102" y="59"/>
                  </a:cubicBezTo>
                  <a:cubicBezTo>
                    <a:pt x="103" y="59"/>
                    <a:pt x="103" y="59"/>
                    <a:pt x="103" y="59"/>
                  </a:cubicBezTo>
                  <a:cubicBezTo>
                    <a:pt x="103" y="59"/>
                    <a:pt x="103" y="59"/>
                    <a:pt x="103" y="59"/>
                  </a:cubicBezTo>
                  <a:cubicBezTo>
                    <a:pt x="103" y="59"/>
                    <a:pt x="103" y="59"/>
                    <a:pt x="103" y="60"/>
                  </a:cubicBezTo>
                  <a:cubicBezTo>
                    <a:pt x="104" y="61"/>
                    <a:pt x="104" y="61"/>
                    <a:pt x="104" y="61"/>
                  </a:cubicBezTo>
                  <a:cubicBezTo>
                    <a:pt x="104" y="61"/>
                    <a:pt x="104" y="59"/>
                    <a:pt x="104" y="59"/>
                  </a:cubicBezTo>
                  <a:cubicBezTo>
                    <a:pt x="106" y="60"/>
                    <a:pt x="108" y="58"/>
                    <a:pt x="108" y="57"/>
                  </a:cubicBezTo>
                  <a:cubicBezTo>
                    <a:pt x="108" y="57"/>
                    <a:pt x="108" y="58"/>
                    <a:pt x="108" y="58"/>
                  </a:cubicBezTo>
                  <a:cubicBezTo>
                    <a:pt x="108" y="57"/>
                    <a:pt x="108" y="56"/>
                    <a:pt x="109" y="57"/>
                  </a:cubicBezTo>
                  <a:cubicBezTo>
                    <a:pt x="109" y="56"/>
                    <a:pt x="109" y="58"/>
                    <a:pt x="110" y="58"/>
                  </a:cubicBezTo>
                  <a:cubicBezTo>
                    <a:pt x="110" y="58"/>
                    <a:pt x="110" y="56"/>
                    <a:pt x="109" y="56"/>
                  </a:cubicBezTo>
                  <a:cubicBezTo>
                    <a:pt x="111" y="59"/>
                    <a:pt x="111" y="55"/>
                    <a:pt x="113" y="56"/>
                  </a:cubicBezTo>
                  <a:cubicBezTo>
                    <a:pt x="113" y="56"/>
                    <a:pt x="113" y="57"/>
                    <a:pt x="113" y="57"/>
                  </a:cubicBezTo>
                  <a:cubicBezTo>
                    <a:pt x="114" y="56"/>
                    <a:pt x="114" y="55"/>
                    <a:pt x="115" y="53"/>
                  </a:cubicBezTo>
                  <a:cubicBezTo>
                    <a:pt x="115" y="55"/>
                    <a:pt x="115" y="55"/>
                    <a:pt x="115" y="55"/>
                  </a:cubicBezTo>
                  <a:cubicBezTo>
                    <a:pt x="115" y="55"/>
                    <a:pt x="116" y="55"/>
                    <a:pt x="116" y="54"/>
                  </a:cubicBezTo>
                  <a:cubicBezTo>
                    <a:pt x="115" y="52"/>
                    <a:pt x="116" y="51"/>
                    <a:pt x="116" y="51"/>
                  </a:cubicBezTo>
                  <a:cubicBezTo>
                    <a:pt x="116" y="51"/>
                    <a:pt x="116" y="51"/>
                    <a:pt x="116" y="51"/>
                  </a:cubicBezTo>
                  <a:cubicBezTo>
                    <a:pt x="117" y="50"/>
                    <a:pt x="117" y="50"/>
                    <a:pt x="117" y="50"/>
                  </a:cubicBezTo>
                  <a:cubicBezTo>
                    <a:pt x="118" y="51"/>
                    <a:pt x="117" y="51"/>
                    <a:pt x="117" y="52"/>
                  </a:cubicBezTo>
                  <a:cubicBezTo>
                    <a:pt x="118" y="54"/>
                    <a:pt x="119" y="53"/>
                    <a:pt x="119" y="53"/>
                  </a:cubicBezTo>
                  <a:cubicBezTo>
                    <a:pt x="119" y="51"/>
                    <a:pt x="119" y="51"/>
                    <a:pt x="119" y="51"/>
                  </a:cubicBezTo>
                  <a:cubicBezTo>
                    <a:pt x="120" y="51"/>
                    <a:pt x="120" y="53"/>
                    <a:pt x="120" y="53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48"/>
                    <a:pt x="121" y="50"/>
                    <a:pt x="121" y="51"/>
                  </a:cubicBezTo>
                  <a:cubicBezTo>
                    <a:pt x="122" y="50"/>
                    <a:pt x="122" y="47"/>
                    <a:pt x="122" y="45"/>
                  </a:cubicBezTo>
                  <a:cubicBezTo>
                    <a:pt x="122" y="46"/>
                    <a:pt x="123" y="44"/>
                    <a:pt x="123" y="44"/>
                  </a:cubicBezTo>
                  <a:cubicBezTo>
                    <a:pt x="124" y="45"/>
                    <a:pt x="123" y="44"/>
                    <a:pt x="123" y="45"/>
                  </a:cubicBezTo>
                  <a:cubicBezTo>
                    <a:pt x="124" y="47"/>
                    <a:pt x="124" y="47"/>
                    <a:pt x="124" y="47"/>
                  </a:cubicBezTo>
                  <a:cubicBezTo>
                    <a:pt x="123" y="47"/>
                    <a:pt x="125" y="49"/>
                    <a:pt x="125" y="50"/>
                  </a:cubicBezTo>
                  <a:cubicBezTo>
                    <a:pt x="125" y="49"/>
                    <a:pt x="126" y="49"/>
                    <a:pt x="127" y="50"/>
                  </a:cubicBezTo>
                  <a:cubicBezTo>
                    <a:pt x="126" y="47"/>
                    <a:pt x="128" y="48"/>
                    <a:pt x="127" y="45"/>
                  </a:cubicBezTo>
                  <a:cubicBezTo>
                    <a:pt x="128" y="45"/>
                    <a:pt x="128" y="47"/>
                    <a:pt x="129" y="48"/>
                  </a:cubicBezTo>
                  <a:cubicBezTo>
                    <a:pt x="129" y="46"/>
                    <a:pt x="131" y="47"/>
                    <a:pt x="131" y="46"/>
                  </a:cubicBezTo>
                  <a:cubicBezTo>
                    <a:pt x="131" y="47"/>
                    <a:pt x="131" y="47"/>
                    <a:pt x="131" y="47"/>
                  </a:cubicBezTo>
                  <a:cubicBezTo>
                    <a:pt x="132" y="46"/>
                    <a:pt x="134" y="46"/>
                    <a:pt x="133" y="43"/>
                  </a:cubicBezTo>
                  <a:cubicBezTo>
                    <a:pt x="134" y="45"/>
                    <a:pt x="134" y="45"/>
                    <a:pt x="134" y="45"/>
                  </a:cubicBezTo>
                  <a:cubicBezTo>
                    <a:pt x="135" y="45"/>
                    <a:pt x="133" y="42"/>
                    <a:pt x="134" y="43"/>
                  </a:cubicBezTo>
                  <a:cubicBezTo>
                    <a:pt x="135" y="44"/>
                    <a:pt x="135" y="44"/>
                    <a:pt x="135" y="44"/>
                  </a:cubicBezTo>
                  <a:cubicBezTo>
                    <a:pt x="135" y="43"/>
                    <a:pt x="136" y="45"/>
                    <a:pt x="136" y="43"/>
                  </a:cubicBezTo>
                  <a:cubicBezTo>
                    <a:pt x="136" y="44"/>
                    <a:pt x="136" y="44"/>
                    <a:pt x="136" y="44"/>
                  </a:cubicBezTo>
                  <a:cubicBezTo>
                    <a:pt x="137" y="43"/>
                    <a:pt x="138" y="43"/>
                    <a:pt x="137" y="41"/>
                  </a:cubicBezTo>
                  <a:cubicBezTo>
                    <a:pt x="138" y="43"/>
                    <a:pt x="138" y="43"/>
                    <a:pt x="138" y="43"/>
                  </a:cubicBezTo>
                  <a:cubicBezTo>
                    <a:pt x="139" y="44"/>
                    <a:pt x="138" y="41"/>
                    <a:pt x="139" y="41"/>
                  </a:cubicBezTo>
                  <a:cubicBezTo>
                    <a:pt x="139" y="42"/>
                    <a:pt x="140" y="42"/>
                    <a:pt x="139" y="42"/>
                  </a:cubicBezTo>
                  <a:cubicBezTo>
                    <a:pt x="139" y="41"/>
                    <a:pt x="140" y="41"/>
                    <a:pt x="140" y="40"/>
                  </a:cubicBezTo>
                  <a:cubicBezTo>
                    <a:pt x="142" y="42"/>
                    <a:pt x="142" y="42"/>
                    <a:pt x="142" y="42"/>
                  </a:cubicBezTo>
                  <a:cubicBezTo>
                    <a:pt x="145" y="41"/>
                    <a:pt x="148" y="39"/>
                    <a:pt x="150" y="36"/>
                  </a:cubicBezTo>
                  <a:cubicBezTo>
                    <a:pt x="152" y="38"/>
                    <a:pt x="150" y="38"/>
                    <a:pt x="151" y="39"/>
                  </a:cubicBezTo>
                  <a:cubicBezTo>
                    <a:pt x="150" y="37"/>
                    <a:pt x="151" y="38"/>
                    <a:pt x="152" y="37"/>
                  </a:cubicBezTo>
                  <a:cubicBezTo>
                    <a:pt x="152" y="37"/>
                    <a:pt x="152" y="37"/>
                    <a:pt x="152" y="37"/>
                  </a:cubicBezTo>
                  <a:cubicBezTo>
                    <a:pt x="152" y="37"/>
                    <a:pt x="153" y="38"/>
                    <a:pt x="153" y="37"/>
                  </a:cubicBezTo>
                  <a:cubicBezTo>
                    <a:pt x="153" y="37"/>
                    <a:pt x="153" y="37"/>
                    <a:pt x="153" y="37"/>
                  </a:cubicBezTo>
                  <a:cubicBezTo>
                    <a:pt x="153" y="35"/>
                    <a:pt x="155" y="38"/>
                    <a:pt x="154" y="36"/>
                  </a:cubicBezTo>
                  <a:cubicBezTo>
                    <a:pt x="155" y="37"/>
                    <a:pt x="155" y="37"/>
                    <a:pt x="155" y="37"/>
                  </a:cubicBezTo>
                  <a:cubicBezTo>
                    <a:pt x="154" y="35"/>
                    <a:pt x="156" y="37"/>
                    <a:pt x="156" y="35"/>
                  </a:cubicBezTo>
                  <a:cubicBezTo>
                    <a:pt x="156" y="36"/>
                    <a:pt x="156" y="36"/>
                    <a:pt x="156" y="36"/>
                  </a:cubicBezTo>
                  <a:cubicBezTo>
                    <a:pt x="157" y="36"/>
                    <a:pt x="156" y="32"/>
                    <a:pt x="157" y="34"/>
                  </a:cubicBezTo>
                  <a:cubicBezTo>
                    <a:pt x="157" y="33"/>
                    <a:pt x="158" y="32"/>
                    <a:pt x="157" y="31"/>
                  </a:cubicBezTo>
                  <a:cubicBezTo>
                    <a:pt x="158" y="33"/>
                    <a:pt x="158" y="33"/>
                    <a:pt x="158" y="33"/>
                  </a:cubicBezTo>
                  <a:cubicBezTo>
                    <a:pt x="160" y="30"/>
                    <a:pt x="163" y="29"/>
                    <a:pt x="162" y="26"/>
                  </a:cubicBezTo>
                  <a:cubicBezTo>
                    <a:pt x="163" y="27"/>
                    <a:pt x="163" y="27"/>
                    <a:pt x="163" y="27"/>
                  </a:cubicBezTo>
                  <a:cubicBezTo>
                    <a:pt x="163" y="24"/>
                    <a:pt x="167" y="27"/>
                    <a:pt x="165" y="23"/>
                  </a:cubicBezTo>
                  <a:cubicBezTo>
                    <a:pt x="164" y="21"/>
                    <a:pt x="164" y="21"/>
                    <a:pt x="164" y="21"/>
                  </a:cubicBezTo>
                  <a:cubicBezTo>
                    <a:pt x="166" y="23"/>
                    <a:pt x="166" y="23"/>
                    <a:pt x="166" y="23"/>
                  </a:cubicBezTo>
                  <a:cubicBezTo>
                    <a:pt x="165" y="21"/>
                    <a:pt x="167" y="21"/>
                    <a:pt x="166" y="20"/>
                  </a:cubicBezTo>
                  <a:cubicBezTo>
                    <a:pt x="166" y="21"/>
                    <a:pt x="166" y="21"/>
                    <a:pt x="167" y="21"/>
                  </a:cubicBezTo>
                  <a:cubicBezTo>
                    <a:pt x="167" y="21"/>
                    <a:pt x="166" y="19"/>
                    <a:pt x="167" y="19"/>
                  </a:cubicBezTo>
                  <a:cubicBezTo>
                    <a:pt x="167" y="20"/>
                    <a:pt x="167" y="20"/>
                    <a:pt x="167" y="20"/>
                  </a:cubicBezTo>
                  <a:cubicBezTo>
                    <a:pt x="171" y="20"/>
                    <a:pt x="176" y="17"/>
                    <a:pt x="174" y="13"/>
                  </a:cubicBezTo>
                  <a:cubicBezTo>
                    <a:pt x="174" y="12"/>
                    <a:pt x="177" y="14"/>
                    <a:pt x="177" y="14"/>
                  </a:cubicBezTo>
                  <a:cubicBezTo>
                    <a:pt x="175" y="10"/>
                    <a:pt x="181" y="9"/>
                    <a:pt x="177" y="5"/>
                  </a:cubicBezTo>
                  <a:close/>
                  <a:moveTo>
                    <a:pt x="10" y="32"/>
                  </a:moveTo>
                  <a:cubicBezTo>
                    <a:pt x="10" y="32"/>
                    <a:pt x="10" y="32"/>
                    <a:pt x="10" y="31"/>
                  </a:cubicBezTo>
                  <a:cubicBezTo>
                    <a:pt x="10" y="32"/>
                    <a:pt x="10" y="32"/>
                    <a:pt x="10" y="32"/>
                  </a:cubicBezTo>
                  <a:close/>
                  <a:moveTo>
                    <a:pt x="6" y="35"/>
                  </a:moveTo>
                  <a:cubicBezTo>
                    <a:pt x="6" y="35"/>
                    <a:pt x="6" y="35"/>
                    <a:pt x="5" y="35"/>
                  </a:cubicBezTo>
                  <a:cubicBezTo>
                    <a:pt x="6" y="34"/>
                    <a:pt x="6" y="34"/>
                    <a:pt x="6" y="34"/>
                  </a:cubicBezTo>
                  <a:cubicBezTo>
                    <a:pt x="6" y="34"/>
                    <a:pt x="6" y="35"/>
                    <a:pt x="6" y="35"/>
                  </a:cubicBezTo>
                  <a:close/>
                  <a:moveTo>
                    <a:pt x="10" y="35"/>
                  </a:moveTo>
                  <a:cubicBezTo>
                    <a:pt x="10" y="35"/>
                    <a:pt x="10" y="35"/>
                    <a:pt x="10" y="35"/>
                  </a:cubicBezTo>
                  <a:cubicBezTo>
                    <a:pt x="10" y="35"/>
                    <a:pt x="10" y="35"/>
                    <a:pt x="10" y="35"/>
                  </a:cubicBezTo>
                  <a:close/>
                  <a:moveTo>
                    <a:pt x="9" y="32"/>
                  </a:moveTo>
                  <a:cubicBezTo>
                    <a:pt x="9" y="33"/>
                    <a:pt x="8" y="33"/>
                    <a:pt x="8" y="33"/>
                  </a:cubicBezTo>
                  <a:cubicBezTo>
                    <a:pt x="9" y="31"/>
                    <a:pt x="10" y="31"/>
                    <a:pt x="10" y="32"/>
                  </a:cubicBezTo>
                  <a:cubicBezTo>
                    <a:pt x="9" y="33"/>
                    <a:pt x="9" y="34"/>
                    <a:pt x="9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8" y="34"/>
                    <a:pt x="9" y="34"/>
                    <a:pt x="9" y="32"/>
                  </a:cubicBezTo>
                  <a:close/>
                  <a:moveTo>
                    <a:pt x="7" y="35"/>
                  </a:moveTo>
                  <a:cubicBezTo>
                    <a:pt x="7" y="35"/>
                    <a:pt x="7" y="34"/>
                    <a:pt x="7" y="34"/>
                  </a:cubicBezTo>
                  <a:cubicBezTo>
                    <a:pt x="7" y="34"/>
                    <a:pt x="7" y="34"/>
                    <a:pt x="7" y="35"/>
                  </a:cubicBezTo>
                  <a:cubicBezTo>
                    <a:pt x="7" y="35"/>
                    <a:pt x="7" y="35"/>
                    <a:pt x="7" y="35"/>
                  </a:cubicBezTo>
                  <a:close/>
                  <a:moveTo>
                    <a:pt x="7" y="35"/>
                  </a:moveTo>
                  <a:cubicBezTo>
                    <a:pt x="7" y="35"/>
                    <a:pt x="7" y="35"/>
                    <a:pt x="7" y="35"/>
                  </a:cubicBezTo>
                  <a:cubicBezTo>
                    <a:pt x="7" y="35"/>
                    <a:pt x="7" y="35"/>
                    <a:pt x="7" y="35"/>
                  </a:cubicBezTo>
                  <a:cubicBezTo>
                    <a:pt x="7" y="35"/>
                    <a:pt x="7" y="35"/>
                    <a:pt x="7" y="35"/>
                  </a:cubicBezTo>
                  <a:cubicBezTo>
                    <a:pt x="8" y="35"/>
                    <a:pt x="8" y="35"/>
                    <a:pt x="8" y="35"/>
                  </a:cubicBezTo>
                  <a:cubicBezTo>
                    <a:pt x="8" y="35"/>
                    <a:pt x="8" y="35"/>
                    <a:pt x="8" y="36"/>
                  </a:cubicBezTo>
                  <a:cubicBezTo>
                    <a:pt x="8" y="36"/>
                    <a:pt x="9" y="35"/>
                    <a:pt x="9" y="35"/>
                  </a:cubicBezTo>
                  <a:cubicBezTo>
                    <a:pt x="9" y="35"/>
                    <a:pt x="10" y="36"/>
                    <a:pt x="10" y="36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9" y="36"/>
                    <a:pt x="8" y="36"/>
                    <a:pt x="7" y="35"/>
                  </a:cubicBezTo>
                  <a:close/>
                  <a:moveTo>
                    <a:pt x="9" y="36"/>
                  </a:moveTo>
                  <a:cubicBezTo>
                    <a:pt x="10" y="36"/>
                    <a:pt x="10" y="36"/>
                    <a:pt x="10" y="36"/>
                  </a:cubicBezTo>
                  <a:cubicBezTo>
                    <a:pt x="10" y="36"/>
                    <a:pt x="10" y="36"/>
                    <a:pt x="10" y="37"/>
                  </a:cubicBezTo>
                  <a:cubicBezTo>
                    <a:pt x="10" y="36"/>
                    <a:pt x="9" y="36"/>
                    <a:pt x="9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5" name="chenying0907 435"/>
            <p:cNvSpPr/>
            <p:nvPr/>
          </p:nvSpPr>
          <p:spPr bwMode="auto">
            <a:xfrm>
              <a:off x="3712" y="2809"/>
              <a:ext cx="4" cy="2"/>
            </a:xfrm>
            <a:custGeom>
              <a:avLst/>
              <a:gdLst>
                <a:gd name="T0" fmla="*/ 1 w 2"/>
                <a:gd name="T1" fmla="*/ 0 h 1"/>
                <a:gd name="T2" fmla="*/ 0 w 2"/>
                <a:gd name="T3" fmla="*/ 1 h 1"/>
                <a:gd name="T4" fmla="*/ 2 w 2"/>
                <a:gd name="T5" fmla="*/ 0 h 1"/>
                <a:gd name="T6" fmla="*/ 1 w 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">
                  <a:moveTo>
                    <a:pt x="1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2" y="1"/>
                    <a:pt x="2" y="0"/>
                  </a:cubicBez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" name="chenying0907 436"/>
            <p:cNvSpPr>
              <a:spLocks noEditPoints="1"/>
            </p:cNvSpPr>
            <p:nvPr/>
          </p:nvSpPr>
          <p:spPr bwMode="auto">
            <a:xfrm>
              <a:off x="3434" y="1624"/>
              <a:ext cx="862" cy="1213"/>
            </a:xfrm>
            <a:custGeom>
              <a:avLst/>
              <a:gdLst>
                <a:gd name="T0" fmla="*/ 172 w 406"/>
                <a:gd name="T1" fmla="*/ 570 h 572"/>
                <a:gd name="T2" fmla="*/ 205 w 406"/>
                <a:gd name="T3" fmla="*/ 568 h 572"/>
                <a:gd name="T4" fmla="*/ 239 w 406"/>
                <a:gd name="T5" fmla="*/ 564 h 572"/>
                <a:gd name="T6" fmla="*/ 281 w 406"/>
                <a:gd name="T7" fmla="*/ 547 h 572"/>
                <a:gd name="T8" fmla="*/ 300 w 406"/>
                <a:gd name="T9" fmla="*/ 522 h 572"/>
                <a:gd name="T10" fmla="*/ 204 w 406"/>
                <a:gd name="T11" fmla="*/ 395 h 572"/>
                <a:gd name="T12" fmla="*/ 207 w 406"/>
                <a:gd name="T13" fmla="*/ 339 h 572"/>
                <a:gd name="T14" fmla="*/ 214 w 406"/>
                <a:gd name="T15" fmla="*/ 279 h 572"/>
                <a:gd name="T16" fmla="*/ 177 w 406"/>
                <a:gd name="T17" fmla="*/ 304 h 572"/>
                <a:gd name="T18" fmla="*/ 184 w 406"/>
                <a:gd name="T19" fmla="*/ 298 h 572"/>
                <a:gd name="T20" fmla="*/ 197 w 406"/>
                <a:gd name="T21" fmla="*/ 321 h 572"/>
                <a:gd name="T22" fmla="*/ 186 w 406"/>
                <a:gd name="T23" fmla="*/ 337 h 572"/>
                <a:gd name="T24" fmla="*/ 190 w 406"/>
                <a:gd name="T25" fmla="*/ 347 h 572"/>
                <a:gd name="T26" fmla="*/ 189 w 406"/>
                <a:gd name="T27" fmla="*/ 365 h 572"/>
                <a:gd name="T28" fmla="*/ 189 w 406"/>
                <a:gd name="T29" fmla="*/ 382 h 572"/>
                <a:gd name="T30" fmla="*/ 194 w 406"/>
                <a:gd name="T31" fmla="*/ 401 h 572"/>
                <a:gd name="T32" fmla="*/ 198 w 406"/>
                <a:gd name="T33" fmla="*/ 426 h 572"/>
                <a:gd name="T34" fmla="*/ 92 w 406"/>
                <a:gd name="T35" fmla="*/ 277 h 572"/>
                <a:gd name="T36" fmla="*/ 68 w 406"/>
                <a:gd name="T37" fmla="*/ 218 h 572"/>
                <a:gd name="T38" fmla="*/ 189 w 406"/>
                <a:gd name="T39" fmla="*/ 198 h 572"/>
                <a:gd name="T40" fmla="*/ 299 w 406"/>
                <a:gd name="T41" fmla="*/ 279 h 572"/>
                <a:gd name="T42" fmla="*/ 240 w 406"/>
                <a:gd name="T43" fmla="*/ 425 h 572"/>
                <a:gd name="T44" fmla="*/ 250 w 406"/>
                <a:gd name="T45" fmla="*/ 401 h 572"/>
                <a:gd name="T46" fmla="*/ 257 w 406"/>
                <a:gd name="T47" fmla="*/ 380 h 572"/>
                <a:gd name="T48" fmla="*/ 262 w 406"/>
                <a:gd name="T49" fmla="*/ 342 h 572"/>
                <a:gd name="T50" fmla="*/ 279 w 406"/>
                <a:gd name="T51" fmla="*/ 305 h 572"/>
                <a:gd name="T52" fmla="*/ 323 w 406"/>
                <a:gd name="T53" fmla="*/ 287 h 572"/>
                <a:gd name="T54" fmla="*/ 345 w 406"/>
                <a:gd name="T55" fmla="*/ 231 h 572"/>
                <a:gd name="T56" fmla="*/ 313 w 406"/>
                <a:gd name="T57" fmla="*/ 163 h 572"/>
                <a:gd name="T58" fmla="*/ 199 w 406"/>
                <a:gd name="T59" fmla="*/ 120 h 572"/>
                <a:gd name="T60" fmla="*/ 99 w 406"/>
                <a:gd name="T61" fmla="*/ 189 h 572"/>
                <a:gd name="T62" fmla="*/ 67 w 406"/>
                <a:gd name="T63" fmla="*/ 156 h 572"/>
                <a:gd name="T64" fmla="*/ 18 w 406"/>
                <a:gd name="T65" fmla="*/ 247 h 572"/>
                <a:gd name="T66" fmla="*/ 17 w 406"/>
                <a:gd name="T67" fmla="*/ 216 h 572"/>
                <a:gd name="T68" fmla="*/ 18 w 406"/>
                <a:gd name="T69" fmla="*/ 212 h 572"/>
                <a:gd name="T70" fmla="*/ 18 w 406"/>
                <a:gd name="T71" fmla="*/ 213 h 572"/>
                <a:gd name="T72" fmla="*/ 20 w 406"/>
                <a:gd name="T73" fmla="*/ 216 h 572"/>
                <a:gd name="T74" fmla="*/ 36 w 406"/>
                <a:gd name="T75" fmla="*/ 256 h 572"/>
                <a:gd name="T76" fmla="*/ 80 w 406"/>
                <a:gd name="T77" fmla="*/ 293 h 572"/>
                <a:gd name="T78" fmla="*/ 143 w 406"/>
                <a:gd name="T79" fmla="*/ 304 h 572"/>
                <a:gd name="T80" fmla="*/ 162 w 406"/>
                <a:gd name="T81" fmla="*/ 375 h 572"/>
                <a:gd name="T82" fmla="*/ 177 w 406"/>
                <a:gd name="T83" fmla="*/ 504 h 572"/>
                <a:gd name="T84" fmla="*/ 192 w 406"/>
                <a:gd name="T85" fmla="*/ 530 h 572"/>
                <a:gd name="T86" fmla="*/ 191 w 406"/>
                <a:gd name="T87" fmla="*/ 504 h 572"/>
                <a:gd name="T88" fmla="*/ 192 w 406"/>
                <a:gd name="T89" fmla="*/ 486 h 572"/>
                <a:gd name="T90" fmla="*/ 194 w 406"/>
                <a:gd name="T91" fmla="*/ 451 h 572"/>
                <a:gd name="T92" fmla="*/ 220 w 406"/>
                <a:gd name="T93" fmla="*/ 447 h 572"/>
                <a:gd name="T94" fmla="*/ 240 w 406"/>
                <a:gd name="T95" fmla="*/ 469 h 572"/>
                <a:gd name="T96" fmla="*/ 247 w 406"/>
                <a:gd name="T97" fmla="*/ 543 h 572"/>
                <a:gd name="T98" fmla="*/ 146 w 406"/>
                <a:gd name="T99" fmla="*/ 545 h 572"/>
                <a:gd name="T100" fmla="*/ 137 w 406"/>
                <a:gd name="T101" fmla="*/ 524 h 572"/>
                <a:gd name="T102" fmla="*/ 130 w 406"/>
                <a:gd name="T103" fmla="*/ 553 h 572"/>
                <a:gd name="T104" fmla="*/ 193 w 406"/>
                <a:gd name="T105" fmla="*/ 309 h 572"/>
                <a:gd name="T106" fmla="*/ 196 w 406"/>
                <a:gd name="T107" fmla="*/ 303 h 572"/>
                <a:gd name="T108" fmla="*/ 209 w 406"/>
                <a:gd name="T109" fmla="*/ 295 h 572"/>
                <a:gd name="T110" fmla="*/ 218 w 406"/>
                <a:gd name="T111" fmla="*/ 301 h 572"/>
                <a:gd name="T112" fmla="*/ 221 w 406"/>
                <a:gd name="T113" fmla="*/ 307 h 572"/>
                <a:gd name="T114" fmla="*/ 211 w 406"/>
                <a:gd name="T115" fmla="*/ 310 h 572"/>
                <a:gd name="T116" fmla="*/ 222 w 406"/>
                <a:gd name="T117" fmla="*/ 307 h 572"/>
                <a:gd name="T118" fmla="*/ 191 w 406"/>
                <a:gd name="T119" fmla="*/ 185 h 572"/>
                <a:gd name="T120" fmla="*/ 63 w 406"/>
                <a:gd name="T121" fmla="*/ 186 h 572"/>
                <a:gd name="T122" fmla="*/ 22 w 406"/>
                <a:gd name="T123" fmla="*/ 214 h 5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06" h="572">
                  <a:moveTo>
                    <a:pt x="135" y="564"/>
                  </a:moveTo>
                  <a:cubicBezTo>
                    <a:pt x="136" y="564"/>
                    <a:pt x="137" y="565"/>
                    <a:pt x="137" y="564"/>
                  </a:cubicBezTo>
                  <a:cubicBezTo>
                    <a:pt x="137" y="565"/>
                    <a:pt x="137" y="565"/>
                    <a:pt x="137" y="565"/>
                  </a:cubicBezTo>
                  <a:cubicBezTo>
                    <a:pt x="138" y="565"/>
                    <a:pt x="140" y="563"/>
                    <a:pt x="139" y="566"/>
                  </a:cubicBezTo>
                  <a:cubicBezTo>
                    <a:pt x="140" y="563"/>
                    <a:pt x="139" y="565"/>
                    <a:pt x="138" y="564"/>
                  </a:cubicBezTo>
                  <a:cubicBezTo>
                    <a:pt x="139" y="562"/>
                    <a:pt x="140" y="563"/>
                    <a:pt x="141" y="562"/>
                  </a:cubicBezTo>
                  <a:cubicBezTo>
                    <a:pt x="139" y="565"/>
                    <a:pt x="142" y="563"/>
                    <a:pt x="142" y="564"/>
                  </a:cubicBezTo>
                  <a:cubicBezTo>
                    <a:pt x="142" y="565"/>
                    <a:pt x="142" y="565"/>
                    <a:pt x="142" y="566"/>
                  </a:cubicBezTo>
                  <a:cubicBezTo>
                    <a:pt x="143" y="564"/>
                    <a:pt x="143" y="564"/>
                    <a:pt x="143" y="564"/>
                  </a:cubicBezTo>
                  <a:cubicBezTo>
                    <a:pt x="142" y="568"/>
                    <a:pt x="145" y="564"/>
                    <a:pt x="145" y="566"/>
                  </a:cubicBezTo>
                  <a:cubicBezTo>
                    <a:pt x="144" y="566"/>
                    <a:pt x="144" y="568"/>
                    <a:pt x="144" y="569"/>
                  </a:cubicBezTo>
                  <a:cubicBezTo>
                    <a:pt x="144" y="566"/>
                    <a:pt x="146" y="566"/>
                    <a:pt x="147" y="564"/>
                  </a:cubicBezTo>
                  <a:cubicBezTo>
                    <a:pt x="148" y="565"/>
                    <a:pt x="145" y="567"/>
                    <a:pt x="145" y="569"/>
                  </a:cubicBezTo>
                  <a:cubicBezTo>
                    <a:pt x="146" y="567"/>
                    <a:pt x="146" y="571"/>
                    <a:pt x="147" y="568"/>
                  </a:cubicBezTo>
                  <a:cubicBezTo>
                    <a:pt x="147" y="567"/>
                    <a:pt x="148" y="567"/>
                    <a:pt x="149" y="566"/>
                  </a:cubicBezTo>
                  <a:cubicBezTo>
                    <a:pt x="150" y="566"/>
                    <a:pt x="148" y="567"/>
                    <a:pt x="148" y="568"/>
                  </a:cubicBezTo>
                  <a:cubicBezTo>
                    <a:pt x="149" y="568"/>
                    <a:pt x="150" y="566"/>
                    <a:pt x="150" y="565"/>
                  </a:cubicBezTo>
                  <a:cubicBezTo>
                    <a:pt x="150" y="566"/>
                    <a:pt x="152" y="564"/>
                    <a:pt x="152" y="565"/>
                  </a:cubicBezTo>
                  <a:cubicBezTo>
                    <a:pt x="152" y="567"/>
                    <a:pt x="150" y="566"/>
                    <a:pt x="150" y="567"/>
                  </a:cubicBezTo>
                  <a:cubicBezTo>
                    <a:pt x="152" y="568"/>
                    <a:pt x="152" y="563"/>
                    <a:pt x="154" y="563"/>
                  </a:cubicBezTo>
                  <a:cubicBezTo>
                    <a:pt x="153" y="562"/>
                    <a:pt x="155" y="559"/>
                    <a:pt x="155" y="558"/>
                  </a:cubicBezTo>
                  <a:cubicBezTo>
                    <a:pt x="157" y="560"/>
                    <a:pt x="155" y="559"/>
                    <a:pt x="155" y="561"/>
                  </a:cubicBezTo>
                  <a:cubicBezTo>
                    <a:pt x="155" y="561"/>
                    <a:pt x="155" y="561"/>
                    <a:pt x="155" y="561"/>
                  </a:cubicBezTo>
                  <a:cubicBezTo>
                    <a:pt x="155" y="564"/>
                    <a:pt x="152" y="566"/>
                    <a:pt x="153" y="568"/>
                  </a:cubicBezTo>
                  <a:cubicBezTo>
                    <a:pt x="154" y="567"/>
                    <a:pt x="154" y="567"/>
                    <a:pt x="154" y="567"/>
                  </a:cubicBezTo>
                  <a:cubicBezTo>
                    <a:pt x="153" y="568"/>
                    <a:pt x="153" y="569"/>
                    <a:pt x="153" y="570"/>
                  </a:cubicBezTo>
                  <a:cubicBezTo>
                    <a:pt x="153" y="568"/>
                    <a:pt x="154" y="570"/>
                    <a:pt x="155" y="570"/>
                  </a:cubicBezTo>
                  <a:cubicBezTo>
                    <a:pt x="155" y="568"/>
                    <a:pt x="154" y="570"/>
                    <a:pt x="154" y="569"/>
                  </a:cubicBezTo>
                  <a:cubicBezTo>
                    <a:pt x="155" y="568"/>
                    <a:pt x="156" y="566"/>
                    <a:pt x="157" y="567"/>
                  </a:cubicBezTo>
                  <a:cubicBezTo>
                    <a:pt x="156" y="568"/>
                    <a:pt x="157" y="569"/>
                    <a:pt x="156" y="570"/>
                  </a:cubicBezTo>
                  <a:cubicBezTo>
                    <a:pt x="157" y="571"/>
                    <a:pt x="157" y="568"/>
                    <a:pt x="157" y="569"/>
                  </a:cubicBezTo>
                  <a:cubicBezTo>
                    <a:pt x="157" y="570"/>
                    <a:pt x="157" y="570"/>
                    <a:pt x="157" y="570"/>
                  </a:cubicBezTo>
                  <a:cubicBezTo>
                    <a:pt x="160" y="571"/>
                    <a:pt x="164" y="571"/>
                    <a:pt x="166" y="567"/>
                  </a:cubicBezTo>
                  <a:cubicBezTo>
                    <a:pt x="166" y="569"/>
                    <a:pt x="167" y="569"/>
                    <a:pt x="169" y="570"/>
                  </a:cubicBezTo>
                  <a:cubicBezTo>
                    <a:pt x="168" y="570"/>
                    <a:pt x="169" y="569"/>
                    <a:pt x="169" y="568"/>
                  </a:cubicBezTo>
                  <a:cubicBezTo>
                    <a:pt x="170" y="570"/>
                    <a:pt x="170" y="570"/>
                    <a:pt x="170" y="570"/>
                  </a:cubicBezTo>
                  <a:cubicBezTo>
                    <a:pt x="170" y="572"/>
                    <a:pt x="172" y="570"/>
                    <a:pt x="172" y="569"/>
                  </a:cubicBezTo>
                  <a:cubicBezTo>
                    <a:pt x="172" y="570"/>
                    <a:pt x="172" y="570"/>
                    <a:pt x="172" y="570"/>
                  </a:cubicBezTo>
                  <a:cubicBezTo>
                    <a:pt x="173" y="571"/>
                    <a:pt x="173" y="569"/>
                    <a:pt x="173" y="568"/>
                  </a:cubicBezTo>
                  <a:cubicBezTo>
                    <a:pt x="174" y="570"/>
                    <a:pt x="174" y="570"/>
                    <a:pt x="174" y="570"/>
                  </a:cubicBezTo>
                  <a:cubicBezTo>
                    <a:pt x="174" y="569"/>
                    <a:pt x="174" y="569"/>
                    <a:pt x="174" y="569"/>
                  </a:cubicBezTo>
                  <a:cubicBezTo>
                    <a:pt x="174" y="568"/>
                    <a:pt x="175" y="568"/>
                    <a:pt x="175" y="570"/>
                  </a:cubicBezTo>
                  <a:cubicBezTo>
                    <a:pt x="175" y="570"/>
                    <a:pt x="176" y="569"/>
                    <a:pt x="175" y="569"/>
                  </a:cubicBezTo>
                  <a:cubicBezTo>
                    <a:pt x="176" y="570"/>
                    <a:pt x="178" y="570"/>
                    <a:pt x="179" y="569"/>
                  </a:cubicBezTo>
                  <a:cubicBezTo>
                    <a:pt x="178" y="569"/>
                    <a:pt x="178" y="568"/>
                    <a:pt x="178" y="567"/>
                  </a:cubicBezTo>
                  <a:cubicBezTo>
                    <a:pt x="178" y="564"/>
                    <a:pt x="179" y="567"/>
                    <a:pt x="179" y="566"/>
                  </a:cubicBezTo>
                  <a:cubicBezTo>
                    <a:pt x="179" y="567"/>
                    <a:pt x="180" y="567"/>
                    <a:pt x="179" y="568"/>
                  </a:cubicBezTo>
                  <a:cubicBezTo>
                    <a:pt x="181" y="571"/>
                    <a:pt x="183" y="569"/>
                    <a:pt x="184" y="569"/>
                  </a:cubicBezTo>
                  <a:cubicBezTo>
                    <a:pt x="185" y="568"/>
                    <a:pt x="185" y="568"/>
                    <a:pt x="185" y="568"/>
                  </a:cubicBezTo>
                  <a:cubicBezTo>
                    <a:pt x="186" y="570"/>
                    <a:pt x="188" y="568"/>
                    <a:pt x="189" y="569"/>
                  </a:cubicBezTo>
                  <a:cubicBezTo>
                    <a:pt x="189" y="568"/>
                    <a:pt x="189" y="565"/>
                    <a:pt x="190" y="565"/>
                  </a:cubicBezTo>
                  <a:cubicBezTo>
                    <a:pt x="190" y="563"/>
                    <a:pt x="190" y="567"/>
                    <a:pt x="191" y="569"/>
                  </a:cubicBezTo>
                  <a:cubicBezTo>
                    <a:pt x="191" y="568"/>
                    <a:pt x="192" y="567"/>
                    <a:pt x="192" y="567"/>
                  </a:cubicBezTo>
                  <a:cubicBezTo>
                    <a:pt x="192" y="568"/>
                    <a:pt x="192" y="568"/>
                    <a:pt x="192" y="568"/>
                  </a:cubicBezTo>
                  <a:cubicBezTo>
                    <a:pt x="192" y="567"/>
                    <a:pt x="193" y="566"/>
                    <a:pt x="194" y="567"/>
                  </a:cubicBezTo>
                  <a:cubicBezTo>
                    <a:pt x="194" y="567"/>
                    <a:pt x="194" y="567"/>
                    <a:pt x="194" y="567"/>
                  </a:cubicBezTo>
                  <a:cubicBezTo>
                    <a:pt x="194" y="567"/>
                    <a:pt x="195" y="569"/>
                    <a:pt x="195" y="568"/>
                  </a:cubicBezTo>
                  <a:cubicBezTo>
                    <a:pt x="195" y="567"/>
                    <a:pt x="196" y="568"/>
                    <a:pt x="196" y="566"/>
                  </a:cubicBezTo>
                  <a:cubicBezTo>
                    <a:pt x="197" y="567"/>
                    <a:pt x="197" y="567"/>
                    <a:pt x="197" y="567"/>
                  </a:cubicBezTo>
                  <a:cubicBezTo>
                    <a:pt x="197" y="565"/>
                    <a:pt x="197" y="565"/>
                    <a:pt x="197" y="565"/>
                  </a:cubicBezTo>
                  <a:cubicBezTo>
                    <a:pt x="197" y="566"/>
                    <a:pt x="197" y="566"/>
                    <a:pt x="197" y="566"/>
                  </a:cubicBezTo>
                  <a:cubicBezTo>
                    <a:pt x="197" y="568"/>
                    <a:pt x="197" y="568"/>
                    <a:pt x="197" y="568"/>
                  </a:cubicBezTo>
                  <a:cubicBezTo>
                    <a:pt x="198" y="569"/>
                    <a:pt x="197" y="566"/>
                    <a:pt x="198" y="565"/>
                  </a:cubicBezTo>
                  <a:cubicBezTo>
                    <a:pt x="198" y="564"/>
                    <a:pt x="198" y="566"/>
                    <a:pt x="199" y="566"/>
                  </a:cubicBezTo>
                  <a:cubicBezTo>
                    <a:pt x="198" y="567"/>
                    <a:pt x="198" y="566"/>
                    <a:pt x="198" y="566"/>
                  </a:cubicBezTo>
                  <a:cubicBezTo>
                    <a:pt x="198" y="568"/>
                    <a:pt x="198" y="567"/>
                    <a:pt x="199" y="568"/>
                  </a:cubicBezTo>
                  <a:cubicBezTo>
                    <a:pt x="199" y="568"/>
                    <a:pt x="199" y="566"/>
                    <a:pt x="199" y="566"/>
                  </a:cubicBezTo>
                  <a:cubicBezTo>
                    <a:pt x="200" y="566"/>
                    <a:pt x="201" y="566"/>
                    <a:pt x="200" y="568"/>
                  </a:cubicBezTo>
                  <a:cubicBezTo>
                    <a:pt x="201" y="567"/>
                    <a:pt x="201" y="567"/>
                    <a:pt x="201" y="566"/>
                  </a:cubicBezTo>
                  <a:cubicBezTo>
                    <a:pt x="201" y="566"/>
                    <a:pt x="200" y="565"/>
                    <a:pt x="200" y="564"/>
                  </a:cubicBezTo>
                  <a:cubicBezTo>
                    <a:pt x="201" y="564"/>
                    <a:pt x="201" y="564"/>
                    <a:pt x="201" y="564"/>
                  </a:cubicBezTo>
                  <a:cubicBezTo>
                    <a:pt x="201" y="565"/>
                    <a:pt x="201" y="565"/>
                    <a:pt x="201" y="565"/>
                  </a:cubicBezTo>
                  <a:cubicBezTo>
                    <a:pt x="201" y="564"/>
                    <a:pt x="202" y="565"/>
                    <a:pt x="202" y="563"/>
                  </a:cubicBezTo>
                  <a:cubicBezTo>
                    <a:pt x="202" y="565"/>
                    <a:pt x="202" y="565"/>
                    <a:pt x="202" y="565"/>
                  </a:cubicBezTo>
                  <a:cubicBezTo>
                    <a:pt x="203" y="564"/>
                    <a:pt x="203" y="564"/>
                    <a:pt x="204" y="564"/>
                  </a:cubicBezTo>
                  <a:cubicBezTo>
                    <a:pt x="204" y="566"/>
                    <a:pt x="204" y="568"/>
                    <a:pt x="205" y="568"/>
                  </a:cubicBezTo>
                  <a:cubicBezTo>
                    <a:pt x="205" y="566"/>
                    <a:pt x="205" y="566"/>
                    <a:pt x="205" y="566"/>
                  </a:cubicBezTo>
                  <a:cubicBezTo>
                    <a:pt x="206" y="566"/>
                    <a:pt x="206" y="566"/>
                    <a:pt x="206" y="567"/>
                  </a:cubicBezTo>
                  <a:cubicBezTo>
                    <a:pt x="207" y="568"/>
                    <a:pt x="207" y="562"/>
                    <a:pt x="209" y="564"/>
                  </a:cubicBezTo>
                  <a:cubicBezTo>
                    <a:pt x="208" y="566"/>
                    <a:pt x="209" y="566"/>
                    <a:pt x="209" y="567"/>
                  </a:cubicBezTo>
                  <a:cubicBezTo>
                    <a:pt x="209" y="566"/>
                    <a:pt x="209" y="566"/>
                    <a:pt x="209" y="566"/>
                  </a:cubicBezTo>
                  <a:cubicBezTo>
                    <a:pt x="209" y="565"/>
                    <a:pt x="209" y="567"/>
                    <a:pt x="209" y="566"/>
                  </a:cubicBezTo>
                  <a:cubicBezTo>
                    <a:pt x="208" y="564"/>
                    <a:pt x="209" y="565"/>
                    <a:pt x="209" y="564"/>
                  </a:cubicBezTo>
                  <a:cubicBezTo>
                    <a:pt x="211" y="569"/>
                    <a:pt x="213" y="565"/>
                    <a:pt x="215" y="567"/>
                  </a:cubicBezTo>
                  <a:cubicBezTo>
                    <a:pt x="215" y="565"/>
                    <a:pt x="216" y="567"/>
                    <a:pt x="216" y="566"/>
                  </a:cubicBezTo>
                  <a:cubicBezTo>
                    <a:pt x="216" y="568"/>
                    <a:pt x="217" y="565"/>
                    <a:pt x="217" y="567"/>
                  </a:cubicBezTo>
                  <a:cubicBezTo>
                    <a:pt x="217" y="564"/>
                    <a:pt x="217" y="564"/>
                    <a:pt x="217" y="564"/>
                  </a:cubicBezTo>
                  <a:cubicBezTo>
                    <a:pt x="218" y="566"/>
                    <a:pt x="218" y="560"/>
                    <a:pt x="219" y="563"/>
                  </a:cubicBezTo>
                  <a:cubicBezTo>
                    <a:pt x="220" y="564"/>
                    <a:pt x="219" y="565"/>
                    <a:pt x="219" y="565"/>
                  </a:cubicBezTo>
                  <a:cubicBezTo>
                    <a:pt x="220" y="568"/>
                    <a:pt x="221" y="563"/>
                    <a:pt x="222" y="566"/>
                  </a:cubicBezTo>
                  <a:cubicBezTo>
                    <a:pt x="222" y="565"/>
                    <a:pt x="221" y="563"/>
                    <a:pt x="222" y="562"/>
                  </a:cubicBezTo>
                  <a:cubicBezTo>
                    <a:pt x="223" y="563"/>
                    <a:pt x="224" y="565"/>
                    <a:pt x="224" y="565"/>
                  </a:cubicBezTo>
                  <a:cubicBezTo>
                    <a:pt x="224" y="565"/>
                    <a:pt x="224" y="564"/>
                    <a:pt x="225" y="565"/>
                  </a:cubicBezTo>
                  <a:cubicBezTo>
                    <a:pt x="225" y="565"/>
                    <a:pt x="225" y="565"/>
                    <a:pt x="225" y="566"/>
                  </a:cubicBezTo>
                  <a:cubicBezTo>
                    <a:pt x="226" y="566"/>
                    <a:pt x="226" y="565"/>
                    <a:pt x="227" y="564"/>
                  </a:cubicBezTo>
                  <a:cubicBezTo>
                    <a:pt x="227" y="566"/>
                    <a:pt x="229" y="565"/>
                    <a:pt x="230" y="566"/>
                  </a:cubicBezTo>
                  <a:cubicBezTo>
                    <a:pt x="230" y="563"/>
                    <a:pt x="231" y="567"/>
                    <a:pt x="231" y="564"/>
                  </a:cubicBezTo>
                  <a:cubicBezTo>
                    <a:pt x="231" y="564"/>
                    <a:pt x="231" y="564"/>
                    <a:pt x="231" y="564"/>
                  </a:cubicBezTo>
                  <a:cubicBezTo>
                    <a:pt x="232" y="564"/>
                    <a:pt x="232" y="562"/>
                    <a:pt x="232" y="561"/>
                  </a:cubicBezTo>
                  <a:cubicBezTo>
                    <a:pt x="232" y="563"/>
                    <a:pt x="232" y="563"/>
                    <a:pt x="232" y="563"/>
                  </a:cubicBezTo>
                  <a:cubicBezTo>
                    <a:pt x="232" y="566"/>
                    <a:pt x="234" y="564"/>
                    <a:pt x="234" y="565"/>
                  </a:cubicBezTo>
                  <a:cubicBezTo>
                    <a:pt x="233" y="563"/>
                    <a:pt x="234" y="565"/>
                    <a:pt x="234" y="563"/>
                  </a:cubicBezTo>
                  <a:cubicBezTo>
                    <a:pt x="235" y="563"/>
                    <a:pt x="235" y="563"/>
                    <a:pt x="235" y="563"/>
                  </a:cubicBezTo>
                  <a:cubicBezTo>
                    <a:pt x="235" y="562"/>
                    <a:pt x="235" y="562"/>
                    <a:pt x="236" y="561"/>
                  </a:cubicBezTo>
                  <a:cubicBezTo>
                    <a:pt x="236" y="561"/>
                    <a:pt x="236" y="564"/>
                    <a:pt x="236" y="563"/>
                  </a:cubicBezTo>
                  <a:cubicBezTo>
                    <a:pt x="237" y="564"/>
                    <a:pt x="237" y="564"/>
                    <a:pt x="237" y="563"/>
                  </a:cubicBezTo>
                  <a:cubicBezTo>
                    <a:pt x="237" y="563"/>
                    <a:pt x="237" y="563"/>
                    <a:pt x="237" y="563"/>
                  </a:cubicBezTo>
                  <a:cubicBezTo>
                    <a:pt x="237" y="563"/>
                    <a:pt x="237" y="563"/>
                    <a:pt x="238" y="563"/>
                  </a:cubicBezTo>
                  <a:cubicBezTo>
                    <a:pt x="238" y="563"/>
                    <a:pt x="238" y="563"/>
                    <a:pt x="238" y="563"/>
                  </a:cubicBezTo>
                  <a:cubicBezTo>
                    <a:pt x="238" y="563"/>
                    <a:pt x="238" y="563"/>
                    <a:pt x="238" y="563"/>
                  </a:cubicBezTo>
                  <a:cubicBezTo>
                    <a:pt x="238" y="563"/>
                    <a:pt x="238" y="563"/>
                    <a:pt x="238" y="563"/>
                  </a:cubicBezTo>
                  <a:cubicBezTo>
                    <a:pt x="238" y="563"/>
                    <a:pt x="238" y="563"/>
                    <a:pt x="238" y="563"/>
                  </a:cubicBezTo>
                  <a:cubicBezTo>
                    <a:pt x="238" y="564"/>
                    <a:pt x="238" y="563"/>
                    <a:pt x="238" y="563"/>
                  </a:cubicBezTo>
                  <a:cubicBezTo>
                    <a:pt x="238" y="563"/>
                    <a:pt x="239" y="563"/>
                    <a:pt x="239" y="564"/>
                  </a:cubicBezTo>
                  <a:cubicBezTo>
                    <a:pt x="239" y="565"/>
                    <a:pt x="239" y="565"/>
                    <a:pt x="239" y="565"/>
                  </a:cubicBezTo>
                  <a:cubicBezTo>
                    <a:pt x="239" y="565"/>
                    <a:pt x="240" y="563"/>
                    <a:pt x="240" y="563"/>
                  </a:cubicBezTo>
                  <a:cubicBezTo>
                    <a:pt x="242" y="564"/>
                    <a:pt x="244" y="562"/>
                    <a:pt x="245" y="561"/>
                  </a:cubicBezTo>
                  <a:cubicBezTo>
                    <a:pt x="244" y="561"/>
                    <a:pt x="244" y="562"/>
                    <a:pt x="244" y="562"/>
                  </a:cubicBezTo>
                  <a:cubicBezTo>
                    <a:pt x="245" y="561"/>
                    <a:pt x="245" y="560"/>
                    <a:pt x="245" y="561"/>
                  </a:cubicBezTo>
                  <a:cubicBezTo>
                    <a:pt x="246" y="560"/>
                    <a:pt x="246" y="562"/>
                    <a:pt x="247" y="562"/>
                  </a:cubicBezTo>
                  <a:cubicBezTo>
                    <a:pt x="247" y="562"/>
                    <a:pt x="247" y="560"/>
                    <a:pt x="247" y="561"/>
                  </a:cubicBezTo>
                  <a:cubicBezTo>
                    <a:pt x="248" y="563"/>
                    <a:pt x="249" y="559"/>
                    <a:pt x="251" y="560"/>
                  </a:cubicBezTo>
                  <a:cubicBezTo>
                    <a:pt x="251" y="560"/>
                    <a:pt x="251" y="561"/>
                    <a:pt x="251" y="561"/>
                  </a:cubicBezTo>
                  <a:cubicBezTo>
                    <a:pt x="252" y="560"/>
                    <a:pt x="253" y="560"/>
                    <a:pt x="253" y="558"/>
                  </a:cubicBezTo>
                  <a:cubicBezTo>
                    <a:pt x="253" y="559"/>
                    <a:pt x="253" y="559"/>
                    <a:pt x="253" y="559"/>
                  </a:cubicBezTo>
                  <a:cubicBezTo>
                    <a:pt x="254" y="559"/>
                    <a:pt x="255" y="559"/>
                    <a:pt x="255" y="557"/>
                  </a:cubicBezTo>
                  <a:cubicBezTo>
                    <a:pt x="254" y="557"/>
                    <a:pt x="255" y="558"/>
                    <a:pt x="255" y="558"/>
                  </a:cubicBezTo>
                  <a:cubicBezTo>
                    <a:pt x="254" y="557"/>
                    <a:pt x="255" y="555"/>
                    <a:pt x="255" y="555"/>
                  </a:cubicBezTo>
                  <a:cubicBezTo>
                    <a:pt x="255" y="556"/>
                    <a:pt x="255" y="556"/>
                    <a:pt x="255" y="556"/>
                  </a:cubicBezTo>
                  <a:cubicBezTo>
                    <a:pt x="256" y="555"/>
                    <a:pt x="256" y="555"/>
                    <a:pt x="257" y="554"/>
                  </a:cubicBezTo>
                  <a:cubicBezTo>
                    <a:pt x="257" y="555"/>
                    <a:pt x="256" y="555"/>
                    <a:pt x="257" y="556"/>
                  </a:cubicBezTo>
                  <a:cubicBezTo>
                    <a:pt x="257" y="558"/>
                    <a:pt x="259" y="557"/>
                    <a:pt x="259" y="557"/>
                  </a:cubicBezTo>
                  <a:cubicBezTo>
                    <a:pt x="259" y="555"/>
                    <a:pt x="259" y="555"/>
                    <a:pt x="259" y="555"/>
                  </a:cubicBezTo>
                  <a:cubicBezTo>
                    <a:pt x="260" y="555"/>
                    <a:pt x="260" y="557"/>
                    <a:pt x="260" y="557"/>
                  </a:cubicBezTo>
                  <a:cubicBezTo>
                    <a:pt x="261" y="551"/>
                    <a:pt x="261" y="551"/>
                    <a:pt x="261" y="551"/>
                  </a:cubicBezTo>
                  <a:cubicBezTo>
                    <a:pt x="260" y="552"/>
                    <a:pt x="262" y="553"/>
                    <a:pt x="261" y="555"/>
                  </a:cubicBezTo>
                  <a:cubicBezTo>
                    <a:pt x="263" y="554"/>
                    <a:pt x="263" y="551"/>
                    <a:pt x="263" y="549"/>
                  </a:cubicBezTo>
                  <a:cubicBezTo>
                    <a:pt x="263" y="550"/>
                    <a:pt x="264" y="548"/>
                    <a:pt x="265" y="548"/>
                  </a:cubicBezTo>
                  <a:cubicBezTo>
                    <a:pt x="265" y="549"/>
                    <a:pt x="264" y="548"/>
                    <a:pt x="264" y="549"/>
                  </a:cubicBezTo>
                  <a:cubicBezTo>
                    <a:pt x="266" y="550"/>
                    <a:pt x="266" y="550"/>
                    <a:pt x="266" y="550"/>
                  </a:cubicBezTo>
                  <a:cubicBezTo>
                    <a:pt x="265" y="551"/>
                    <a:pt x="266" y="553"/>
                    <a:pt x="266" y="554"/>
                  </a:cubicBezTo>
                  <a:cubicBezTo>
                    <a:pt x="266" y="553"/>
                    <a:pt x="268" y="553"/>
                    <a:pt x="269" y="553"/>
                  </a:cubicBezTo>
                  <a:cubicBezTo>
                    <a:pt x="268" y="551"/>
                    <a:pt x="270" y="552"/>
                    <a:pt x="270" y="549"/>
                  </a:cubicBezTo>
                  <a:cubicBezTo>
                    <a:pt x="271" y="549"/>
                    <a:pt x="271" y="551"/>
                    <a:pt x="271" y="552"/>
                  </a:cubicBezTo>
                  <a:cubicBezTo>
                    <a:pt x="272" y="550"/>
                    <a:pt x="274" y="550"/>
                    <a:pt x="275" y="550"/>
                  </a:cubicBezTo>
                  <a:cubicBezTo>
                    <a:pt x="275" y="550"/>
                    <a:pt x="275" y="550"/>
                    <a:pt x="275" y="550"/>
                  </a:cubicBezTo>
                  <a:cubicBezTo>
                    <a:pt x="275" y="549"/>
                    <a:pt x="277" y="549"/>
                    <a:pt x="277" y="547"/>
                  </a:cubicBezTo>
                  <a:cubicBezTo>
                    <a:pt x="278" y="548"/>
                    <a:pt x="278" y="548"/>
                    <a:pt x="278" y="548"/>
                  </a:cubicBezTo>
                  <a:cubicBezTo>
                    <a:pt x="279" y="549"/>
                    <a:pt x="277" y="545"/>
                    <a:pt x="278" y="546"/>
                  </a:cubicBezTo>
                  <a:cubicBezTo>
                    <a:pt x="279" y="547"/>
                    <a:pt x="279" y="547"/>
                    <a:pt x="279" y="547"/>
                  </a:cubicBezTo>
                  <a:cubicBezTo>
                    <a:pt x="279" y="546"/>
                    <a:pt x="281" y="548"/>
                    <a:pt x="281" y="546"/>
                  </a:cubicBezTo>
                  <a:cubicBezTo>
                    <a:pt x="281" y="547"/>
                    <a:pt x="281" y="547"/>
                    <a:pt x="281" y="547"/>
                  </a:cubicBezTo>
                  <a:cubicBezTo>
                    <a:pt x="281" y="546"/>
                    <a:pt x="282" y="546"/>
                    <a:pt x="282" y="544"/>
                  </a:cubicBezTo>
                  <a:cubicBezTo>
                    <a:pt x="283" y="546"/>
                    <a:pt x="283" y="546"/>
                    <a:pt x="283" y="546"/>
                  </a:cubicBezTo>
                  <a:cubicBezTo>
                    <a:pt x="284" y="547"/>
                    <a:pt x="283" y="544"/>
                    <a:pt x="284" y="544"/>
                  </a:cubicBezTo>
                  <a:cubicBezTo>
                    <a:pt x="284" y="544"/>
                    <a:pt x="285" y="545"/>
                    <a:pt x="285" y="545"/>
                  </a:cubicBezTo>
                  <a:cubicBezTo>
                    <a:pt x="285" y="544"/>
                    <a:pt x="286" y="544"/>
                    <a:pt x="286" y="543"/>
                  </a:cubicBezTo>
                  <a:cubicBezTo>
                    <a:pt x="288" y="545"/>
                    <a:pt x="288" y="545"/>
                    <a:pt x="288" y="545"/>
                  </a:cubicBezTo>
                  <a:cubicBezTo>
                    <a:pt x="291" y="543"/>
                    <a:pt x="295" y="541"/>
                    <a:pt x="298" y="537"/>
                  </a:cubicBezTo>
                  <a:cubicBezTo>
                    <a:pt x="300" y="539"/>
                    <a:pt x="298" y="539"/>
                    <a:pt x="299" y="540"/>
                  </a:cubicBezTo>
                  <a:cubicBezTo>
                    <a:pt x="298" y="538"/>
                    <a:pt x="299" y="539"/>
                    <a:pt x="300" y="538"/>
                  </a:cubicBezTo>
                  <a:cubicBezTo>
                    <a:pt x="300" y="538"/>
                    <a:pt x="300" y="538"/>
                    <a:pt x="300" y="538"/>
                  </a:cubicBezTo>
                  <a:cubicBezTo>
                    <a:pt x="300" y="538"/>
                    <a:pt x="301" y="539"/>
                    <a:pt x="302" y="538"/>
                  </a:cubicBezTo>
                  <a:cubicBezTo>
                    <a:pt x="301" y="537"/>
                    <a:pt x="301" y="537"/>
                    <a:pt x="301" y="537"/>
                  </a:cubicBezTo>
                  <a:cubicBezTo>
                    <a:pt x="301" y="536"/>
                    <a:pt x="304" y="539"/>
                    <a:pt x="303" y="536"/>
                  </a:cubicBezTo>
                  <a:cubicBezTo>
                    <a:pt x="304" y="537"/>
                    <a:pt x="304" y="537"/>
                    <a:pt x="304" y="537"/>
                  </a:cubicBezTo>
                  <a:cubicBezTo>
                    <a:pt x="303" y="535"/>
                    <a:pt x="305" y="538"/>
                    <a:pt x="305" y="535"/>
                  </a:cubicBezTo>
                  <a:cubicBezTo>
                    <a:pt x="305" y="536"/>
                    <a:pt x="305" y="536"/>
                    <a:pt x="305" y="536"/>
                  </a:cubicBezTo>
                  <a:cubicBezTo>
                    <a:pt x="306" y="536"/>
                    <a:pt x="305" y="532"/>
                    <a:pt x="306" y="534"/>
                  </a:cubicBezTo>
                  <a:cubicBezTo>
                    <a:pt x="307" y="533"/>
                    <a:pt x="307" y="532"/>
                    <a:pt x="306" y="530"/>
                  </a:cubicBezTo>
                  <a:cubicBezTo>
                    <a:pt x="308" y="533"/>
                    <a:pt x="308" y="533"/>
                    <a:pt x="308" y="533"/>
                  </a:cubicBezTo>
                  <a:cubicBezTo>
                    <a:pt x="310" y="530"/>
                    <a:pt x="313" y="528"/>
                    <a:pt x="314" y="524"/>
                  </a:cubicBezTo>
                  <a:cubicBezTo>
                    <a:pt x="314" y="525"/>
                    <a:pt x="314" y="525"/>
                    <a:pt x="314" y="525"/>
                  </a:cubicBezTo>
                  <a:cubicBezTo>
                    <a:pt x="314" y="522"/>
                    <a:pt x="319" y="525"/>
                    <a:pt x="317" y="521"/>
                  </a:cubicBezTo>
                  <a:cubicBezTo>
                    <a:pt x="316" y="519"/>
                    <a:pt x="316" y="519"/>
                    <a:pt x="316" y="519"/>
                  </a:cubicBezTo>
                  <a:cubicBezTo>
                    <a:pt x="318" y="520"/>
                    <a:pt x="318" y="520"/>
                    <a:pt x="318" y="520"/>
                  </a:cubicBezTo>
                  <a:cubicBezTo>
                    <a:pt x="317" y="519"/>
                    <a:pt x="319" y="519"/>
                    <a:pt x="318" y="518"/>
                  </a:cubicBezTo>
                  <a:cubicBezTo>
                    <a:pt x="318" y="518"/>
                    <a:pt x="318" y="519"/>
                    <a:pt x="319" y="519"/>
                  </a:cubicBezTo>
                  <a:cubicBezTo>
                    <a:pt x="320" y="519"/>
                    <a:pt x="318" y="516"/>
                    <a:pt x="319" y="516"/>
                  </a:cubicBezTo>
                  <a:cubicBezTo>
                    <a:pt x="320" y="517"/>
                    <a:pt x="320" y="517"/>
                    <a:pt x="320" y="517"/>
                  </a:cubicBezTo>
                  <a:cubicBezTo>
                    <a:pt x="324" y="517"/>
                    <a:pt x="329" y="511"/>
                    <a:pt x="325" y="508"/>
                  </a:cubicBezTo>
                  <a:cubicBezTo>
                    <a:pt x="324" y="507"/>
                    <a:pt x="327" y="507"/>
                    <a:pt x="327" y="507"/>
                  </a:cubicBezTo>
                  <a:cubicBezTo>
                    <a:pt x="323" y="505"/>
                    <a:pt x="324" y="499"/>
                    <a:pt x="317" y="501"/>
                  </a:cubicBezTo>
                  <a:cubicBezTo>
                    <a:pt x="315" y="501"/>
                    <a:pt x="312" y="506"/>
                    <a:pt x="312" y="506"/>
                  </a:cubicBezTo>
                  <a:cubicBezTo>
                    <a:pt x="318" y="506"/>
                    <a:pt x="315" y="512"/>
                    <a:pt x="315" y="509"/>
                  </a:cubicBezTo>
                  <a:cubicBezTo>
                    <a:pt x="313" y="508"/>
                    <a:pt x="315" y="509"/>
                    <a:pt x="313" y="509"/>
                  </a:cubicBezTo>
                  <a:cubicBezTo>
                    <a:pt x="312" y="512"/>
                    <a:pt x="303" y="513"/>
                    <a:pt x="299" y="519"/>
                  </a:cubicBezTo>
                  <a:cubicBezTo>
                    <a:pt x="300" y="519"/>
                    <a:pt x="300" y="520"/>
                    <a:pt x="300" y="521"/>
                  </a:cubicBezTo>
                  <a:cubicBezTo>
                    <a:pt x="299" y="520"/>
                    <a:pt x="299" y="520"/>
                    <a:pt x="299" y="520"/>
                  </a:cubicBezTo>
                  <a:cubicBezTo>
                    <a:pt x="300" y="522"/>
                    <a:pt x="300" y="522"/>
                    <a:pt x="300" y="522"/>
                  </a:cubicBezTo>
                  <a:cubicBezTo>
                    <a:pt x="299" y="522"/>
                    <a:pt x="298" y="521"/>
                    <a:pt x="299" y="520"/>
                  </a:cubicBezTo>
                  <a:cubicBezTo>
                    <a:pt x="296" y="522"/>
                    <a:pt x="294" y="524"/>
                    <a:pt x="292" y="525"/>
                  </a:cubicBezTo>
                  <a:cubicBezTo>
                    <a:pt x="293" y="527"/>
                    <a:pt x="291" y="526"/>
                    <a:pt x="292" y="528"/>
                  </a:cubicBezTo>
                  <a:cubicBezTo>
                    <a:pt x="291" y="527"/>
                    <a:pt x="291" y="527"/>
                    <a:pt x="291" y="527"/>
                  </a:cubicBezTo>
                  <a:cubicBezTo>
                    <a:pt x="290" y="529"/>
                    <a:pt x="290" y="529"/>
                    <a:pt x="287" y="527"/>
                  </a:cubicBezTo>
                  <a:cubicBezTo>
                    <a:pt x="280" y="529"/>
                    <a:pt x="275" y="533"/>
                    <a:pt x="268" y="535"/>
                  </a:cubicBezTo>
                  <a:cubicBezTo>
                    <a:pt x="263" y="536"/>
                    <a:pt x="259" y="538"/>
                    <a:pt x="255" y="540"/>
                  </a:cubicBezTo>
                  <a:cubicBezTo>
                    <a:pt x="255" y="537"/>
                    <a:pt x="256" y="534"/>
                    <a:pt x="257" y="531"/>
                  </a:cubicBezTo>
                  <a:cubicBezTo>
                    <a:pt x="257" y="529"/>
                    <a:pt x="255" y="527"/>
                    <a:pt x="256" y="525"/>
                  </a:cubicBezTo>
                  <a:cubicBezTo>
                    <a:pt x="255" y="519"/>
                    <a:pt x="260" y="512"/>
                    <a:pt x="257" y="505"/>
                  </a:cubicBezTo>
                  <a:cubicBezTo>
                    <a:pt x="257" y="505"/>
                    <a:pt x="256" y="505"/>
                    <a:pt x="255" y="504"/>
                  </a:cubicBezTo>
                  <a:cubicBezTo>
                    <a:pt x="256" y="504"/>
                    <a:pt x="256" y="504"/>
                    <a:pt x="256" y="504"/>
                  </a:cubicBezTo>
                  <a:cubicBezTo>
                    <a:pt x="254" y="504"/>
                    <a:pt x="254" y="504"/>
                    <a:pt x="254" y="504"/>
                  </a:cubicBezTo>
                  <a:cubicBezTo>
                    <a:pt x="254" y="503"/>
                    <a:pt x="256" y="504"/>
                    <a:pt x="256" y="504"/>
                  </a:cubicBezTo>
                  <a:cubicBezTo>
                    <a:pt x="256" y="501"/>
                    <a:pt x="256" y="499"/>
                    <a:pt x="256" y="496"/>
                  </a:cubicBezTo>
                  <a:cubicBezTo>
                    <a:pt x="254" y="496"/>
                    <a:pt x="256" y="494"/>
                    <a:pt x="254" y="494"/>
                  </a:cubicBezTo>
                  <a:cubicBezTo>
                    <a:pt x="255" y="494"/>
                    <a:pt x="255" y="494"/>
                    <a:pt x="255" y="494"/>
                  </a:cubicBezTo>
                  <a:cubicBezTo>
                    <a:pt x="254" y="492"/>
                    <a:pt x="254" y="492"/>
                    <a:pt x="257" y="491"/>
                  </a:cubicBezTo>
                  <a:cubicBezTo>
                    <a:pt x="259" y="481"/>
                    <a:pt x="257" y="475"/>
                    <a:pt x="256" y="465"/>
                  </a:cubicBezTo>
                  <a:cubicBezTo>
                    <a:pt x="254" y="457"/>
                    <a:pt x="250" y="447"/>
                    <a:pt x="242" y="440"/>
                  </a:cubicBezTo>
                  <a:cubicBezTo>
                    <a:pt x="242" y="440"/>
                    <a:pt x="242" y="440"/>
                    <a:pt x="242" y="440"/>
                  </a:cubicBezTo>
                  <a:cubicBezTo>
                    <a:pt x="242" y="440"/>
                    <a:pt x="242" y="440"/>
                    <a:pt x="242" y="440"/>
                  </a:cubicBezTo>
                  <a:cubicBezTo>
                    <a:pt x="241" y="439"/>
                    <a:pt x="241" y="439"/>
                    <a:pt x="240" y="438"/>
                  </a:cubicBezTo>
                  <a:cubicBezTo>
                    <a:pt x="237" y="440"/>
                    <a:pt x="236" y="437"/>
                    <a:pt x="233" y="438"/>
                  </a:cubicBezTo>
                  <a:cubicBezTo>
                    <a:pt x="234" y="437"/>
                    <a:pt x="234" y="437"/>
                    <a:pt x="234" y="437"/>
                  </a:cubicBezTo>
                  <a:cubicBezTo>
                    <a:pt x="232" y="438"/>
                    <a:pt x="232" y="436"/>
                    <a:pt x="232" y="434"/>
                  </a:cubicBezTo>
                  <a:cubicBezTo>
                    <a:pt x="231" y="435"/>
                    <a:pt x="231" y="434"/>
                    <a:pt x="230" y="436"/>
                  </a:cubicBezTo>
                  <a:cubicBezTo>
                    <a:pt x="228" y="437"/>
                    <a:pt x="230" y="433"/>
                    <a:pt x="229" y="433"/>
                  </a:cubicBezTo>
                  <a:cubicBezTo>
                    <a:pt x="229" y="432"/>
                    <a:pt x="228" y="434"/>
                    <a:pt x="228" y="433"/>
                  </a:cubicBezTo>
                  <a:cubicBezTo>
                    <a:pt x="225" y="435"/>
                    <a:pt x="229" y="433"/>
                    <a:pt x="227" y="429"/>
                  </a:cubicBezTo>
                  <a:cubicBezTo>
                    <a:pt x="223" y="428"/>
                    <a:pt x="219" y="429"/>
                    <a:pt x="215" y="428"/>
                  </a:cubicBezTo>
                  <a:cubicBezTo>
                    <a:pt x="214" y="427"/>
                    <a:pt x="214" y="425"/>
                    <a:pt x="214" y="424"/>
                  </a:cubicBezTo>
                  <a:cubicBezTo>
                    <a:pt x="212" y="424"/>
                    <a:pt x="214" y="423"/>
                    <a:pt x="212" y="424"/>
                  </a:cubicBezTo>
                  <a:cubicBezTo>
                    <a:pt x="213" y="424"/>
                    <a:pt x="213" y="424"/>
                    <a:pt x="213" y="424"/>
                  </a:cubicBezTo>
                  <a:cubicBezTo>
                    <a:pt x="212" y="423"/>
                    <a:pt x="211" y="423"/>
                    <a:pt x="214" y="421"/>
                  </a:cubicBezTo>
                  <a:cubicBezTo>
                    <a:pt x="216" y="417"/>
                    <a:pt x="214" y="413"/>
                    <a:pt x="214" y="409"/>
                  </a:cubicBezTo>
                  <a:cubicBezTo>
                    <a:pt x="213" y="405"/>
                    <a:pt x="211" y="401"/>
                    <a:pt x="210" y="397"/>
                  </a:cubicBezTo>
                  <a:cubicBezTo>
                    <a:pt x="206" y="397"/>
                    <a:pt x="207" y="396"/>
                    <a:pt x="204" y="395"/>
                  </a:cubicBezTo>
                  <a:cubicBezTo>
                    <a:pt x="206" y="395"/>
                    <a:pt x="206" y="395"/>
                    <a:pt x="206" y="395"/>
                  </a:cubicBezTo>
                  <a:cubicBezTo>
                    <a:pt x="204" y="395"/>
                    <a:pt x="206" y="394"/>
                    <a:pt x="207" y="394"/>
                  </a:cubicBezTo>
                  <a:cubicBezTo>
                    <a:pt x="206" y="394"/>
                    <a:pt x="207" y="393"/>
                    <a:pt x="205" y="394"/>
                  </a:cubicBezTo>
                  <a:cubicBezTo>
                    <a:pt x="203" y="393"/>
                    <a:pt x="207" y="393"/>
                    <a:pt x="206" y="393"/>
                  </a:cubicBezTo>
                  <a:cubicBezTo>
                    <a:pt x="207" y="392"/>
                    <a:pt x="205" y="393"/>
                    <a:pt x="206" y="393"/>
                  </a:cubicBezTo>
                  <a:cubicBezTo>
                    <a:pt x="203" y="392"/>
                    <a:pt x="207" y="393"/>
                    <a:pt x="209" y="391"/>
                  </a:cubicBezTo>
                  <a:cubicBezTo>
                    <a:pt x="208" y="390"/>
                    <a:pt x="206" y="388"/>
                    <a:pt x="207" y="387"/>
                  </a:cubicBezTo>
                  <a:cubicBezTo>
                    <a:pt x="207" y="387"/>
                    <a:pt x="206" y="387"/>
                    <a:pt x="206" y="387"/>
                  </a:cubicBezTo>
                  <a:cubicBezTo>
                    <a:pt x="209" y="386"/>
                    <a:pt x="205" y="386"/>
                    <a:pt x="206" y="386"/>
                  </a:cubicBezTo>
                  <a:cubicBezTo>
                    <a:pt x="207" y="386"/>
                    <a:pt x="207" y="386"/>
                    <a:pt x="207" y="386"/>
                  </a:cubicBezTo>
                  <a:cubicBezTo>
                    <a:pt x="209" y="385"/>
                    <a:pt x="207" y="385"/>
                    <a:pt x="208" y="384"/>
                  </a:cubicBezTo>
                  <a:cubicBezTo>
                    <a:pt x="207" y="383"/>
                    <a:pt x="210" y="382"/>
                    <a:pt x="208" y="382"/>
                  </a:cubicBezTo>
                  <a:cubicBezTo>
                    <a:pt x="209" y="382"/>
                    <a:pt x="209" y="382"/>
                    <a:pt x="210" y="382"/>
                  </a:cubicBezTo>
                  <a:cubicBezTo>
                    <a:pt x="206" y="381"/>
                    <a:pt x="211" y="380"/>
                    <a:pt x="209" y="379"/>
                  </a:cubicBezTo>
                  <a:cubicBezTo>
                    <a:pt x="209" y="380"/>
                    <a:pt x="209" y="380"/>
                    <a:pt x="209" y="380"/>
                  </a:cubicBezTo>
                  <a:cubicBezTo>
                    <a:pt x="209" y="378"/>
                    <a:pt x="210" y="376"/>
                    <a:pt x="208" y="374"/>
                  </a:cubicBezTo>
                  <a:cubicBezTo>
                    <a:pt x="208" y="372"/>
                    <a:pt x="212" y="371"/>
                    <a:pt x="210" y="370"/>
                  </a:cubicBezTo>
                  <a:cubicBezTo>
                    <a:pt x="208" y="370"/>
                    <a:pt x="208" y="370"/>
                    <a:pt x="208" y="370"/>
                  </a:cubicBezTo>
                  <a:cubicBezTo>
                    <a:pt x="209" y="369"/>
                    <a:pt x="210" y="370"/>
                    <a:pt x="210" y="370"/>
                  </a:cubicBezTo>
                  <a:cubicBezTo>
                    <a:pt x="209" y="369"/>
                    <a:pt x="211" y="368"/>
                    <a:pt x="211" y="367"/>
                  </a:cubicBezTo>
                  <a:cubicBezTo>
                    <a:pt x="210" y="367"/>
                    <a:pt x="210" y="367"/>
                    <a:pt x="209" y="367"/>
                  </a:cubicBezTo>
                  <a:cubicBezTo>
                    <a:pt x="212" y="366"/>
                    <a:pt x="208" y="365"/>
                    <a:pt x="210" y="364"/>
                  </a:cubicBezTo>
                  <a:cubicBezTo>
                    <a:pt x="207" y="364"/>
                    <a:pt x="209" y="363"/>
                    <a:pt x="208" y="363"/>
                  </a:cubicBezTo>
                  <a:cubicBezTo>
                    <a:pt x="208" y="363"/>
                    <a:pt x="209" y="363"/>
                    <a:pt x="209" y="363"/>
                  </a:cubicBezTo>
                  <a:cubicBezTo>
                    <a:pt x="209" y="362"/>
                    <a:pt x="209" y="362"/>
                    <a:pt x="210" y="361"/>
                  </a:cubicBezTo>
                  <a:cubicBezTo>
                    <a:pt x="210" y="361"/>
                    <a:pt x="208" y="360"/>
                    <a:pt x="209" y="360"/>
                  </a:cubicBezTo>
                  <a:cubicBezTo>
                    <a:pt x="211" y="360"/>
                    <a:pt x="209" y="359"/>
                    <a:pt x="210" y="359"/>
                  </a:cubicBezTo>
                  <a:cubicBezTo>
                    <a:pt x="208" y="359"/>
                    <a:pt x="206" y="358"/>
                    <a:pt x="207" y="358"/>
                  </a:cubicBezTo>
                  <a:cubicBezTo>
                    <a:pt x="210" y="358"/>
                    <a:pt x="210" y="358"/>
                    <a:pt x="210" y="358"/>
                  </a:cubicBezTo>
                  <a:cubicBezTo>
                    <a:pt x="208" y="357"/>
                    <a:pt x="212" y="355"/>
                    <a:pt x="208" y="353"/>
                  </a:cubicBezTo>
                  <a:cubicBezTo>
                    <a:pt x="210" y="353"/>
                    <a:pt x="210" y="353"/>
                    <a:pt x="210" y="353"/>
                  </a:cubicBezTo>
                  <a:cubicBezTo>
                    <a:pt x="208" y="351"/>
                    <a:pt x="210" y="349"/>
                    <a:pt x="207" y="347"/>
                  </a:cubicBezTo>
                  <a:cubicBezTo>
                    <a:pt x="208" y="347"/>
                    <a:pt x="209" y="346"/>
                    <a:pt x="209" y="346"/>
                  </a:cubicBezTo>
                  <a:cubicBezTo>
                    <a:pt x="207" y="345"/>
                    <a:pt x="207" y="345"/>
                    <a:pt x="205" y="344"/>
                  </a:cubicBezTo>
                  <a:cubicBezTo>
                    <a:pt x="205" y="344"/>
                    <a:pt x="206" y="344"/>
                    <a:pt x="207" y="344"/>
                  </a:cubicBezTo>
                  <a:cubicBezTo>
                    <a:pt x="207" y="343"/>
                    <a:pt x="210" y="342"/>
                    <a:pt x="207" y="342"/>
                  </a:cubicBezTo>
                  <a:cubicBezTo>
                    <a:pt x="209" y="342"/>
                    <a:pt x="209" y="342"/>
                    <a:pt x="209" y="342"/>
                  </a:cubicBezTo>
                  <a:cubicBezTo>
                    <a:pt x="207" y="341"/>
                    <a:pt x="205" y="340"/>
                    <a:pt x="207" y="339"/>
                  </a:cubicBezTo>
                  <a:cubicBezTo>
                    <a:pt x="206" y="339"/>
                    <a:pt x="205" y="339"/>
                    <a:pt x="204" y="339"/>
                  </a:cubicBezTo>
                  <a:cubicBezTo>
                    <a:pt x="203" y="339"/>
                    <a:pt x="206" y="339"/>
                    <a:pt x="205" y="338"/>
                  </a:cubicBezTo>
                  <a:cubicBezTo>
                    <a:pt x="207" y="339"/>
                    <a:pt x="207" y="339"/>
                    <a:pt x="207" y="339"/>
                  </a:cubicBezTo>
                  <a:cubicBezTo>
                    <a:pt x="207" y="337"/>
                    <a:pt x="206" y="336"/>
                    <a:pt x="205" y="334"/>
                  </a:cubicBezTo>
                  <a:cubicBezTo>
                    <a:pt x="207" y="334"/>
                    <a:pt x="204" y="333"/>
                    <a:pt x="206" y="332"/>
                  </a:cubicBezTo>
                  <a:cubicBezTo>
                    <a:pt x="204" y="331"/>
                    <a:pt x="206" y="330"/>
                    <a:pt x="203" y="330"/>
                  </a:cubicBezTo>
                  <a:cubicBezTo>
                    <a:pt x="204" y="330"/>
                    <a:pt x="204" y="330"/>
                    <a:pt x="204" y="330"/>
                  </a:cubicBezTo>
                  <a:cubicBezTo>
                    <a:pt x="205" y="329"/>
                    <a:pt x="205" y="329"/>
                    <a:pt x="205" y="328"/>
                  </a:cubicBezTo>
                  <a:cubicBezTo>
                    <a:pt x="205" y="327"/>
                    <a:pt x="203" y="327"/>
                    <a:pt x="203" y="327"/>
                  </a:cubicBezTo>
                  <a:cubicBezTo>
                    <a:pt x="204" y="327"/>
                    <a:pt x="204" y="327"/>
                    <a:pt x="204" y="327"/>
                  </a:cubicBezTo>
                  <a:cubicBezTo>
                    <a:pt x="203" y="326"/>
                    <a:pt x="201" y="327"/>
                    <a:pt x="200" y="327"/>
                  </a:cubicBezTo>
                  <a:cubicBezTo>
                    <a:pt x="200" y="326"/>
                    <a:pt x="199" y="326"/>
                    <a:pt x="200" y="326"/>
                  </a:cubicBezTo>
                  <a:cubicBezTo>
                    <a:pt x="201" y="326"/>
                    <a:pt x="203" y="326"/>
                    <a:pt x="205" y="326"/>
                  </a:cubicBezTo>
                  <a:cubicBezTo>
                    <a:pt x="205" y="325"/>
                    <a:pt x="202" y="325"/>
                    <a:pt x="203" y="325"/>
                  </a:cubicBezTo>
                  <a:cubicBezTo>
                    <a:pt x="206" y="325"/>
                    <a:pt x="208" y="326"/>
                    <a:pt x="209" y="326"/>
                  </a:cubicBezTo>
                  <a:cubicBezTo>
                    <a:pt x="214" y="327"/>
                    <a:pt x="220" y="328"/>
                    <a:pt x="231" y="322"/>
                  </a:cubicBezTo>
                  <a:cubicBezTo>
                    <a:pt x="231" y="319"/>
                    <a:pt x="234" y="318"/>
                    <a:pt x="233" y="315"/>
                  </a:cubicBezTo>
                  <a:cubicBezTo>
                    <a:pt x="233" y="316"/>
                    <a:pt x="233" y="316"/>
                    <a:pt x="233" y="316"/>
                  </a:cubicBezTo>
                  <a:cubicBezTo>
                    <a:pt x="233" y="314"/>
                    <a:pt x="234" y="314"/>
                    <a:pt x="236" y="313"/>
                  </a:cubicBezTo>
                  <a:cubicBezTo>
                    <a:pt x="235" y="313"/>
                    <a:pt x="236" y="312"/>
                    <a:pt x="234" y="312"/>
                  </a:cubicBezTo>
                  <a:cubicBezTo>
                    <a:pt x="233" y="311"/>
                    <a:pt x="238" y="312"/>
                    <a:pt x="237" y="310"/>
                  </a:cubicBezTo>
                  <a:cubicBezTo>
                    <a:pt x="238" y="311"/>
                    <a:pt x="236" y="310"/>
                    <a:pt x="236" y="310"/>
                  </a:cubicBezTo>
                  <a:cubicBezTo>
                    <a:pt x="235" y="308"/>
                    <a:pt x="238" y="311"/>
                    <a:pt x="240" y="308"/>
                  </a:cubicBezTo>
                  <a:cubicBezTo>
                    <a:pt x="239" y="305"/>
                    <a:pt x="237" y="302"/>
                    <a:pt x="238" y="299"/>
                  </a:cubicBezTo>
                  <a:cubicBezTo>
                    <a:pt x="238" y="299"/>
                    <a:pt x="236" y="300"/>
                    <a:pt x="236" y="299"/>
                  </a:cubicBezTo>
                  <a:cubicBezTo>
                    <a:pt x="239" y="298"/>
                    <a:pt x="235" y="299"/>
                    <a:pt x="236" y="298"/>
                  </a:cubicBezTo>
                  <a:cubicBezTo>
                    <a:pt x="237" y="298"/>
                    <a:pt x="237" y="298"/>
                    <a:pt x="237" y="298"/>
                  </a:cubicBezTo>
                  <a:cubicBezTo>
                    <a:pt x="238" y="296"/>
                    <a:pt x="236" y="296"/>
                    <a:pt x="236" y="294"/>
                  </a:cubicBezTo>
                  <a:cubicBezTo>
                    <a:pt x="235" y="293"/>
                    <a:pt x="236" y="291"/>
                    <a:pt x="234" y="291"/>
                  </a:cubicBezTo>
                  <a:cubicBezTo>
                    <a:pt x="236" y="290"/>
                    <a:pt x="235" y="290"/>
                    <a:pt x="235" y="289"/>
                  </a:cubicBezTo>
                  <a:cubicBezTo>
                    <a:pt x="232" y="291"/>
                    <a:pt x="235" y="286"/>
                    <a:pt x="232" y="287"/>
                  </a:cubicBezTo>
                  <a:cubicBezTo>
                    <a:pt x="233" y="286"/>
                    <a:pt x="233" y="286"/>
                    <a:pt x="233" y="286"/>
                  </a:cubicBezTo>
                  <a:cubicBezTo>
                    <a:pt x="230" y="284"/>
                    <a:pt x="227" y="281"/>
                    <a:pt x="223" y="281"/>
                  </a:cubicBezTo>
                  <a:cubicBezTo>
                    <a:pt x="221" y="281"/>
                    <a:pt x="220" y="277"/>
                    <a:pt x="218" y="278"/>
                  </a:cubicBezTo>
                  <a:cubicBezTo>
                    <a:pt x="217" y="280"/>
                    <a:pt x="217" y="280"/>
                    <a:pt x="217" y="280"/>
                  </a:cubicBezTo>
                  <a:cubicBezTo>
                    <a:pt x="217" y="280"/>
                    <a:pt x="218" y="279"/>
                    <a:pt x="218" y="278"/>
                  </a:cubicBezTo>
                  <a:cubicBezTo>
                    <a:pt x="216" y="280"/>
                    <a:pt x="216" y="277"/>
                    <a:pt x="214" y="277"/>
                  </a:cubicBezTo>
                  <a:cubicBezTo>
                    <a:pt x="214" y="278"/>
                    <a:pt x="214" y="278"/>
                    <a:pt x="214" y="279"/>
                  </a:cubicBezTo>
                  <a:cubicBezTo>
                    <a:pt x="213" y="276"/>
                    <a:pt x="211" y="280"/>
                    <a:pt x="210" y="277"/>
                  </a:cubicBezTo>
                  <a:cubicBezTo>
                    <a:pt x="210" y="281"/>
                    <a:pt x="209" y="279"/>
                    <a:pt x="209" y="280"/>
                  </a:cubicBezTo>
                  <a:cubicBezTo>
                    <a:pt x="208" y="280"/>
                    <a:pt x="208" y="279"/>
                    <a:pt x="208" y="278"/>
                  </a:cubicBezTo>
                  <a:cubicBezTo>
                    <a:pt x="208" y="279"/>
                    <a:pt x="207" y="279"/>
                    <a:pt x="206" y="278"/>
                  </a:cubicBezTo>
                  <a:cubicBezTo>
                    <a:pt x="206" y="278"/>
                    <a:pt x="206" y="280"/>
                    <a:pt x="205" y="280"/>
                  </a:cubicBezTo>
                  <a:cubicBezTo>
                    <a:pt x="205" y="277"/>
                    <a:pt x="204" y="280"/>
                    <a:pt x="203" y="279"/>
                  </a:cubicBezTo>
                  <a:cubicBezTo>
                    <a:pt x="204" y="281"/>
                    <a:pt x="203" y="283"/>
                    <a:pt x="202" y="282"/>
                  </a:cubicBezTo>
                  <a:cubicBezTo>
                    <a:pt x="202" y="279"/>
                    <a:pt x="202" y="279"/>
                    <a:pt x="202" y="279"/>
                  </a:cubicBezTo>
                  <a:cubicBezTo>
                    <a:pt x="201" y="281"/>
                    <a:pt x="198" y="278"/>
                    <a:pt x="197" y="282"/>
                  </a:cubicBezTo>
                  <a:cubicBezTo>
                    <a:pt x="196" y="280"/>
                    <a:pt x="196" y="280"/>
                    <a:pt x="196" y="280"/>
                  </a:cubicBezTo>
                  <a:cubicBezTo>
                    <a:pt x="195" y="283"/>
                    <a:pt x="192" y="281"/>
                    <a:pt x="191" y="285"/>
                  </a:cubicBezTo>
                  <a:cubicBezTo>
                    <a:pt x="191" y="284"/>
                    <a:pt x="190" y="284"/>
                    <a:pt x="189" y="284"/>
                  </a:cubicBezTo>
                  <a:cubicBezTo>
                    <a:pt x="189" y="286"/>
                    <a:pt x="189" y="285"/>
                    <a:pt x="189" y="288"/>
                  </a:cubicBezTo>
                  <a:cubicBezTo>
                    <a:pt x="189" y="288"/>
                    <a:pt x="188" y="287"/>
                    <a:pt x="188" y="286"/>
                  </a:cubicBezTo>
                  <a:cubicBezTo>
                    <a:pt x="187" y="286"/>
                    <a:pt x="185" y="284"/>
                    <a:pt x="186" y="287"/>
                  </a:cubicBezTo>
                  <a:cubicBezTo>
                    <a:pt x="185" y="286"/>
                    <a:pt x="185" y="286"/>
                    <a:pt x="185" y="286"/>
                  </a:cubicBezTo>
                  <a:cubicBezTo>
                    <a:pt x="185" y="287"/>
                    <a:pt x="185" y="289"/>
                    <a:pt x="183" y="288"/>
                  </a:cubicBezTo>
                  <a:cubicBezTo>
                    <a:pt x="184" y="289"/>
                    <a:pt x="183" y="290"/>
                    <a:pt x="184" y="291"/>
                  </a:cubicBezTo>
                  <a:cubicBezTo>
                    <a:pt x="184" y="292"/>
                    <a:pt x="183" y="289"/>
                    <a:pt x="183" y="291"/>
                  </a:cubicBezTo>
                  <a:cubicBezTo>
                    <a:pt x="183" y="289"/>
                    <a:pt x="183" y="289"/>
                    <a:pt x="183" y="289"/>
                  </a:cubicBezTo>
                  <a:cubicBezTo>
                    <a:pt x="181" y="289"/>
                    <a:pt x="180" y="291"/>
                    <a:pt x="179" y="293"/>
                  </a:cubicBezTo>
                  <a:cubicBezTo>
                    <a:pt x="178" y="291"/>
                    <a:pt x="178" y="294"/>
                    <a:pt x="176" y="293"/>
                  </a:cubicBezTo>
                  <a:cubicBezTo>
                    <a:pt x="177" y="295"/>
                    <a:pt x="175" y="294"/>
                    <a:pt x="176" y="297"/>
                  </a:cubicBezTo>
                  <a:cubicBezTo>
                    <a:pt x="175" y="296"/>
                    <a:pt x="175" y="296"/>
                    <a:pt x="175" y="296"/>
                  </a:cubicBezTo>
                  <a:cubicBezTo>
                    <a:pt x="175" y="296"/>
                    <a:pt x="174" y="297"/>
                    <a:pt x="172" y="297"/>
                  </a:cubicBezTo>
                  <a:cubicBezTo>
                    <a:pt x="172" y="298"/>
                    <a:pt x="173" y="299"/>
                    <a:pt x="174" y="300"/>
                  </a:cubicBezTo>
                  <a:cubicBezTo>
                    <a:pt x="172" y="299"/>
                    <a:pt x="172" y="299"/>
                    <a:pt x="172" y="299"/>
                  </a:cubicBezTo>
                  <a:cubicBezTo>
                    <a:pt x="173" y="300"/>
                    <a:pt x="175" y="301"/>
                    <a:pt x="176" y="302"/>
                  </a:cubicBezTo>
                  <a:cubicBezTo>
                    <a:pt x="175" y="302"/>
                    <a:pt x="176" y="302"/>
                    <a:pt x="175" y="302"/>
                  </a:cubicBezTo>
                  <a:cubicBezTo>
                    <a:pt x="175" y="302"/>
                    <a:pt x="173" y="301"/>
                    <a:pt x="172" y="300"/>
                  </a:cubicBezTo>
                  <a:cubicBezTo>
                    <a:pt x="171" y="301"/>
                    <a:pt x="174" y="303"/>
                    <a:pt x="172" y="303"/>
                  </a:cubicBezTo>
                  <a:cubicBezTo>
                    <a:pt x="172" y="304"/>
                    <a:pt x="172" y="305"/>
                    <a:pt x="174" y="305"/>
                  </a:cubicBezTo>
                  <a:cubicBezTo>
                    <a:pt x="173" y="305"/>
                    <a:pt x="173" y="305"/>
                    <a:pt x="172" y="305"/>
                  </a:cubicBezTo>
                  <a:cubicBezTo>
                    <a:pt x="172" y="306"/>
                    <a:pt x="173" y="306"/>
                    <a:pt x="173" y="306"/>
                  </a:cubicBezTo>
                  <a:cubicBezTo>
                    <a:pt x="173" y="306"/>
                    <a:pt x="174" y="306"/>
                    <a:pt x="174" y="306"/>
                  </a:cubicBezTo>
                  <a:cubicBezTo>
                    <a:pt x="175" y="305"/>
                    <a:pt x="175" y="306"/>
                    <a:pt x="176" y="305"/>
                  </a:cubicBezTo>
                  <a:cubicBezTo>
                    <a:pt x="177" y="305"/>
                    <a:pt x="178" y="306"/>
                    <a:pt x="179" y="306"/>
                  </a:cubicBezTo>
                  <a:cubicBezTo>
                    <a:pt x="178" y="306"/>
                    <a:pt x="177" y="305"/>
                    <a:pt x="177" y="304"/>
                  </a:cubicBezTo>
                  <a:cubicBezTo>
                    <a:pt x="178" y="304"/>
                    <a:pt x="177" y="304"/>
                    <a:pt x="176" y="304"/>
                  </a:cubicBezTo>
                  <a:cubicBezTo>
                    <a:pt x="176" y="304"/>
                    <a:pt x="176" y="304"/>
                    <a:pt x="176" y="304"/>
                  </a:cubicBezTo>
                  <a:cubicBezTo>
                    <a:pt x="176" y="304"/>
                    <a:pt x="175" y="304"/>
                    <a:pt x="174" y="303"/>
                  </a:cubicBezTo>
                  <a:cubicBezTo>
                    <a:pt x="175" y="304"/>
                    <a:pt x="175" y="304"/>
                    <a:pt x="175" y="304"/>
                  </a:cubicBezTo>
                  <a:cubicBezTo>
                    <a:pt x="174" y="303"/>
                    <a:pt x="174" y="303"/>
                    <a:pt x="174" y="303"/>
                  </a:cubicBezTo>
                  <a:cubicBezTo>
                    <a:pt x="175" y="303"/>
                    <a:pt x="176" y="303"/>
                    <a:pt x="176" y="303"/>
                  </a:cubicBezTo>
                  <a:cubicBezTo>
                    <a:pt x="176" y="303"/>
                    <a:pt x="175" y="303"/>
                    <a:pt x="177" y="303"/>
                  </a:cubicBezTo>
                  <a:cubicBezTo>
                    <a:pt x="179" y="303"/>
                    <a:pt x="179" y="303"/>
                    <a:pt x="179" y="303"/>
                  </a:cubicBezTo>
                  <a:cubicBezTo>
                    <a:pt x="179" y="303"/>
                    <a:pt x="178" y="303"/>
                    <a:pt x="178" y="303"/>
                  </a:cubicBezTo>
                  <a:cubicBezTo>
                    <a:pt x="179" y="303"/>
                    <a:pt x="179" y="303"/>
                    <a:pt x="179" y="303"/>
                  </a:cubicBezTo>
                  <a:cubicBezTo>
                    <a:pt x="179" y="303"/>
                    <a:pt x="179" y="303"/>
                    <a:pt x="179" y="303"/>
                  </a:cubicBezTo>
                  <a:cubicBezTo>
                    <a:pt x="179" y="303"/>
                    <a:pt x="179" y="303"/>
                    <a:pt x="179" y="303"/>
                  </a:cubicBezTo>
                  <a:cubicBezTo>
                    <a:pt x="179" y="303"/>
                    <a:pt x="179" y="303"/>
                    <a:pt x="179" y="303"/>
                  </a:cubicBezTo>
                  <a:cubicBezTo>
                    <a:pt x="179" y="303"/>
                    <a:pt x="179" y="303"/>
                    <a:pt x="179" y="303"/>
                  </a:cubicBezTo>
                  <a:cubicBezTo>
                    <a:pt x="179" y="303"/>
                    <a:pt x="179" y="303"/>
                    <a:pt x="179" y="303"/>
                  </a:cubicBezTo>
                  <a:cubicBezTo>
                    <a:pt x="178" y="302"/>
                    <a:pt x="178" y="302"/>
                    <a:pt x="178" y="302"/>
                  </a:cubicBezTo>
                  <a:cubicBezTo>
                    <a:pt x="178" y="302"/>
                    <a:pt x="179" y="302"/>
                    <a:pt x="179" y="303"/>
                  </a:cubicBezTo>
                  <a:cubicBezTo>
                    <a:pt x="180" y="303"/>
                    <a:pt x="180" y="303"/>
                    <a:pt x="180" y="303"/>
                  </a:cubicBezTo>
                  <a:cubicBezTo>
                    <a:pt x="180" y="303"/>
                    <a:pt x="180" y="303"/>
                    <a:pt x="180" y="303"/>
                  </a:cubicBezTo>
                  <a:cubicBezTo>
                    <a:pt x="180" y="303"/>
                    <a:pt x="180" y="303"/>
                    <a:pt x="179" y="303"/>
                  </a:cubicBezTo>
                  <a:cubicBezTo>
                    <a:pt x="179" y="303"/>
                    <a:pt x="179" y="303"/>
                    <a:pt x="179" y="303"/>
                  </a:cubicBezTo>
                  <a:cubicBezTo>
                    <a:pt x="179" y="303"/>
                    <a:pt x="179" y="303"/>
                    <a:pt x="179" y="303"/>
                  </a:cubicBezTo>
                  <a:cubicBezTo>
                    <a:pt x="179" y="303"/>
                    <a:pt x="179" y="303"/>
                    <a:pt x="179" y="303"/>
                  </a:cubicBezTo>
                  <a:cubicBezTo>
                    <a:pt x="179" y="303"/>
                    <a:pt x="179" y="303"/>
                    <a:pt x="179" y="303"/>
                  </a:cubicBezTo>
                  <a:cubicBezTo>
                    <a:pt x="179" y="303"/>
                    <a:pt x="179" y="303"/>
                    <a:pt x="179" y="303"/>
                  </a:cubicBezTo>
                  <a:cubicBezTo>
                    <a:pt x="180" y="303"/>
                    <a:pt x="181" y="304"/>
                    <a:pt x="181" y="304"/>
                  </a:cubicBezTo>
                  <a:cubicBezTo>
                    <a:pt x="181" y="304"/>
                    <a:pt x="180" y="302"/>
                    <a:pt x="182" y="303"/>
                  </a:cubicBezTo>
                  <a:cubicBezTo>
                    <a:pt x="182" y="303"/>
                    <a:pt x="182" y="302"/>
                    <a:pt x="181" y="301"/>
                  </a:cubicBezTo>
                  <a:cubicBezTo>
                    <a:pt x="181" y="300"/>
                    <a:pt x="183" y="303"/>
                    <a:pt x="182" y="302"/>
                  </a:cubicBezTo>
                  <a:cubicBezTo>
                    <a:pt x="183" y="303"/>
                    <a:pt x="185" y="304"/>
                    <a:pt x="186" y="305"/>
                  </a:cubicBezTo>
                  <a:cubicBezTo>
                    <a:pt x="186" y="305"/>
                    <a:pt x="187" y="306"/>
                    <a:pt x="186" y="306"/>
                  </a:cubicBezTo>
                  <a:cubicBezTo>
                    <a:pt x="187" y="306"/>
                    <a:pt x="187" y="307"/>
                    <a:pt x="187" y="307"/>
                  </a:cubicBezTo>
                  <a:cubicBezTo>
                    <a:pt x="187" y="306"/>
                    <a:pt x="185" y="305"/>
                    <a:pt x="185" y="304"/>
                  </a:cubicBezTo>
                  <a:cubicBezTo>
                    <a:pt x="183" y="303"/>
                    <a:pt x="185" y="304"/>
                    <a:pt x="183" y="302"/>
                  </a:cubicBezTo>
                  <a:cubicBezTo>
                    <a:pt x="184" y="302"/>
                    <a:pt x="184" y="302"/>
                    <a:pt x="184" y="301"/>
                  </a:cubicBezTo>
                  <a:cubicBezTo>
                    <a:pt x="184" y="301"/>
                    <a:pt x="185" y="303"/>
                    <a:pt x="186" y="303"/>
                  </a:cubicBezTo>
                  <a:cubicBezTo>
                    <a:pt x="185" y="302"/>
                    <a:pt x="185" y="301"/>
                    <a:pt x="185" y="301"/>
                  </a:cubicBezTo>
                  <a:cubicBezTo>
                    <a:pt x="185" y="300"/>
                    <a:pt x="184" y="300"/>
                    <a:pt x="184" y="298"/>
                  </a:cubicBezTo>
                  <a:cubicBezTo>
                    <a:pt x="183" y="298"/>
                    <a:pt x="183" y="297"/>
                    <a:pt x="183" y="297"/>
                  </a:cubicBezTo>
                  <a:cubicBezTo>
                    <a:pt x="184" y="299"/>
                    <a:pt x="186" y="301"/>
                    <a:pt x="186" y="301"/>
                  </a:cubicBezTo>
                  <a:cubicBezTo>
                    <a:pt x="188" y="304"/>
                    <a:pt x="185" y="301"/>
                    <a:pt x="187" y="303"/>
                  </a:cubicBezTo>
                  <a:cubicBezTo>
                    <a:pt x="188" y="305"/>
                    <a:pt x="187" y="306"/>
                    <a:pt x="187" y="305"/>
                  </a:cubicBezTo>
                  <a:cubicBezTo>
                    <a:pt x="188" y="307"/>
                    <a:pt x="187" y="305"/>
                    <a:pt x="188" y="307"/>
                  </a:cubicBezTo>
                  <a:cubicBezTo>
                    <a:pt x="188" y="307"/>
                    <a:pt x="188" y="305"/>
                    <a:pt x="188" y="305"/>
                  </a:cubicBezTo>
                  <a:cubicBezTo>
                    <a:pt x="187" y="304"/>
                    <a:pt x="187" y="304"/>
                    <a:pt x="187" y="303"/>
                  </a:cubicBezTo>
                  <a:cubicBezTo>
                    <a:pt x="186" y="300"/>
                    <a:pt x="188" y="304"/>
                    <a:pt x="188" y="304"/>
                  </a:cubicBezTo>
                  <a:cubicBezTo>
                    <a:pt x="189" y="305"/>
                    <a:pt x="189" y="305"/>
                    <a:pt x="189" y="305"/>
                  </a:cubicBezTo>
                  <a:cubicBezTo>
                    <a:pt x="189" y="306"/>
                    <a:pt x="188" y="304"/>
                    <a:pt x="189" y="304"/>
                  </a:cubicBezTo>
                  <a:cubicBezTo>
                    <a:pt x="190" y="307"/>
                    <a:pt x="189" y="305"/>
                    <a:pt x="189" y="306"/>
                  </a:cubicBezTo>
                  <a:cubicBezTo>
                    <a:pt x="190" y="308"/>
                    <a:pt x="190" y="308"/>
                    <a:pt x="190" y="308"/>
                  </a:cubicBezTo>
                  <a:cubicBezTo>
                    <a:pt x="190" y="308"/>
                    <a:pt x="189" y="309"/>
                    <a:pt x="188" y="310"/>
                  </a:cubicBezTo>
                  <a:cubicBezTo>
                    <a:pt x="188" y="309"/>
                    <a:pt x="188" y="309"/>
                    <a:pt x="188" y="309"/>
                  </a:cubicBezTo>
                  <a:cubicBezTo>
                    <a:pt x="187" y="311"/>
                    <a:pt x="186" y="306"/>
                    <a:pt x="186" y="311"/>
                  </a:cubicBezTo>
                  <a:cubicBezTo>
                    <a:pt x="186" y="312"/>
                    <a:pt x="186" y="312"/>
                    <a:pt x="186" y="312"/>
                  </a:cubicBezTo>
                  <a:cubicBezTo>
                    <a:pt x="185" y="310"/>
                    <a:pt x="185" y="310"/>
                    <a:pt x="185" y="310"/>
                  </a:cubicBezTo>
                  <a:cubicBezTo>
                    <a:pt x="185" y="311"/>
                    <a:pt x="184" y="310"/>
                    <a:pt x="184" y="312"/>
                  </a:cubicBezTo>
                  <a:cubicBezTo>
                    <a:pt x="184" y="310"/>
                    <a:pt x="184" y="310"/>
                    <a:pt x="184" y="310"/>
                  </a:cubicBezTo>
                  <a:cubicBezTo>
                    <a:pt x="184" y="310"/>
                    <a:pt x="184" y="313"/>
                    <a:pt x="183" y="312"/>
                  </a:cubicBezTo>
                  <a:cubicBezTo>
                    <a:pt x="183" y="311"/>
                    <a:pt x="183" y="311"/>
                    <a:pt x="183" y="311"/>
                  </a:cubicBezTo>
                  <a:cubicBezTo>
                    <a:pt x="183" y="311"/>
                    <a:pt x="183" y="311"/>
                    <a:pt x="183" y="311"/>
                  </a:cubicBezTo>
                  <a:cubicBezTo>
                    <a:pt x="182" y="311"/>
                    <a:pt x="182" y="312"/>
                    <a:pt x="181" y="312"/>
                  </a:cubicBezTo>
                  <a:cubicBezTo>
                    <a:pt x="182" y="311"/>
                    <a:pt x="182" y="311"/>
                    <a:pt x="183" y="310"/>
                  </a:cubicBezTo>
                  <a:cubicBezTo>
                    <a:pt x="181" y="308"/>
                    <a:pt x="177" y="307"/>
                    <a:pt x="178" y="311"/>
                  </a:cubicBezTo>
                  <a:cubicBezTo>
                    <a:pt x="178" y="312"/>
                    <a:pt x="176" y="309"/>
                    <a:pt x="176" y="309"/>
                  </a:cubicBezTo>
                  <a:cubicBezTo>
                    <a:pt x="177" y="312"/>
                    <a:pt x="172" y="313"/>
                    <a:pt x="178" y="313"/>
                  </a:cubicBezTo>
                  <a:cubicBezTo>
                    <a:pt x="178" y="313"/>
                    <a:pt x="179" y="313"/>
                    <a:pt x="179" y="313"/>
                  </a:cubicBezTo>
                  <a:cubicBezTo>
                    <a:pt x="179" y="314"/>
                    <a:pt x="180" y="316"/>
                    <a:pt x="183" y="321"/>
                  </a:cubicBezTo>
                  <a:cubicBezTo>
                    <a:pt x="183" y="321"/>
                    <a:pt x="183" y="321"/>
                    <a:pt x="183" y="321"/>
                  </a:cubicBezTo>
                  <a:cubicBezTo>
                    <a:pt x="185" y="320"/>
                    <a:pt x="189" y="325"/>
                    <a:pt x="192" y="323"/>
                  </a:cubicBezTo>
                  <a:cubicBezTo>
                    <a:pt x="192" y="322"/>
                    <a:pt x="192" y="321"/>
                    <a:pt x="192" y="321"/>
                  </a:cubicBezTo>
                  <a:cubicBezTo>
                    <a:pt x="192" y="322"/>
                    <a:pt x="192" y="322"/>
                    <a:pt x="192" y="322"/>
                  </a:cubicBezTo>
                  <a:cubicBezTo>
                    <a:pt x="193" y="320"/>
                    <a:pt x="193" y="320"/>
                    <a:pt x="193" y="320"/>
                  </a:cubicBezTo>
                  <a:cubicBezTo>
                    <a:pt x="193" y="320"/>
                    <a:pt x="193" y="322"/>
                    <a:pt x="192" y="322"/>
                  </a:cubicBezTo>
                  <a:cubicBezTo>
                    <a:pt x="194" y="322"/>
                    <a:pt x="195" y="322"/>
                    <a:pt x="196" y="322"/>
                  </a:cubicBezTo>
                  <a:cubicBezTo>
                    <a:pt x="197" y="320"/>
                    <a:pt x="197" y="322"/>
                    <a:pt x="197" y="320"/>
                  </a:cubicBezTo>
                  <a:cubicBezTo>
                    <a:pt x="197" y="321"/>
                    <a:pt x="197" y="321"/>
                    <a:pt x="197" y="321"/>
                  </a:cubicBezTo>
                  <a:cubicBezTo>
                    <a:pt x="198" y="320"/>
                    <a:pt x="198" y="320"/>
                    <a:pt x="199" y="322"/>
                  </a:cubicBezTo>
                  <a:cubicBezTo>
                    <a:pt x="199" y="323"/>
                    <a:pt x="199" y="323"/>
                    <a:pt x="199" y="323"/>
                  </a:cubicBezTo>
                  <a:cubicBezTo>
                    <a:pt x="198" y="323"/>
                    <a:pt x="198" y="323"/>
                    <a:pt x="197" y="323"/>
                  </a:cubicBezTo>
                  <a:cubicBezTo>
                    <a:pt x="198" y="323"/>
                    <a:pt x="198" y="323"/>
                    <a:pt x="198" y="323"/>
                  </a:cubicBezTo>
                  <a:cubicBezTo>
                    <a:pt x="197" y="324"/>
                    <a:pt x="197" y="324"/>
                    <a:pt x="197" y="324"/>
                  </a:cubicBezTo>
                  <a:cubicBezTo>
                    <a:pt x="197" y="324"/>
                    <a:pt x="196" y="325"/>
                    <a:pt x="197" y="325"/>
                  </a:cubicBezTo>
                  <a:cubicBezTo>
                    <a:pt x="199" y="325"/>
                    <a:pt x="199" y="325"/>
                    <a:pt x="199" y="325"/>
                  </a:cubicBezTo>
                  <a:cubicBezTo>
                    <a:pt x="199" y="325"/>
                    <a:pt x="201" y="325"/>
                    <a:pt x="199" y="326"/>
                  </a:cubicBezTo>
                  <a:cubicBezTo>
                    <a:pt x="197" y="326"/>
                    <a:pt x="197" y="326"/>
                    <a:pt x="197" y="326"/>
                  </a:cubicBezTo>
                  <a:cubicBezTo>
                    <a:pt x="197" y="326"/>
                    <a:pt x="198" y="326"/>
                    <a:pt x="198" y="326"/>
                  </a:cubicBezTo>
                  <a:cubicBezTo>
                    <a:pt x="195" y="326"/>
                    <a:pt x="195" y="326"/>
                    <a:pt x="195" y="326"/>
                  </a:cubicBezTo>
                  <a:cubicBezTo>
                    <a:pt x="199" y="326"/>
                    <a:pt x="196" y="327"/>
                    <a:pt x="197" y="327"/>
                  </a:cubicBezTo>
                  <a:cubicBezTo>
                    <a:pt x="196" y="327"/>
                    <a:pt x="196" y="327"/>
                    <a:pt x="196" y="327"/>
                  </a:cubicBezTo>
                  <a:cubicBezTo>
                    <a:pt x="195" y="328"/>
                    <a:pt x="198" y="327"/>
                    <a:pt x="198" y="327"/>
                  </a:cubicBezTo>
                  <a:cubicBezTo>
                    <a:pt x="198" y="328"/>
                    <a:pt x="195" y="328"/>
                    <a:pt x="194" y="328"/>
                  </a:cubicBezTo>
                  <a:cubicBezTo>
                    <a:pt x="194" y="329"/>
                    <a:pt x="196" y="329"/>
                    <a:pt x="194" y="330"/>
                  </a:cubicBezTo>
                  <a:cubicBezTo>
                    <a:pt x="195" y="330"/>
                    <a:pt x="196" y="331"/>
                    <a:pt x="197" y="331"/>
                  </a:cubicBezTo>
                  <a:cubicBezTo>
                    <a:pt x="197" y="332"/>
                    <a:pt x="194" y="331"/>
                    <a:pt x="195" y="332"/>
                  </a:cubicBezTo>
                  <a:cubicBezTo>
                    <a:pt x="195" y="332"/>
                    <a:pt x="194" y="332"/>
                    <a:pt x="193" y="332"/>
                  </a:cubicBezTo>
                  <a:cubicBezTo>
                    <a:pt x="194" y="332"/>
                    <a:pt x="193" y="333"/>
                    <a:pt x="195" y="332"/>
                  </a:cubicBezTo>
                  <a:cubicBezTo>
                    <a:pt x="194" y="333"/>
                    <a:pt x="194" y="334"/>
                    <a:pt x="195" y="334"/>
                  </a:cubicBezTo>
                  <a:cubicBezTo>
                    <a:pt x="195" y="334"/>
                    <a:pt x="193" y="334"/>
                    <a:pt x="192" y="334"/>
                  </a:cubicBezTo>
                  <a:cubicBezTo>
                    <a:pt x="194" y="334"/>
                    <a:pt x="195" y="335"/>
                    <a:pt x="194" y="335"/>
                  </a:cubicBezTo>
                  <a:cubicBezTo>
                    <a:pt x="196" y="335"/>
                    <a:pt x="196" y="335"/>
                    <a:pt x="198" y="335"/>
                  </a:cubicBezTo>
                  <a:cubicBezTo>
                    <a:pt x="198" y="335"/>
                    <a:pt x="199" y="335"/>
                    <a:pt x="199" y="335"/>
                  </a:cubicBezTo>
                  <a:cubicBezTo>
                    <a:pt x="197" y="336"/>
                    <a:pt x="194" y="336"/>
                    <a:pt x="194" y="336"/>
                  </a:cubicBezTo>
                  <a:cubicBezTo>
                    <a:pt x="191" y="336"/>
                    <a:pt x="194" y="335"/>
                    <a:pt x="192" y="336"/>
                  </a:cubicBezTo>
                  <a:cubicBezTo>
                    <a:pt x="189" y="335"/>
                    <a:pt x="189" y="335"/>
                    <a:pt x="191" y="334"/>
                  </a:cubicBezTo>
                  <a:cubicBezTo>
                    <a:pt x="188" y="334"/>
                    <a:pt x="190" y="335"/>
                    <a:pt x="188" y="335"/>
                  </a:cubicBezTo>
                  <a:cubicBezTo>
                    <a:pt x="188" y="335"/>
                    <a:pt x="189" y="335"/>
                    <a:pt x="190" y="336"/>
                  </a:cubicBezTo>
                  <a:cubicBezTo>
                    <a:pt x="191" y="336"/>
                    <a:pt x="191" y="336"/>
                    <a:pt x="192" y="336"/>
                  </a:cubicBezTo>
                  <a:cubicBezTo>
                    <a:pt x="195" y="336"/>
                    <a:pt x="190" y="336"/>
                    <a:pt x="190" y="337"/>
                  </a:cubicBezTo>
                  <a:cubicBezTo>
                    <a:pt x="190" y="336"/>
                    <a:pt x="190" y="336"/>
                    <a:pt x="190" y="336"/>
                  </a:cubicBezTo>
                  <a:cubicBezTo>
                    <a:pt x="189" y="337"/>
                    <a:pt x="191" y="337"/>
                    <a:pt x="190" y="337"/>
                  </a:cubicBezTo>
                  <a:cubicBezTo>
                    <a:pt x="187" y="337"/>
                    <a:pt x="190" y="337"/>
                    <a:pt x="188" y="336"/>
                  </a:cubicBezTo>
                  <a:cubicBezTo>
                    <a:pt x="186" y="337"/>
                    <a:pt x="186" y="337"/>
                    <a:pt x="186" y="337"/>
                  </a:cubicBezTo>
                  <a:cubicBezTo>
                    <a:pt x="185" y="337"/>
                    <a:pt x="188" y="337"/>
                    <a:pt x="188" y="337"/>
                  </a:cubicBezTo>
                  <a:cubicBezTo>
                    <a:pt x="186" y="337"/>
                    <a:pt x="186" y="337"/>
                    <a:pt x="186" y="337"/>
                  </a:cubicBezTo>
                  <a:cubicBezTo>
                    <a:pt x="187" y="338"/>
                    <a:pt x="187" y="338"/>
                    <a:pt x="187" y="338"/>
                  </a:cubicBezTo>
                  <a:cubicBezTo>
                    <a:pt x="188" y="338"/>
                    <a:pt x="190" y="338"/>
                    <a:pt x="190" y="337"/>
                  </a:cubicBezTo>
                  <a:cubicBezTo>
                    <a:pt x="193" y="337"/>
                    <a:pt x="190" y="338"/>
                    <a:pt x="191" y="338"/>
                  </a:cubicBezTo>
                  <a:cubicBezTo>
                    <a:pt x="193" y="338"/>
                    <a:pt x="191" y="338"/>
                    <a:pt x="193" y="338"/>
                  </a:cubicBezTo>
                  <a:cubicBezTo>
                    <a:pt x="194" y="338"/>
                    <a:pt x="194" y="338"/>
                    <a:pt x="195" y="338"/>
                  </a:cubicBezTo>
                  <a:cubicBezTo>
                    <a:pt x="195" y="339"/>
                    <a:pt x="193" y="339"/>
                    <a:pt x="191" y="339"/>
                  </a:cubicBezTo>
                  <a:cubicBezTo>
                    <a:pt x="191" y="339"/>
                    <a:pt x="191" y="338"/>
                    <a:pt x="192" y="338"/>
                  </a:cubicBezTo>
                  <a:cubicBezTo>
                    <a:pt x="190" y="338"/>
                    <a:pt x="188" y="339"/>
                    <a:pt x="187" y="338"/>
                  </a:cubicBezTo>
                  <a:cubicBezTo>
                    <a:pt x="186" y="339"/>
                    <a:pt x="188" y="339"/>
                    <a:pt x="189" y="339"/>
                  </a:cubicBezTo>
                  <a:cubicBezTo>
                    <a:pt x="189" y="339"/>
                    <a:pt x="190" y="339"/>
                    <a:pt x="191" y="339"/>
                  </a:cubicBezTo>
                  <a:cubicBezTo>
                    <a:pt x="196" y="340"/>
                    <a:pt x="187" y="339"/>
                    <a:pt x="188" y="340"/>
                  </a:cubicBezTo>
                  <a:cubicBezTo>
                    <a:pt x="191" y="340"/>
                    <a:pt x="193" y="341"/>
                    <a:pt x="196" y="340"/>
                  </a:cubicBezTo>
                  <a:cubicBezTo>
                    <a:pt x="197" y="341"/>
                    <a:pt x="197" y="341"/>
                    <a:pt x="197" y="341"/>
                  </a:cubicBezTo>
                  <a:cubicBezTo>
                    <a:pt x="195" y="341"/>
                    <a:pt x="195" y="341"/>
                    <a:pt x="193" y="341"/>
                  </a:cubicBezTo>
                  <a:cubicBezTo>
                    <a:pt x="193" y="341"/>
                    <a:pt x="193" y="341"/>
                    <a:pt x="193" y="341"/>
                  </a:cubicBezTo>
                  <a:cubicBezTo>
                    <a:pt x="191" y="341"/>
                    <a:pt x="191" y="341"/>
                    <a:pt x="191" y="341"/>
                  </a:cubicBezTo>
                  <a:cubicBezTo>
                    <a:pt x="189" y="341"/>
                    <a:pt x="188" y="341"/>
                    <a:pt x="187" y="341"/>
                  </a:cubicBezTo>
                  <a:cubicBezTo>
                    <a:pt x="188" y="342"/>
                    <a:pt x="189" y="341"/>
                    <a:pt x="189" y="342"/>
                  </a:cubicBezTo>
                  <a:cubicBezTo>
                    <a:pt x="188" y="342"/>
                    <a:pt x="187" y="342"/>
                    <a:pt x="187" y="342"/>
                  </a:cubicBezTo>
                  <a:cubicBezTo>
                    <a:pt x="188" y="342"/>
                    <a:pt x="190" y="342"/>
                    <a:pt x="191" y="342"/>
                  </a:cubicBezTo>
                  <a:cubicBezTo>
                    <a:pt x="191" y="343"/>
                    <a:pt x="189" y="343"/>
                    <a:pt x="188" y="343"/>
                  </a:cubicBezTo>
                  <a:cubicBezTo>
                    <a:pt x="187" y="342"/>
                    <a:pt x="187" y="342"/>
                    <a:pt x="187" y="342"/>
                  </a:cubicBezTo>
                  <a:cubicBezTo>
                    <a:pt x="188" y="343"/>
                    <a:pt x="186" y="342"/>
                    <a:pt x="186" y="343"/>
                  </a:cubicBezTo>
                  <a:cubicBezTo>
                    <a:pt x="188" y="343"/>
                    <a:pt x="189" y="343"/>
                    <a:pt x="191" y="343"/>
                  </a:cubicBezTo>
                  <a:cubicBezTo>
                    <a:pt x="191" y="343"/>
                    <a:pt x="190" y="344"/>
                    <a:pt x="190" y="344"/>
                  </a:cubicBezTo>
                  <a:cubicBezTo>
                    <a:pt x="189" y="343"/>
                    <a:pt x="189" y="343"/>
                    <a:pt x="189" y="343"/>
                  </a:cubicBezTo>
                  <a:cubicBezTo>
                    <a:pt x="189" y="344"/>
                    <a:pt x="186" y="343"/>
                    <a:pt x="186" y="344"/>
                  </a:cubicBezTo>
                  <a:cubicBezTo>
                    <a:pt x="188" y="344"/>
                    <a:pt x="188" y="344"/>
                    <a:pt x="188" y="344"/>
                  </a:cubicBezTo>
                  <a:cubicBezTo>
                    <a:pt x="186" y="344"/>
                    <a:pt x="186" y="344"/>
                    <a:pt x="186" y="344"/>
                  </a:cubicBezTo>
                  <a:cubicBezTo>
                    <a:pt x="188" y="344"/>
                    <a:pt x="187" y="344"/>
                    <a:pt x="188" y="344"/>
                  </a:cubicBezTo>
                  <a:cubicBezTo>
                    <a:pt x="187" y="344"/>
                    <a:pt x="187" y="344"/>
                    <a:pt x="187" y="344"/>
                  </a:cubicBezTo>
                  <a:cubicBezTo>
                    <a:pt x="187" y="345"/>
                    <a:pt x="190" y="345"/>
                    <a:pt x="188" y="345"/>
                  </a:cubicBezTo>
                  <a:cubicBezTo>
                    <a:pt x="190" y="345"/>
                    <a:pt x="188" y="345"/>
                    <a:pt x="189" y="345"/>
                  </a:cubicBezTo>
                  <a:cubicBezTo>
                    <a:pt x="191" y="344"/>
                    <a:pt x="191" y="345"/>
                    <a:pt x="191" y="345"/>
                  </a:cubicBezTo>
                  <a:cubicBezTo>
                    <a:pt x="188" y="345"/>
                    <a:pt x="191" y="346"/>
                    <a:pt x="191" y="346"/>
                  </a:cubicBezTo>
                  <a:cubicBezTo>
                    <a:pt x="190" y="346"/>
                    <a:pt x="189" y="346"/>
                    <a:pt x="188" y="346"/>
                  </a:cubicBezTo>
                  <a:cubicBezTo>
                    <a:pt x="190" y="346"/>
                    <a:pt x="190" y="346"/>
                    <a:pt x="190" y="346"/>
                  </a:cubicBezTo>
                  <a:cubicBezTo>
                    <a:pt x="187" y="346"/>
                    <a:pt x="191" y="347"/>
                    <a:pt x="190" y="347"/>
                  </a:cubicBezTo>
                  <a:cubicBezTo>
                    <a:pt x="189" y="347"/>
                    <a:pt x="187" y="347"/>
                    <a:pt x="187" y="347"/>
                  </a:cubicBezTo>
                  <a:cubicBezTo>
                    <a:pt x="190" y="347"/>
                    <a:pt x="190" y="347"/>
                    <a:pt x="192" y="347"/>
                  </a:cubicBezTo>
                  <a:cubicBezTo>
                    <a:pt x="191" y="348"/>
                    <a:pt x="189" y="347"/>
                    <a:pt x="187" y="347"/>
                  </a:cubicBezTo>
                  <a:cubicBezTo>
                    <a:pt x="189" y="348"/>
                    <a:pt x="185" y="348"/>
                    <a:pt x="188" y="348"/>
                  </a:cubicBezTo>
                  <a:cubicBezTo>
                    <a:pt x="189" y="348"/>
                    <a:pt x="190" y="348"/>
                    <a:pt x="191" y="348"/>
                  </a:cubicBezTo>
                  <a:cubicBezTo>
                    <a:pt x="191" y="349"/>
                    <a:pt x="190" y="348"/>
                    <a:pt x="189" y="348"/>
                  </a:cubicBezTo>
                  <a:cubicBezTo>
                    <a:pt x="189" y="349"/>
                    <a:pt x="191" y="349"/>
                    <a:pt x="192" y="349"/>
                  </a:cubicBezTo>
                  <a:cubicBezTo>
                    <a:pt x="191" y="349"/>
                    <a:pt x="194" y="349"/>
                    <a:pt x="192" y="350"/>
                  </a:cubicBezTo>
                  <a:cubicBezTo>
                    <a:pt x="191" y="350"/>
                    <a:pt x="191" y="349"/>
                    <a:pt x="190" y="349"/>
                  </a:cubicBezTo>
                  <a:cubicBezTo>
                    <a:pt x="190" y="350"/>
                    <a:pt x="194" y="350"/>
                    <a:pt x="195" y="350"/>
                  </a:cubicBezTo>
                  <a:cubicBezTo>
                    <a:pt x="196" y="350"/>
                    <a:pt x="199" y="351"/>
                    <a:pt x="200" y="351"/>
                  </a:cubicBezTo>
                  <a:cubicBezTo>
                    <a:pt x="199" y="352"/>
                    <a:pt x="199" y="351"/>
                    <a:pt x="197" y="351"/>
                  </a:cubicBezTo>
                  <a:cubicBezTo>
                    <a:pt x="197" y="351"/>
                    <a:pt x="197" y="351"/>
                    <a:pt x="197" y="351"/>
                  </a:cubicBezTo>
                  <a:cubicBezTo>
                    <a:pt x="194" y="351"/>
                    <a:pt x="192" y="350"/>
                    <a:pt x="190" y="350"/>
                  </a:cubicBezTo>
                  <a:cubicBezTo>
                    <a:pt x="191" y="350"/>
                    <a:pt x="191" y="350"/>
                    <a:pt x="191" y="350"/>
                  </a:cubicBezTo>
                  <a:cubicBezTo>
                    <a:pt x="188" y="350"/>
                    <a:pt x="188" y="350"/>
                    <a:pt x="188" y="350"/>
                  </a:cubicBezTo>
                  <a:cubicBezTo>
                    <a:pt x="190" y="350"/>
                    <a:pt x="188" y="351"/>
                    <a:pt x="189" y="351"/>
                  </a:cubicBezTo>
                  <a:cubicBezTo>
                    <a:pt x="190" y="351"/>
                    <a:pt x="188" y="351"/>
                    <a:pt x="189" y="351"/>
                  </a:cubicBezTo>
                  <a:cubicBezTo>
                    <a:pt x="190" y="351"/>
                    <a:pt x="193" y="351"/>
                    <a:pt x="192" y="352"/>
                  </a:cubicBezTo>
                  <a:cubicBezTo>
                    <a:pt x="188" y="351"/>
                    <a:pt x="188" y="351"/>
                    <a:pt x="188" y="351"/>
                  </a:cubicBezTo>
                  <a:cubicBezTo>
                    <a:pt x="188" y="352"/>
                    <a:pt x="190" y="352"/>
                    <a:pt x="189" y="352"/>
                  </a:cubicBezTo>
                  <a:cubicBezTo>
                    <a:pt x="188" y="352"/>
                    <a:pt x="188" y="352"/>
                    <a:pt x="188" y="352"/>
                  </a:cubicBezTo>
                  <a:cubicBezTo>
                    <a:pt x="188" y="353"/>
                    <a:pt x="188" y="354"/>
                    <a:pt x="192" y="356"/>
                  </a:cubicBezTo>
                  <a:cubicBezTo>
                    <a:pt x="190" y="356"/>
                    <a:pt x="190" y="356"/>
                    <a:pt x="189" y="357"/>
                  </a:cubicBezTo>
                  <a:cubicBezTo>
                    <a:pt x="189" y="357"/>
                    <a:pt x="191" y="357"/>
                    <a:pt x="191" y="357"/>
                  </a:cubicBezTo>
                  <a:cubicBezTo>
                    <a:pt x="189" y="357"/>
                    <a:pt x="189" y="357"/>
                    <a:pt x="189" y="357"/>
                  </a:cubicBezTo>
                  <a:cubicBezTo>
                    <a:pt x="188" y="357"/>
                    <a:pt x="189" y="358"/>
                    <a:pt x="191" y="359"/>
                  </a:cubicBezTo>
                  <a:cubicBezTo>
                    <a:pt x="189" y="358"/>
                    <a:pt x="189" y="358"/>
                    <a:pt x="189" y="358"/>
                  </a:cubicBezTo>
                  <a:cubicBezTo>
                    <a:pt x="188" y="359"/>
                    <a:pt x="190" y="359"/>
                    <a:pt x="191" y="359"/>
                  </a:cubicBezTo>
                  <a:cubicBezTo>
                    <a:pt x="189" y="359"/>
                    <a:pt x="189" y="359"/>
                    <a:pt x="189" y="359"/>
                  </a:cubicBezTo>
                  <a:cubicBezTo>
                    <a:pt x="191" y="359"/>
                    <a:pt x="191" y="359"/>
                    <a:pt x="191" y="359"/>
                  </a:cubicBezTo>
                  <a:cubicBezTo>
                    <a:pt x="191" y="360"/>
                    <a:pt x="191" y="360"/>
                    <a:pt x="189" y="360"/>
                  </a:cubicBezTo>
                  <a:cubicBezTo>
                    <a:pt x="190" y="360"/>
                    <a:pt x="190" y="360"/>
                    <a:pt x="190" y="360"/>
                  </a:cubicBezTo>
                  <a:cubicBezTo>
                    <a:pt x="189" y="360"/>
                    <a:pt x="189" y="361"/>
                    <a:pt x="189" y="362"/>
                  </a:cubicBezTo>
                  <a:cubicBezTo>
                    <a:pt x="190" y="362"/>
                    <a:pt x="191" y="362"/>
                    <a:pt x="192" y="362"/>
                  </a:cubicBezTo>
                  <a:cubicBezTo>
                    <a:pt x="194" y="362"/>
                    <a:pt x="192" y="362"/>
                    <a:pt x="193" y="362"/>
                  </a:cubicBezTo>
                  <a:cubicBezTo>
                    <a:pt x="191" y="362"/>
                    <a:pt x="191" y="362"/>
                    <a:pt x="191" y="362"/>
                  </a:cubicBezTo>
                  <a:cubicBezTo>
                    <a:pt x="187" y="362"/>
                    <a:pt x="190" y="364"/>
                    <a:pt x="189" y="365"/>
                  </a:cubicBezTo>
                  <a:cubicBezTo>
                    <a:pt x="190" y="365"/>
                    <a:pt x="190" y="365"/>
                    <a:pt x="190" y="365"/>
                  </a:cubicBezTo>
                  <a:cubicBezTo>
                    <a:pt x="188" y="365"/>
                    <a:pt x="190" y="366"/>
                    <a:pt x="189" y="367"/>
                  </a:cubicBezTo>
                  <a:cubicBezTo>
                    <a:pt x="190" y="367"/>
                    <a:pt x="193" y="367"/>
                    <a:pt x="193" y="368"/>
                  </a:cubicBezTo>
                  <a:cubicBezTo>
                    <a:pt x="195" y="368"/>
                    <a:pt x="190" y="368"/>
                    <a:pt x="189" y="368"/>
                  </a:cubicBezTo>
                  <a:cubicBezTo>
                    <a:pt x="190" y="368"/>
                    <a:pt x="190" y="368"/>
                    <a:pt x="190" y="369"/>
                  </a:cubicBezTo>
                  <a:cubicBezTo>
                    <a:pt x="190" y="369"/>
                    <a:pt x="190" y="369"/>
                    <a:pt x="190" y="369"/>
                  </a:cubicBezTo>
                  <a:cubicBezTo>
                    <a:pt x="191" y="369"/>
                    <a:pt x="191" y="369"/>
                    <a:pt x="190" y="369"/>
                  </a:cubicBezTo>
                  <a:cubicBezTo>
                    <a:pt x="190" y="369"/>
                    <a:pt x="190" y="369"/>
                    <a:pt x="190" y="369"/>
                  </a:cubicBezTo>
                  <a:cubicBezTo>
                    <a:pt x="190" y="370"/>
                    <a:pt x="189" y="370"/>
                    <a:pt x="189" y="370"/>
                  </a:cubicBezTo>
                  <a:cubicBezTo>
                    <a:pt x="191" y="370"/>
                    <a:pt x="190" y="371"/>
                    <a:pt x="191" y="371"/>
                  </a:cubicBezTo>
                  <a:cubicBezTo>
                    <a:pt x="190" y="371"/>
                    <a:pt x="190" y="371"/>
                    <a:pt x="190" y="371"/>
                  </a:cubicBezTo>
                  <a:cubicBezTo>
                    <a:pt x="192" y="371"/>
                    <a:pt x="192" y="371"/>
                    <a:pt x="192" y="371"/>
                  </a:cubicBezTo>
                  <a:cubicBezTo>
                    <a:pt x="191" y="371"/>
                    <a:pt x="191" y="371"/>
                    <a:pt x="191" y="371"/>
                  </a:cubicBezTo>
                  <a:cubicBezTo>
                    <a:pt x="189" y="371"/>
                    <a:pt x="189" y="371"/>
                    <a:pt x="189" y="371"/>
                  </a:cubicBezTo>
                  <a:cubicBezTo>
                    <a:pt x="188" y="371"/>
                    <a:pt x="191" y="371"/>
                    <a:pt x="192" y="372"/>
                  </a:cubicBezTo>
                  <a:cubicBezTo>
                    <a:pt x="193" y="372"/>
                    <a:pt x="191" y="372"/>
                    <a:pt x="191" y="372"/>
                  </a:cubicBezTo>
                  <a:cubicBezTo>
                    <a:pt x="190" y="372"/>
                    <a:pt x="191" y="372"/>
                    <a:pt x="191" y="372"/>
                  </a:cubicBezTo>
                  <a:cubicBezTo>
                    <a:pt x="189" y="371"/>
                    <a:pt x="190" y="372"/>
                    <a:pt x="189" y="372"/>
                  </a:cubicBezTo>
                  <a:cubicBezTo>
                    <a:pt x="189" y="372"/>
                    <a:pt x="191" y="372"/>
                    <a:pt x="191" y="372"/>
                  </a:cubicBezTo>
                  <a:cubicBezTo>
                    <a:pt x="190" y="373"/>
                    <a:pt x="191" y="373"/>
                    <a:pt x="189" y="373"/>
                  </a:cubicBezTo>
                  <a:cubicBezTo>
                    <a:pt x="190" y="373"/>
                    <a:pt x="190" y="373"/>
                    <a:pt x="191" y="374"/>
                  </a:cubicBezTo>
                  <a:cubicBezTo>
                    <a:pt x="191" y="373"/>
                    <a:pt x="191" y="373"/>
                    <a:pt x="193" y="373"/>
                  </a:cubicBezTo>
                  <a:cubicBezTo>
                    <a:pt x="193" y="373"/>
                    <a:pt x="193" y="374"/>
                    <a:pt x="192" y="374"/>
                  </a:cubicBezTo>
                  <a:cubicBezTo>
                    <a:pt x="192" y="374"/>
                    <a:pt x="192" y="374"/>
                    <a:pt x="192" y="374"/>
                  </a:cubicBezTo>
                  <a:cubicBezTo>
                    <a:pt x="192" y="374"/>
                    <a:pt x="192" y="374"/>
                    <a:pt x="193" y="374"/>
                  </a:cubicBezTo>
                  <a:cubicBezTo>
                    <a:pt x="191" y="374"/>
                    <a:pt x="191" y="374"/>
                    <a:pt x="191" y="374"/>
                  </a:cubicBezTo>
                  <a:cubicBezTo>
                    <a:pt x="193" y="374"/>
                    <a:pt x="192" y="375"/>
                    <a:pt x="193" y="375"/>
                  </a:cubicBezTo>
                  <a:cubicBezTo>
                    <a:pt x="191" y="375"/>
                    <a:pt x="189" y="375"/>
                    <a:pt x="189" y="375"/>
                  </a:cubicBezTo>
                  <a:cubicBezTo>
                    <a:pt x="190" y="376"/>
                    <a:pt x="190" y="376"/>
                    <a:pt x="190" y="376"/>
                  </a:cubicBezTo>
                  <a:cubicBezTo>
                    <a:pt x="191" y="376"/>
                    <a:pt x="190" y="376"/>
                    <a:pt x="189" y="376"/>
                  </a:cubicBezTo>
                  <a:cubicBezTo>
                    <a:pt x="188" y="376"/>
                    <a:pt x="194" y="377"/>
                    <a:pt x="192" y="377"/>
                  </a:cubicBezTo>
                  <a:cubicBezTo>
                    <a:pt x="190" y="377"/>
                    <a:pt x="190" y="377"/>
                    <a:pt x="189" y="377"/>
                  </a:cubicBezTo>
                  <a:cubicBezTo>
                    <a:pt x="190" y="378"/>
                    <a:pt x="191" y="378"/>
                    <a:pt x="191" y="378"/>
                  </a:cubicBezTo>
                  <a:cubicBezTo>
                    <a:pt x="192" y="378"/>
                    <a:pt x="189" y="377"/>
                    <a:pt x="191" y="377"/>
                  </a:cubicBezTo>
                  <a:cubicBezTo>
                    <a:pt x="192" y="377"/>
                    <a:pt x="191" y="378"/>
                    <a:pt x="192" y="378"/>
                  </a:cubicBezTo>
                  <a:cubicBezTo>
                    <a:pt x="187" y="378"/>
                    <a:pt x="191" y="380"/>
                    <a:pt x="188" y="380"/>
                  </a:cubicBezTo>
                  <a:cubicBezTo>
                    <a:pt x="191" y="380"/>
                    <a:pt x="189" y="381"/>
                    <a:pt x="190" y="381"/>
                  </a:cubicBezTo>
                  <a:cubicBezTo>
                    <a:pt x="187" y="381"/>
                    <a:pt x="190" y="382"/>
                    <a:pt x="189" y="382"/>
                  </a:cubicBezTo>
                  <a:cubicBezTo>
                    <a:pt x="191" y="382"/>
                    <a:pt x="191" y="382"/>
                    <a:pt x="191" y="382"/>
                  </a:cubicBezTo>
                  <a:cubicBezTo>
                    <a:pt x="190" y="382"/>
                    <a:pt x="195" y="383"/>
                    <a:pt x="192" y="383"/>
                  </a:cubicBezTo>
                  <a:cubicBezTo>
                    <a:pt x="191" y="383"/>
                    <a:pt x="190" y="383"/>
                    <a:pt x="190" y="383"/>
                  </a:cubicBezTo>
                  <a:cubicBezTo>
                    <a:pt x="187" y="383"/>
                    <a:pt x="192" y="384"/>
                    <a:pt x="189" y="384"/>
                  </a:cubicBezTo>
                  <a:cubicBezTo>
                    <a:pt x="190" y="384"/>
                    <a:pt x="192" y="384"/>
                    <a:pt x="193" y="385"/>
                  </a:cubicBezTo>
                  <a:cubicBezTo>
                    <a:pt x="192" y="385"/>
                    <a:pt x="190" y="385"/>
                    <a:pt x="190" y="385"/>
                  </a:cubicBezTo>
                  <a:cubicBezTo>
                    <a:pt x="190" y="386"/>
                    <a:pt x="191" y="386"/>
                    <a:pt x="190" y="386"/>
                  </a:cubicBezTo>
                  <a:cubicBezTo>
                    <a:pt x="189" y="386"/>
                    <a:pt x="189" y="386"/>
                    <a:pt x="189" y="386"/>
                  </a:cubicBezTo>
                  <a:cubicBezTo>
                    <a:pt x="188" y="386"/>
                    <a:pt x="189" y="386"/>
                    <a:pt x="190" y="387"/>
                  </a:cubicBezTo>
                  <a:cubicBezTo>
                    <a:pt x="188" y="387"/>
                    <a:pt x="189" y="388"/>
                    <a:pt x="188" y="388"/>
                  </a:cubicBezTo>
                  <a:cubicBezTo>
                    <a:pt x="191" y="389"/>
                    <a:pt x="187" y="389"/>
                    <a:pt x="190" y="389"/>
                  </a:cubicBezTo>
                  <a:cubicBezTo>
                    <a:pt x="189" y="389"/>
                    <a:pt x="189" y="389"/>
                    <a:pt x="189" y="389"/>
                  </a:cubicBezTo>
                  <a:cubicBezTo>
                    <a:pt x="190" y="389"/>
                    <a:pt x="192" y="390"/>
                    <a:pt x="192" y="390"/>
                  </a:cubicBezTo>
                  <a:cubicBezTo>
                    <a:pt x="190" y="390"/>
                    <a:pt x="190" y="390"/>
                    <a:pt x="190" y="390"/>
                  </a:cubicBezTo>
                  <a:cubicBezTo>
                    <a:pt x="188" y="390"/>
                    <a:pt x="190" y="390"/>
                    <a:pt x="189" y="391"/>
                  </a:cubicBezTo>
                  <a:cubicBezTo>
                    <a:pt x="190" y="390"/>
                    <a:pt x="189" y="391"/>
                    <a:pt x="190" y="391"/>
                  </a:cubicBezTo>
                  <a:cubicBezTo>
                    <a:pt x="191" y="391"/>
                    <a:pt x="191" y="391"/>
                    <a:pt x="191" y="391"/>
                  </a:cubicBezTo>
                  <a:cubicBezTo>
                    <a:pt x="192" y="392"/>
                    <a:pt x="192" y="391"/>
                    <a:pt x="192" y="392"/>
                  </a:cubicBezTo>
                  <a:cubicBezTo>
                    <a:pt x="192" y="392"/>
                    <a:pt x="190" y="392"/>
                    <a:pt x="190" y="392"/>
                  </a:cubicBezTo>
                  <a:cubicBezTo>
                    <a:pt x="189" y="392"/>
                    <a:pt x="190" y="392"/>
                    <a:pt x="190" y="393"/>
                  </a:cubicBezTo>
                  <a:cubicBezTo>
                    <a:pt x="190" y="393"/>
                    <a:pt x="190" y="392"/>
                    <a:pt x="191" y="393"/>
                  </a:cubicBezTo>
                  <a:cubicBezTo>
                    <a:pt x="191" y="393"/>
                    <a:pt x="190" y="393"/>
                    <a:pt x="190" y="393"/>
                  </a:cubicBezTo>
                  <a:cubicBezTo>
                    <a:pt x="190" y="393"/>
                    <a:pt x="191" y="393"/>
                    <a:pt x="191" y="393"/>
                  </a:cubicBezTo>
                  <a:cubicBezTo>
                    <a:pt x="191" y="393"/>
                    <a:pt x="191" y="393"/>
                    <a:pt x="191" y="393"/>
                  </a:cubicBezTo>
                  <a:cubicBezTo>
                    <a:pt x="190" y="393"/>
                    <a:pt x="190" y="393"/>
                    <a:pt x="190" y="393"/>
                  </a:cubicBezTo>
                  <a:cubicBezTo>
                    <a:pt x="190" y="393"/>
                    <a:pt x="190" y="393"/>
                    <a:pt x="190" y="393"/>
                  </a:cubicBezTo>
                  <a:cubicBezTo>
                    <a:pt x="190" y="393"/>
                    <a:pt x="190" y="393"/>
                    <a:pt x="190" y="393"/>
                  </a:cubicBezTo>
                  <a:cubicBezTo>
                    <a:pt x="190" y="393"/>
                    <a:pt x="190" y="393"/>
                    <a:pt x="190" y="393"/>
                  </a:cubicBezTo>
                  <a:cubicBezTo>
                    <a:pt x="188" y="393"/>
                    <a:pt x="188" y="393"/>
                    <a:pt x="188" y="393"/>
                  </a:cubicBezTo>
                  <a:cubicBezTo>
                    <a:pt x="188" y="394"/>
                    <a:pt x="190" y="394"/>
                    <a:pt x="191" y="394"/>
                  </a:cubicBezTo>
                  <a:cubicBezTo>
                    <a:pt x="189" y="395"/>
                    <a:pt x="191" y="396"/>
                    <a:pt x="192" y="396"/>
                  </a:cubicBezTo>
                  <a:cubicBezTo>
                    <a:pt x="192" y="396"/>
                    <a:pt x="190" y="396"/>
                    <a:pt x="191" y="396"/>
                  </a:cubicBezTo>
                  <a:cubicBezTo>
                    <a:pt x="191" y="397"/>
                    <a:pt x="193" y="397"/>
                    <a:pt x="192" y="397"/>
                  </a:cubicBezTo>
                  <a:cubicBezTo>
                    <a:pt x="192" y="397"/>
                    <a:pt x="191" y="397"/>
                    <a:pt x="191" y="398"/>
                  </a:cubicBezTo>
                  <a:cubicBezTo>
                    <a:pt x="190" y="398"/>
                    <a:pt x="192" y="397"/>
                    <a:pt x="192" y="397"/>
                  </a:cubicBezTo>
                  <a:cubicBezTo>
                    <a:pt x="190" y="398"/>
                    <a:pt x="194" y="399"/>
                    <a:pt x="192" y="400"/>
                  </a:cubicBezTo>
                  <a:cubicBezTo>
                    <a:pt x="192" y="399"/>
                    <a:pt x="191" y="399"/>
                    <a:pt x="191" y="399"/>
                  </a:cubicBezTo>
                  <a:cubicBezTo>
                    <a:pt x="191" y="400"/>
                    <a:pt x="192" y="400"/>
                    <a:pt x="194" y="401"/>
                  </a:cubicBezTo>
                  <a:cubicBezTo>
                    <a:pt x="192" y="401"/>
                    <a:pt x="192" y="401"/>
                    <a:pt x="192" y="401"/>
                  </a:cubicBezTo>
                  <a:cubicBezTo>
                    <a:pt x="192" y="401"/>
                    <a:pt x="193" y="401"/>
                    <a:pt x="194" y="401"/>
                  </a:cubicBezTo>
                  <a:cubicBezTo>
                    <a:pt x="195" y="401"/>
                    <a:pt x="196" y="401"/>
                    <a:pt x="196" y="402"/>
                  </a:cubicBezTo>
                  <a:cubicBezTo>
                    <a:pt x="196" y="402"/>
                    <a:pt x="196" y="402"/>
                    <a:pt x="196" y="402"/>
                  </a:cubicBezTo>
                  <a:cubicBezTo>
                    <a:pt x="196" y="402"/>
                    <a:pt x="197" y="402"/>
                    <a:pt x="197" y="402"/>
                  </a:cubicBezTo>
                  <a:cubicBezTo>
                    <a:pt x="196" y="403"/>
                    <a:pt x="196" y="402"/>
                    <a:pt x="195" y="402"/>
                  </a:cubicBezTo>
                  <a:cubicBezTo>
                    <a:pt x="193" y="403"/>
                    <a:pt x="194" y="404"/>
                    <a:pt x="194" y="404"/>
                  </a:cubicBezTo>
                  <a:cubicBezTo>
                    <a:pt x="195" y="404"/>
                    <a:pt x="195" y="404"/>
                    <a:pt x="195" y="404"/>
                  </a:cubicBezTo>
                  <a:cubicBezTo>
                    <a:pt x="196" y="404"/>
                    <a:pt x="194" y="404"/>
                    <a:pt x="194" y="404"/>
                  </a:cubicBezTo>
                  <a:cubicBezTo>
                    <a:pt x="199" y="405"/>
                    <a:pt x="199" y="405"/>
                    <a:pt x="199" y="405"/>
                  </a:cubicBezTo>
                  <a:cubicBezTo>
                    <a:pt x="198" y="404"/>
                    <a:pt x="197" y="405"/>
                    <a:pt x="196" y="405"/>
                  </a:cubicBezTo>
                  <a:cubicBezTo>
                    <a:pt x="196" y="405"/>
                    <a:pt x="199" y="406"/>
                    <a:pt x="201" y="406"/>
                  </a:cubicBezTo>
                  <a:cubicBezTo>
                    <a:pt x="200" y="406"/>
                    <a:pt x="201" y="406"/>
                    <a:pt x="201" y="407"/>
                  </a:cubicBezTo>
                  <a:cubicBezTo>
                    <a:pt x="200" y="407"/>
                    <a:pt x="202" y="407"/>
                    <a:pt x="200" y="407"/>
                  </a:cubicBezTo>
                  <a:cubicBezTo>
                    <a:pt x="199" y="407"/>
                    <a:pt x="199" y="407"/>
                    <a:pt x="199" y="407"/>
                  </a:cubicBezTo>
                  <a:cubicBezTo>
                    <a:pt x="199" y="407"/>
                    <a:pt x="197" y="407"/>
                    <a:pt x="196" y="407"/>
                  </a:cubicBezTo>
                  <a:cubicBezTo>
                    <a:pt x="196" y="407"/>
                    <a:pt x="196" y="408"/>
                    <a:pt x="195" y="409"/>
                  </a:cubicBezTo>
                  <a:cubicBezTo>
                    <a:pt x="198" y="408"/>
                    <a:pt x="197" y="410"/>
                    <a:pt x="199" y="409"/>
                  </a:cubicBezTo>
                  <a:cubicBezTo>
                    <a:pt x="200" y="410"/>
                    <a:pt x="197" y="410"/>
                    <a:pt x="197" y="410"/>
                  </a:cubicBezTo>
                  <a:cubicBezTo>
                    <a:pt x="198" y="411"/>
                    <a:pt x="197" y="411"/>
                    <a:pt x="197" y="412"/>
                  </a:cubicBezTo>
                  <a:cubicBezTo>
                    <a:pt x="197" y="412"/>
                    <a:pt x="197" y="412"/>
                    <a:pt x="197" y="412"/>
                  </a:cubicBezTo>
                  <a:cubicBezTo>
                    <a:pt x="198" y="412"/>
                    <a:pt x="197" y="413"/>
                    <a:pt x="199" y="413"/>
                  </a:cubicBezTo>
                  <a:cubicBezTo>
                    <a:pt x="198" y="413"/>
                    <a:pt x="198" y="413"/>
                    <a:pt x="198" y="413"/>
                  </a:cubicBezTo>
                  <a:cubicBezTo>
                    <a:pt x="197" y="414"/>
                    <a:pt x="201" y="413"/>
                    <a:pt x="200" y="414"/>
                  </a:cubicBezTo>
                  <a:cubicBezTo>
                    <a:pt x="199" y="414"/>
                    <a:pt x="199" y="414"/>
                    <a:pt x="199" y="414"/>
                  </a:cubicBezTo>
                  <a:cubicBezTo>
                    <a:pt x="200" y="414"/>
                    <a:pt x="198" y="415"/>
                    <a:pt x="200" y="415"/>
                  </a:cubicBezTo>
                  <a:cubicBezTo>
                    <a:pt x="199" y="415"/>
                    <a:pt x="199" y="415"/>
                    <a:pt x="198" y="415"/>
                  </a:cubicBezTo>
                  <a:cubicBezTo>
                    <a:pt x="199" y="415"/>
                    <a:pt x="199" y="416"/>
                    <a:pt x="200" y="416"/>
                  </a:cubicBezTo>
                  <a:cubicBezTo>
                    <a:pt x="198" y="416"/>
                    <a:pt x="198" y="416"/>
                    <a:pt x="198" y="416"/>
                  </a:cubicBezTo>
                  <a:cubicBezTo>
                    <a:pt x="197" y="417"/>
                    <a:pt x="201" y="416"/>
                    <a:pt x="200" y="417"/>
                  </a:cubicBezTo>
                  <a:cubicBezTo>
                    <a:pt x="200" y="417"/>
                    <a:pt x="199" y="417"/>
                    <a:pt x="199" y="417"/>
                  </a:cubicBezTo>
                  <a:cubicBezTo>
                    <a:pt x="200" y="417"/>
                    <a:pt x="200" y="418"/>
                    <a:pt x="200" y="418"/>
                  </a:cubicBezTo>
                  <a:cubicBezTo>
                    <a:pt x="198" y="419"/>
                    <a:pt x="198" y="419"/>
                    <a:pt x="198" y="419"/>
                  </a:cubicBezTo>
                  <a:cubicBezTo>
                    <a:pt x="198" y="421"/>
                    <a:pt x="198" y="423"/>
                    <a:pt x="201" y="425"/>
                  </a:cubicBezTo>
                  <a:cubicBezTo>
                    <a:pt x="198" y="425"/>
                    <a:pt x="199" y="424"/>
                    <a:pt x="197" y="425"/>
                  </a:cubicBezTo>
                  <a:cubicBezTo>
                    <a:pt x="200" y="425"/>
                    <a:pt x="198" y="425"/>
                    <a:pt x="199" y="426"/>
                  </a:cubicBezTo>
                  <a:cubicBezTo>
                    <a:pt x="198" y="426"/>
                    <a:pt x="198" y="426"/>
                    <a:pt x="198" y="426"/>
                  </a:cubicBezTo>
                  <a:cubicBezTo>
                    <a:pt x="199" y="426"/>
                    <a:pt x="198" y="426"/>
                    <a:pt x="198" y="426"/>
                  </a:cubicBezTo>
                  <a:cubicBezTo>
                    <a:pt x="199" y="426"/>
                    <a:pt x="199" y="426"/>
                    <a:pt x="199" y="426"/>
                  </a:cubicBezTo>
                  <a:cubicBezTo>
                    <a:pt x="199" y="426"/>
                    <a:pt x="199" y="427"/>
                    <a:pt x="199" y="427"/>
                  </a:cubicBezTo>
                  <a:cubicBezTo>
                    <a:pt x="199" y="427"/>
                    <a:pt x="199" y="427"/>
                    <a:pt x="199" y="427"/>
                  </a:cubicBezTo>
                  <a:cubicBezTo>
                    <a:pt x="199" y="427"/>
                    <a:pt x="199" y="427"/>
                    <a:pt x="199" y="427"/>
                  </a:cubicBezTo>
                  <a:cubicBezTo>
                    <a:pt x="198" y="427"/>
                    <a:pt x="197" y="427"/>
                    <a:pt x="199" y="427"/>
                  </a:cubicBezTo>
                  <a:cubicBezTo>
                    <a:pt x="199" y="427"/>
                    <a:pt x="199" y="427"/>
                    <a:pt x="199" y="427"/>
                  </a:cubicBezTo>
                  <a:cubicBezTo>
                    <a:pt x="197" y="428"/>
                    <a:pt x="197" y="428"/>
                    <a:pt x="197" y="428"/>
                  </a:cubicBezTo>
                  <a:cubicBezTo>
                    <a:pt x="200" y="428"/>
                    <a:pt x="198" y="428"/>
                    <a:pt x="198" y="428"/>
                  </a:cubicBezTo>
                  <a:cubicBezTo>
                    <a:pt x="197" y="429"/>
                    <a:pt x="194" y="427"/>
                    <a:pt x="194" y="429"/>
                  </a:cubicBezTo>
                  <a:cubicBezTo>
                    <a:pt x="194" y="429"/>
                    <a:pt x="194" y="429"/>
                    <a:pt x="194" y="429"/>
                  </a:cubicBezTo>
                  <a:cubicBezTo>
                    <a:pt x="189" y="432"/>
                    <a:pt x="183" y="435"/>
                    <a:pt x="180" y="441"/>
                  </a:cubicBezTo>
                  <a:cubicBezTo>
                    <a:pt x="180" y="442"/>
                    <a:pt x="179" y="443"/>
                    <a:pt x="178" y="444"/>
                  </a:cubicBezTo>
                  <a:cubicBezTo>
                    <a:pt x="178" y="441"/>
                    <a:pt x="178" y="437"/>
                    <a:pt x="180" y="434"/>
                  </a:cubicBezTo>
                  <a:cubicBezTo>
                    <a:pt x="179" y="431"/>
                    <a:pt x="178" y="427"/>
                    <a:pt x="179" y="425"/>
                  </a:cubicBezTo>
                  <a:cubicBezTo>
                    <a:pt x="178" y="412"/>
                    <a:pt x="182" y="402"/>
                    <a:pt x="179" y="389"/>
                  </a:cubicBezTo>
                  <a:cubicBezTo>
                    <a:pt x="179" y="390"/>
                    <a:pt x="178" y="389"/>
                    <a:pt x="177" y="389"/>
                  </a:cubicBezTo>
                  <a:cubicBezTo>
                    <a:pt x="178" y="389"/>
                    <a:pt x="178" y="389"/>
                    <a:pt x="178" y="389"/>
                  </a:cubicBezTo>
                  <a:cubicBezTo>
                    <a:pt x="176" y="388"/>
                    <a:pt x="176" y="388"/>
                    <a:pt x="176" y="388"/>
                  </a:cubicBezTo>
                  <a:cubicBezTo>
                    <a:pt x="176" y="387"/>
                    <a:pt x="178" y="387"/>
                    <a:pt x="178" y="388"/>
                  </a:cubicBezTo>
                  <a:cubicBezTo>
                    <a:pt x="178" y="383"/>
                    <a:pt x="177" y="379"/>
                    <a:pt x="178" y="374"/>
                  </a:cubicBezTo>
                  <a:cubicBezTo>
                    <a:pt x="175" y="374"/>
                    <a:pt x="177" y="371"/>
                    <a:pt x="175" y="371"/>
                  </a:cubicBezTo>
                  <a:cubicBezTo>
                    <a:pt x="176" y="371"/>
                    <a:pt x="176" y="371"/>
                    <a:pt x="176" y="371"/>
                  </a:cubicBezTo>
                  <a:cubicBezTo>
                    <a:pt x="175" y="368"/>
                    <a:pt x="175" y="368"/>
                    <a:pt x="177" y="365"/>
                  </a:cubicBezTo>
                  <a:cubicBezTo>
                    <a:pt x="178" y="353"/>
                    <a:pt x="176" y="340"/>
                    <a:pt x="174" y="326"/>
                  </a:cubicBezTo>
                  <a:cubicBezTo>
                    <a:pt x="170" y="313"/>
                    <a:pt x="162" y="297"/>
                    <a:pt x="148" y="288"/>
                  </a:cubicBezTo>
                  <a:cubicBezTo>
                    <a:pt x="143" y="290"/>
                    <a:pt x="142" y="286"/>
                    <a:pt x="138" y="288"/>
                  </a:cubicBezTo>
                  <a:cubicBezTo>
                    <a:pt x="138" y="287"/>
                    <a:pt x="138" y="287"/>
                    <a:pt x="138" y="287"/>
                  </a:cubicBezTo>
                  <a:cubicBezTo>
                    <a:pt x="136" y="288"/>
                    <a:pt x="136" y="286"/>
                    <a:pt x="133" y="284"/>
                  </a:cubicBezTo>
                  <a:cubicBezTo>
                    <a:pt x="133" y="285"/>
                    <a:pt x="132" y="284"/>
                    <a:pt x="132" y="286"/>
                  </a:cubicBezTo>
                  <a:cubicBezTo>
                    <a:pt x="131" y="287"/>
                    <a:pt x="131" y="282"/>
                    <a:pt x="129" y="283"/>
                  </a:cubicBezTo>
                  <a:cubicBezTo>
                    <a:pt x="129" y="282"/>
                    <a:pt x="129" y="284"/>
                    <a:pt x="129" y="283"/>
                  </a:cubicBezTo>
                  <a:cubicBezTo>
                    <a:pt x="125" y="285"/>
                    <a:pt x="129" y="282"/>
                    <a:pt x="127" y="279"/>
                  </a:cubicBezTo>
                  <a:cubicBezTo>
                    <a:pt x="120" y="278"/>
                    <a:pt x="113" y="280"/>
                    <a:pt x="107" y="278"/>
                  </a:cubicBezTo>
                  <a:cubicBezTo>
                    <a:pt x="108" y="278"/>
                    <a:pt x="108" y="280"/>
                    <a:pt x="107" y="280"/>
                  </a:cubicBezTo>
                  <a:cubicBezTo>
                    <a:pt x="107" y="276"/>
                    <a:pt x="105" y="280"/>
                    <a:pt x="104" y="279"/>
                  </a:cubicBezTo>
                  <a:cubicBezTo>
                    <a:pt x="104" y="278"/>
                    <a:pt x="105" y="278"/>
                    <a:pt x="105" y="278"/>
                  </a:cubicBezTo>
                  <a:cubicBezTo>
                    <a:pt x="103" y="276"/>
                    <a:pt x="101" y="278"/>
                    <a:pt x="98" y="277"/>
                  </a:cubicBezTo>
                  <a:cubicBezTo>
                    <a:pt x="96" y="278"/>
                    <a:pt x="94" y="275"/>
                    <a:pt x="92" y="277"/>
                  </a:cubicBezTo>
                  <a:cubicBezTo>
                    <a:pt x="93" y="275"/>
                    <a:pt x="91" y="276"/>
                    <a:pt x="91" y="275"/>
                  </a:cubicBezTo>
                  <a:cubicBezTo>
                    <a:pt x="89" y="279"/>
                    <a:pt x="88" y="273"/>
                    <a:pt x="85" y="275"/>
                  </a:cubicBezTo>
                  <a:cubicBezTo>
                    <a:pt x="86" y="275"/>
                    <a:pt x="86" y="275"/>
                    <a:pt x="86" y="275"/>
                  </a:cubicBezTo>
                  <a:cubicBezTo>
                    <a:pt x="80" y="274"/>
                    <a:pt x="77" y="272"/>
                    <a:pt x="72" y="271"/>
                  </a:cubicBezTo>
                  <a:cubicBezTo>
                    <a:pt x="69" y="270"/>
                    <a:pt x="69" y="264"/>
                    <a:pt x="66" y="264"/>
                  </a:cubicBezTo>
                  <a:cubicBezTo>
                    <a:pt x="65" y="265"/>
                    <a:pt x="65" y="265"/>
                    <a:pt x="64" y="265"/>
                  </a:cubicBezTo>
                  <a:cubicBezTo>
                    <a:pt x="64" y="264"/>
                    <a:pt x="65" y="264"/>
                    <a:pt x="65" y="264"/>
                  </a:cubicBezTo>
                  <a:cubicBezTo>
                    <a:pt x="63" y="263"/>
                    <a:pt x="63" y="260"/>
                    <a:pt x="62" y="259"/>
                  </a:cubicBezTo>
                  <a:cubicBezTo>
                    <a:pt x="62" y="259"/>
                    <a:pt x="61" y="258"/>
                    <a:pt x="60" y="259"/>
                  </a:cubicBezTo>
                  <a:cubicBezTo>
                    <a:pt x="61" y="256"/>
                    <a:pt x="56" y="255"/>
                    <a:pt x="57" y="252"/>
                  </a:cubicBezTo>
                  <a:cubicBezTo>
                    <a:pt x="54" y="254"/>
                    <a:pt x="54" y="252"/>
                    <a:pt x="53" y="251"/>
                  </a:cubicBezTo>
                  <a:cubicBezTo>
                    <a:pt x="53" y="251"/>
                    <a:pt x="54" y="250"/>
                    <a:pt x="54" y="250"/>
                  </a:cubicBezTo>
                  <a:cubicBezTo>
                    <a:pt x="53" y="249"/>
                    <a:pt x="53" y="248"/>
                    <a:pt x="53" y="245"/>
                  </a:cubicBezTo>
                  <a:cubicBezTo>
                    <a:pt x="52" y="245"/>
                    <a:pt x="50" y="245"/>
                    <a:pt x="50" y="244"/>
                  </a:cubicBezTo>
                  <a:cubicBezTo>
                    <a:pt x="52" y="242"/>
                    <a:pt x="50" y="241"/>
                    <a:pt x="50" y="240"/>
                  </a:cubicBezTo>
                  <a:cubicBezTo>
                    <a:pt x="48" y="241"/>
                    <a:pt x="46" y="240"/>
                    <a:pt x="47" y="239"/>
                  </a:cubicBezTo>
                  <a:cubicBezTo>
                    <a:pt x="49" y="238"/>
                    <a:pt x="49" y="238"/>
                    <a:pt x="49" y="238"/>
                  </a:cubicBezTo>
                  <a:cubicBezTo>
                    <a:pt x="46" y="235"/>
                    <a:pt x="48" y="230"/>
                    <a:pt x="44" y="225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2" y="219"/>
                    <a:pt x="42" y="213"/>
                    <a:pt x="37" y="209"/>
                  </a:cubicBezTo>
                  <a:cubicBezTo>
                    <a:pt x="37" y="208"/>
                    <a:pt x="37" y="207"/>
                    <a:pt x="36" y="205"/>
                  </a:cubicBezTo>
                  <a:cubicBezTo>
                    <a:pt x="37" y="205"/>
                    <a:pt x="39" y="204"/>
                    <a:pt x="40" y="203"/>
                  </a:cubicBezTo>
                  <a:cubicBezTo>
                    <a:pt x="36" y="203"/>
                    <a:pt x="36" y="203"/>
                    <a:pt x="36" y="203"/>
                  </a:cubicBezTo>
                  <a:cubicBezTo>
                    <a:pt x="41" y="201"/>
                    <a:pt x="44" y="197"/>
                    <a:pt x="48" y="196"/>
                  </a:cubicBezTo>
                  <a:cubicBezTo>
                    <a:pt x="47" y="198"/>
                    <a:pt x="49" y="198"/>
                    <a:pt x="49" y="199"/>
                  </a:cubicBezTo>
                  <a:cubicBezTo>
                    <a:pt x="50" y="198"/>
                    <a:pt x="50" y="196"/>
                    <a:pt x="52" y="196"/>
                  </a:cubicBezTo>
                  <a:cubicBezTo>
                    <a:pt x="51" y="199"/>
                    <a:pt x="51" y="199"/>
                    <a:pt x="51" y="199"/>
                  </a:cubicBezTo>
                  <a:cubicBezTo>
                    <a:pt x="52" y="197"/>
                    <a:pt x="56" y="193"/>
                    <a:pt x="59" y="190"/>
                  </a:cubicBezTo>
                  <a:cubicBezTo>
                    <a:pt x="59" y="197"/>
                    <a:pt x="61" y="192"/>
                    <a:pt x="62" y="201"/>
                  </a:cubicBezTo>
                  <a:cubicBezTo>
                    <a:pt x="60" y="200"/>
                    <a:pt x="60" y="200"/>
                    <a:pt x="60" y="200"/>
                  </a:cubicBezTo>
                  <a:cubicBezTo>
                    <a:pt x="61" y="202"/>
                    <a:pt x="61" y="203"/>
                    <a:pt x="62" y="206"/>
                  </a:cubicBezTo>
                  <a:cubicBezTo>
                    <a:pt x="64" y="206"/>
                    <a:pt x="65" y="204"/>
                    <a:pt x="64" y="199"/>
                  </a:cubicBezTo>
                  <a:cubicBezTo>
                    <a:pt x="68" y="202"/>
                    <a:pt x="65" y="203"/>
                    <a:pt x="68" y="212"/>
                  </a:cubicBezTo>
                  <a:cubicBezTo>
                    <a:pt x="71" y="214"/>
                    <a:pt x="66" y="208"/>
                    <a:pt x="69" y="207"/>
                  </a:cubicBezTo>
                  <a:cubicBezTo>
                    <a:pt x="70" y="206"/>
                    <a:pt x="71" y="211"/>
                    <a:pt x="75" y="215"/>
                  </a:cubicBezTo>
                  <a:cubicBezTo>
                    <a:pt x="82" y="221"/>
                    <a:pt x="78" y="220"/>
                    <a:pt x="81" y="223"/>
                  </a:cubicBezTo>
                  <a:cubicBezTo>
                    <a:pt x="79" y="223"/>
                    <a:pt x="71" y="217"/>
                    <a:pt x="73" y="217"/>
                  </a:cubicBezTo>
                  <a:cubicBezTo>
                    <a:pt x="65" y="209"/>
                    <a:pt x="73" y="224"/>
                    <a:pt x="68" y="218"/>
                  </a:cubicBezTo>
                  <a:cubicBezTo>
                    <a:pt x="75" y="226"/>
                    <a:pt x="76" y="226"/>
                    <a:pt x="82" y="226"/>
                  </a:cubicBezTo>
                  <a:cubicBezTo>
                    <a:pt x="79" y="225"/>
                    <a:pt x="85" y="224"/>
                    <a:pt x="82" y="223"/>
                  </a:cubicBezTo>
                  <a:cubicBezTo>
                    <a:pt x="98" y="219"/>
                    <a:pt x="96" y="225"/>
                    <a:pt x="106" y="216"/>
                  </a:cubicBezTo>
                  <a:cubicBezTo>
                    <a:pt x="103" y="216"/>
                    <a:pt x="111" y="202"/>
                    <a:pt x="104" y="206"/>
                  </a:cubicBezTo>
                  <a:cubicBezTo>
                    <a:pt x="104" y="204"/>
                    <a:pt x="105" y="201"/>
                    <a:pt x="107" y="200"/>
                  </a:cubicBezTo>
                  <a:cubicBezTo>
                    <a:pt x="107" y="203"/>
                    <a:pt x="110" y="197"/>
                    <a:pt x="110" y="201"/>
                  </a:cubicBezTo>
                  <a:cubicBezTo>
                    <a:pt x="111" y="198"/>
                    <a:pt x="111" y="198"/>
                    <a:pt x="111" y="198"/>
                  </a:cubicBezTo>
                  <a:cubicBezTo>
                    <a:pt x="111" y="204"/>
                    <a:pt x="111" y="204"/>
                    <a:pt x="111" y="204"/>
                  </a:cubicBezTo>
                  <a:cubicBezTo>
                    <a:pt x="114" y="201"/>
                    <a:pt x="118" y="196"/>
                    <a:pt x="120" y="194"/>
                  </a:cubicBezTo>
                  <a:cubicBezTo>
                    <a:pt x="121" y="189"/>
                    <a:pt x="117" y="195"/>
                    <a:pt x="119" y="190"/>
                  </a:cubicBezTo>
                  <a:cubicBezTo>
                    <a:pt x="119" y="192"/>
                    <a:pt x="121" y="189"/>
                    <a:pt x="122" y="186"/>
                  </a:cubicBezTo>
                  <a:cubicBezTo>
                    <a:pt x="120" y="191"/>
                    <a:pt x="119" y="186"/>
                    <a:pt x="120" y="182"/>
                  </a:cubicBezTo>
                  <a:cubicBezTo>
                    <a:pt x="120" y="181"/>
                    <a:pt x="121" y="180"/>
                    <a:pt x="121" y="179"/>
                  </a:cubicBezTo>
                  <a:cubicBezTo>
                    <a:pt x="122" y="180"/>
                    <a:pt x="122" y="180"/>
                    <a:pt x="122" y="181"/>
                  </a:cubicBezTo>
                  <a:cubicBezTo>
                    <a:pt x="122" y="182"/>
                    <a:pt x="122" y="182"/>
                    <a:pt x="122" y="183"/>
                  </a:cubicBezTo>
                  <a:cubicBezTo>
                    <a:pt x="123" y="183"/>
                    <a:pt x="123" y="183"/>
                    <a:pt x="123" y="183"/>
                  </a:cubicBezTo>
                  <a:cubicBezTo>
                    <a:pt x="123" y="183"/>
                    <a:pt x="122" y="183"/>
                    <a:pt x="122" y="183"/>
                  </a:cubicBezTo>
                  <a:cubicBezTo>
                    <a:pt x="122" y="188"/>
                    <a:pt x="125" y="188"/>
                    <a:pt x="126" y="189"/>
                  </a:cubicBezTo>
                  <a:cubicBezTo>
                    <a:pt x="126" y="193"/>
                    <a:pt x="126" y="193"/>
                    <a:pt x="126" y="193"/>
                  </a:cubicBezTo>
                  <a:cubicBezTo>
                    <a:pt x="127" y="193"/>
                    <a:pt x="127" y="193"/>
                    <a:pt x="127" y="193"/>
                  </a:cubicBezTo>
                  <a:cubicBezTo>
                    <a:pt x="130" y="197"/>
                    <a:pt x="134" y="202"/>
                    <a:pt x="132" y="203"/>
                  </a:cubicBezTo>
                  <a:cubicBezTo>
                    <a:pt x="134" y="205"/>
                    <a:pt x="136" y="206"/>
                    <a:pt x="135" y="203"/>
                  </a:cubicBezTo>
                  <a:cubicBezTo>
                    <a:pt x="136" y="205"/>
                    <a:pt x="140" y="212"/>
                    <a:pt x="151" y="211"/>
                  </a:cubicBezTo>
                  <a:cubicBezTo>
                    <a:pt x="161" y="208"/>
                    <a:pt x="165" y="201"/>
                    <a:pt x="167" y="197"/>
                  </a:cubicBezTo>
                  <a:cubicBezTo>
                    <a:pt x="164" y="201"/>
                    <a:pt x="163" y="200"/>
                    <a:pt x="162" y="200"/>
                  </a:cubicBezTo>
                  <a:cubicBezTo>
                    <a:pt x="161" y="197"/>
                    <a:pt x="164" y="198"/>
                    <a:pt x="164" y="194"/>
                  </a:cubicBezTo>
                  <a:cubicBezTo>
                    <a:pt x="165" y="195"/>
                    <a:pt x="167" y="192"/>
                    <a:pt x="166" y="196"/>
                  </a:cubicBezTo>
                  <a:cubicBezTo>
                    <a:pt x="170" y="191"/>
                    <a:pt x="171" y="185"/>
                    <a:pt x="173" y="179"/>
                  </a:cubicBezTo>
                  <a:cubicBezTo>
                    <a:pt x="173" y="180"/>
                    <a:pt x="173" y="180"/>
                    <a:pt x="174" y="181"/>
                  </a:cubicBezTo>
                  <a:cubicBezTo>
                    <a:pt x="174" y="181"/>
                    <a:pt x="174" y="181"/>
                    <a:pt x="174" y="182"/>
                  </a:cubicBezTo>
                  <a:cubicBezTo>
                    <a:pt x="174" y="182"/>
                    <a:pt x="174" y="182"/>
                    <a:pt x="174" y="183"/>
                  </a:cubicBezTo>
                  <a:cubicBezTo>
                    <a:pt x="175" y="184"/>
                    <a:pt x="175" y="185"/>
                    <a:pt x="176" y="186"/>
                  </a:cubicBezTo>
                  <a:cubicBezTo>
                    <a:pt x="175" y="185"/>
                    <a:pt x="175" y="185"/>
                    <a:pt x="175" y="184"/>
                  </a:cubicBezTo>
                  <a:cubicBezTo>
                    <a:pt x="175" y="185"/>
                    <a:pt x="175" y="186"/>
                    <a:pt x="176" y="187"/>
                  </a:cubicBezTo>
                  <a:cubicBezTo>
                    <a:pt x="176" y="187"/>
                    <a:pt x="176" y="187"/>
                    <a:pt x="176" y="187"/>
                  </a:cubicBezTo>
                  <a:cubicBezTo>
                    <a:pt x="177" y="189"/>
                    <a:pt x="177" y="190"/>
                    <a:pt x="178" y="191"/>
                  </a:cubicBezTo>
                  <a:cubicBezTo>
                    <a:pt x="176" y="191"/>
                    <a:pt x="176" y="191"/>
                    <a:pt x="176" y="191"/>
                  </a:cubicBezTo>
                  <a:cubicBezTo>
                    <a:pt x="176" y="194"/>
                    <a:pt x="188" y="201"/>
                    <a:pt x="189" y="198"/>
                  </a:cubicBezTo>
                  <a:cubicBezTo>
                    <a:pt x="205" y="196"/>
                    <a:pt x="210" y="186"/>
                    <a:pt x="213" y="179"/>
                  </a:cubicBezTo>
                  <a:cubicBezTo>
                    <a:pt x="214" y="178"/>
                    <a:pt x="214" y="178"/>
                    <a:pt x="214" y="178"/>
                  </a:cubicBezTo>
                  <a:cubicBezTo>
                    <a:pt x="214" y="178"/>
                    <a:pt x="214" y="178"/>
                    <a:pt x="214" y="178"/>
                  </a:cubicBezTo>
                  <a:cubicBezTo>
                    <a:pt x="214" y="178"/>
                    <a:pt x="214" y="177"/>
                    <a:pt x="214" y="177"/>
                  </a:cubicBezTo>
                  <a:cubicBezTo>
                    <a:pt x="214" y="177"/>
                    <a:pt x="215" y="177"/>
                    <a:pt x="215" y="177"/>
                  </a:cubicBezTo>
                  <a:cubicBezTo>
                    <a:pt x="219" y="183"/>
                    <a:pt x="215" y="181"/>
                    <a:pt x="216" y="184"/>
                  </a:cubicBezTo>
                  <a:cubicBezTo>
                    <a:pt x="224" y="191"/>
                    <a:pt x="234" y="187"/>
                    <a:pt x="239" y="182"/>
                  </a:cubicBezTo>
                  <a:cubicBezTo>
                    <a:pt x="239" y="182"/>
                    <a:pt x="240" y="183"/>
                    <a:pt x="239" y="183"/>
                  </a:cubicBezTo>
                  <a:cubicBezTo>
                    <a:pt x="244" y="179"/>
                    <a:pt x="250" y="173"/>
                    <a:pt x="253" y="167"/>
                  </a:cubicBezTo>
                  <a:cubicBezTo>
                    <a:pt x="255" y="173"/>
                    <a:pt x="258" y="178"/>
                    <a:pt x="262" y="183"/>
                  </a:cubicBezTo>
                  <a:cubicBezTo>
                    <a:pt x="272" y="194"/>
                    <a:pt x="282" y="179"/>
                    <a:pt x="282" y="172"/>
                  </a:cubicBezTo>
                  <a:cubicBezTo>
                    <a:pt x="282" y="171"/>
                    <a:pt x="283" y="172"/>
                    <a:pt x="283" y="173"/>
                  </a:cubicBezTo>
                  <a:cubicBezTo>
                    <a:pt x="283" y="162"/>
                    <a:pt x="288" y="150"/>
                    <a:pt x="283" y="141"/>
                  </a:cubicBezTo>
                  <a:cubicBezTo>
                    <a:pt x="281" y="138"/>
                    <a:pt x="281" y="138"/>
                    <a:pt x="281" y="138"/>
                  </a:cubicBezTo>
                  <a:cubicBezTo>
                    <a:pt x="282" y="136"/>
                    <a:pt x="283" y="136"/>
                    <a:pt x="284" y="134"/>
                  </a:cubicBezTo>
                  <a:cubicBezTo>
                    <a:pt x="283" y="132"/>
                    <a:pt x="283" y="124"/>
                    <a:pt x="282" y="122"/>
                  </a:cubicBezTo>
                  <a:cubicBezTo>
                    <a:pt x="283" y="121"/>
                    <a:pt x="283" y="123"/>
                    <a:pt x="283" y="123"/>
                  </a:cubicBezTo>
                  <a:cubicBezTo>
                    <a:pt x="284" y="122"/>
                    <a:pt x="284" y="121"/>
                    <a:pt x="284" y="120"/>
                  </a:cubicBezTo>
                  <a:cubicBezTo>
                    <a:pt x="285" y="120"/>
                    <a:pt x="286" y="120"/>
                    <a:pt x="287" y="120"/>
                  </a:cubicBezTo>
                  <a:cubicBezTo>
                    <a:pt x="293" y="141"/>
                    <a:pt x="294" y="171"/>
                    <a:pt x="312" y="180"/>
                  </a:cubicBezTo>
                  <a:cubicBezTo>
                    <a:pt x="316" y="182"/>
                    <a:pt x="313" y="183"/>
                    <a:pt x="315" y="184"/>
                  </a:cubicBezTo>
                  <a:cubicBezTo>
                    <a:pt x="325" y="187"/>
                    <a:pt x="336" y="188"/>
                    <a:pt x="347" y="188"/>
                  </a:cubicBezTo>
                  <a:cubicBezTo>
                    <a:pt x="346" y="189"/>
                    <a:pt x="345" y="190"/>
                    <a:pt x="344" y="191"/>
                  </a:cubicBezTo>
                  <a:cubicBezTo>
                    <a:pt x="346" y="193"/>
                    <a:pt x="342" y="195"/>
                    <a:pt x="343" y="196"/>
                  </a:cubicBezTo>
                  <a:cubicBezTo>
                    <a:pt x="343" y="196"/>
                    <a:pt x="343" y="196"/>
                    <a:pt x="343" y="195"/>
                  </a:cubicBezTo>
                  <a:cubicBezTo>
                    <a:pt x="340" y="201"/>
                    <a:pt x="343" y="196"/>
                    <a:pt x="338" y="200"/>
                  </a:cubicBezTo>
                  <a:cubicBezTo>
                    <a:pt x="327" y="213"/>
                    <a:pt x="329" y="230"/>
                    <a:pt x="329" y="240"/>
                  </a:cubicBezTo>
                  <a:cubicBezTo>
                    <a:pt x="330" y="251"/>
                    <a:pt x="331" y="257"/>
                    <a:pt x="326" y="263"/>
                  </a:cubicBezTo>
                  <a:cubicBezTo>
                    <a:pt x="327" y="267"/>
                    <a:pt x="324" y="267"/>
                    <a:pt x="325" y="270"/>
                  </a:cubicBezTo>
                  <a:cubicBezTo>
                    <a:pt x="324" y="269"/>
                    <a:pt x="324" y="269"/>
                    <a:pt x="324" y="269"/>
                  </a:cubicBezTo>
                  <a:cubicBezTo>
                    <a:pt x="324" y="271"/>
                    <a:pt x="323" y="270"/>
                    <a:pt x="321" y="270"/>
                  </a:cubicBezTo>
                  <a:cubicBezTo>
                    <a:pt x="321" y="271"/>
                    <a:pt x="320" y="271"/>
                    <a:pt x="321" y="272"/>
                  </a:cubicBezTo>
                  <a:cubicBezTo>
                    <a:pt x="322" y="274"/>
                    <a:pt x="319" y="270"/>
                    <a:pt x="318" y="271"/>
                  </a:cubicBezTo>
                  <a:cubicBezTo>
                    <a:pt x="318" y="271"/>
                    <a:pt x="319" y="272"/>
                    <a:pt x="318" y="272"/>
                  </a:cubicBezTo>
                  <a:cubicBezTo>
                    <a:pt x="317" y="275"/>
                    <a:pt x="318" y="271"/>
                    <a:pt x="315" y="270"/>
                  </a:cubicBezTo>
                  <a:cubicBezTo>
                    <a:pt x="311" y="273"/>
                    <a:pt x="306" y="276"/>
                    <a:pt x="302" y="277"/>
                  </a:cubicBezTo>
                  <a:cubicBezTo>
                    <a:pt x="302" y="277"/>
                    <a:pt x="303" y="278"/>
                    <a:pt x="302" y="278"/>
                  </a:cubicBezTo>
                  <a:cubicBezTo>
                    <a:pt x="301" y="275"/>
                    <a:pt x="301" y="280"/>
                    <a:pt x="299" y="279"/>
                  </a:cubicBezTo>
                  <a:cubicBezTo>
                    <a:pt x="300" y="277"/>
                    <a:pt x="300" y="277"/>
                    <a:pt x="300" y="277"/>
                  </a:cubicBezTo>
                  <a:cubicBezTo>
                    <a:pt x="297" y="277"/>
                    <a:pt x="296" y="279"/>
                    <a:pt x="293" y="279"/>
                  </a:cubicBezTo>
                  <a:cubicBezTo>
                    <a:pt x="292" y="280"/>
                    <a:pt x="288" y="279"/>
                    <a:pt x="287" y="281"/>
                  </a:cubicBezTo>
                  <a:cubicBezTo>
                    <a:pt x="287" y="280"/>
                    <a:pt x="286" y="280"/>
                    <a:pt x="285" y="280"/>
                  </a:cubicBezTo>
                  <a:cubicBezTo>
                    <a:pt x="285" y="284"/>
                    <a:pt x="281" y="280"/>
                    <a:pt x="280" y="284"/>
                  </a:cubicBezTo>
                  <a:cubicBezTo>
                    <a:pt x="280" y="283"/>
                    <a:pt x="280" y="283"/>
                    <a:pt x="280" y="283"/>
                  </a:cubicBezTo>
                  <a:cubicBezTo>
                    <a:pt x="274" y="287"/>
                    <a:pt x="267" y="290"/>
                    <a:pt x="263" y="297"/>
                  </a:cubicBezTo>
                  <a:cubicBezTo>
                    <a:pt x="260" y="300"/>
                    <a:pt x="256" y="300"/>
                    <a:pt x="254" y="305"/>
                  </a:cubicBezTo>
                  <a:cubicBezTo>
                    <a:pt x="254" y="306"/>
                    <a:pt x="255" y="306"/>
                    <a:pt x="255" y="307"/>
                  </a:cubicBezTo>
                  <a:cubicBezTo>
                    <a:pt x="255" y="308"/>
                    <a:pt x="254" y="306"/>
                    <a:pt x="254" y="306"/>
                  </a:cubicBezTo>
                  <a:cubicBezTo>
                    <a:pt x="254" y="309"/>
                    <a:pt x="251" y="310"/>
                    <a:pt x="250" y="312"/>
                  </a:cubicBezTo>
                  <a:cubicBezTo>
                    <a:pt x="250" y="313"/>
                    <a:pt x="250" y="314"/>
                    <a:pt x="251" y="314"/>
                  </a:cubicBezTo>
                  <a:cubicBezTo>
                    <a:pt x="247" y="315"/>
                    <a:pt x="248" y="320"/>
                    <a:pt x="245" y="322"/>
                  </a:cubicBezTo>
                  <a:cubicBezTo>
                    <a:pt x="248" y="322"/>
                    <a:pt x="246" y="324"/>
                    <a:pt x="247" y="325"/>
                  </a:cubicBezTo>
                  <a:cubicBezTo>
                    <a:pt x="246" y="326"/>
                    <a:pt x="245" y="326"/>
                    <a:pt x="245" y="325"/>
                  </a:cubicBezTo>
                  <a:cubicBezTo>
                    <a:pt x="245" y="327"/>
                    <a:pt x="244" y="328"/>
                    <a:pt x="243" y="330"/>
                  </a:cubicBezTo>
                  <a:cubicBezTo>
                    <a:pt x="243" y="332"/>
                    <a:pt x="244" y="333"/>
                    <a:pt x="243" y="334"/>
                  </a:cubicBezTo>
                  <a:cubicBezTo>
                    <a:pt x="241" y="334"/>
                    <a:pt x="242" y="336"/>
                    <a:pt x="241" y="338"/>
                  </a:cubicBezTo>
                  <a:cubicBezTo>
                    <a:pt x="243" y="338"/>
                    <a:pt x="244" y="340"/>
                    <a:pt x="243" y="341"/>
                  </a:cubicBezTo>
                  <a:cubicBezTo>
                    <a:pt x="240" y="340"/>
                    <a:pt x="240" y="340"/>
                    <a:pt x="240" y="340"/>
                  </a:cubicBezTo>
                  <a:cubicBezTo>
                    <a:pt x="241" y="344"/>
                    <a:pt x="237" y="350"/>
                    <a:pt x="240" y="355"/>
                  </a:cubicBezTo>
                  <a:cubicBezTo>
                    <a:pt x="238" y="355"/>
                    <a:pt x="238" y="355"/>
                    <a:pt x="238" y="355"/>
                  </a:cubicBezTo>
                  <a:cubicBezTo>
                    <a:pt x="239" y="360"/>
                    <a:pt x="236" y="365"/>
                    <a:pt x="239" y="370"/>
                  </a:cubicBezTo>
                  <a:cubicBezTo>
                    <a:pt x="238" y="371"/>
                    <a:pt x="237" y="373"/>
                    <a:pt x="237" y="374"/>
                  </a:cubicBezTo>
                  <a:cubicBezTo>
                    <a:pt x="239" y="376"/>
                    <a:pt x="238" y="376"/>
                    <a:pt x="241" y="378"/>
                  </a:cubicBezTo>
                  <a:cubicBezTo>
                    <a:pt x="241" y="378"/>
                    <a:pt x="239" y="379"/>
                    <a:pt x="239" y="379"/>
                  </a:cubicBezTo>
                  <a:cubicBezTo>
                    <a:pt x="238" y="381"/>
                    <a:pt x="236" y="383"/>
                    <a:pt x="238" y="385"/>
                  </a:cubicBezTo>
                  <a:cubicBezTo>
                    <a:pt x="237" y="385"/>
                    <a:pt x="237" y="385"/>
                    <a:pt x="237" y="385"/>
                  </a:cubicBezTo>
                  <a:cubicBezTo>
                    <a:pt x="238" y="387"/>
                    <a:pt x="240" y="389"/>
                    <a:pt x="238" y="391"/>
                  </a:cubicBezTo>
                  <a:cubicBezTo>
                    <a:pt x="239" y="391"/>
                    <a:pt x="239" y="393"/>
                    <a:pt x="241" y="393"/>
                  </a:cubicBezTo>
                  <a:cubicBezTo>
                    <a:pt x="241" y="393"/>
                    <a:pt x="239" y="393"/>
                    <a:pt x="240" y="394"/>
                  </a:cubicBezTo>
                  <a:cubicBezTo>
                    <a:pt x="238" y="393"/>
                    <a:pt x="238" y="393"/>
                    <a:pt x="238" y="393"/>
                  </a:cubicBezTo>
                  <a:cubicBezTo>
                    <a:pt x="237" y="397"/>
                    <a:pt x="238" y="401"/>
                    <a:pt x="239" y="405"/>
                  </a:cubicBezTo>
                  <a:cubicBezTo>
                    <a:pt x="236" y="406"/>
                    <a:pt x="239" y="409"/>
                    <a:pt x="237" y="411"/>
                  </a:cubicBezTo>
                  <a:cubicBezTo>
                    <a:pt x="239" y="412"/>
                    <a:pt x="237" y="415"/>
                    <a:pt x="240" y="416"/>
                  </a:cubicBezTo>
                  <a:cubicBezTo>
                    <a:pt x="238" y="416"/>
                    <a:pt x="238" y="416"/>
                    <a:pt x="238" y="416"/>
                  </a:cubicBezTo>
                  <a:cubicBezTo>
                    <a:pt x="238" y="418"/>
                    <a:pt x="238" y="420"/>
                    <a:pt x="237" y="423"/>
                  </a:cubicBezTo>
                  <a:cubicBezTo>
                    <a:pt x="237" y="424"/>
                    <a:pt x="239" y="424"/>
                    <a:pt x="240" y="425"/>
                  </a:cubicBezTo>
                  <a:cubicBezTo>
                    <a:pt x="238" y="425"/>
                    <a:pt x="238" y="425"/>
                    <a:pt x="238" y="425"/>
                  </a:cubicBezTo>
                  <a:cubicBezTo>
                    <a:pt x="239" y="426"/>
                    <a:pt x="241" y="427"/>
                    <a:pt x="243" y="427"/>
                  </a:cubicBezTo>
                  <a:cubicBezTo>
                    <a:pt x="242" y="428"/>
                    <a:pt x="243" y="428"/>
                    <a:pt x="242" y="429"/>
                  </a:cubicBezTo>
                  <a:cubicBezTo>
                    <a:pt x="241" y="428"/>
                    <a:pt x="239" y="428"/>
                    <a:pt x="237" y="427"/>
                  </a:cubicBezTo>
                  <a:cubicBezTo>
                    <a:pt x="237" y="428"/>
                    <a:pt x="240" y="430"/>
                    <a:pt x="238" y="431"/>
                  </a:cubicBezTo>
                  <a:cubicBezTo>
                    <a:pt x="238" y="432"/>
                    <a:pt x="239" y="433"/>
                    <a:pt x="241" y="433"/>
                  </a:cubicBezTo>
                  <a:cubicBezTo>
                    <a:pt x="240" y="433"/>
                    <a:pt x="239" y="434"/>
                    <a:pt x="239" y="433"/>
                  </a:cubicBezTo>
                  <a:cubicBezTo>
                    <a:pt x="239" y="434"/>
                    <a:pt x="239" y="435"/>
                    <a:pt x="240" y="435"/>
                  </a:cubicBezTo>
                  <a:cubicBezTo>
                    <a:pt x="240" y="435"/>
                    <a:pt x="240" y="435"/>
                    <a:pt x="240" y="435"/>
                  </a:cubicBezTo>
                  <a:cubicBezTo>
                    <a:pt x="241" y="435"/>
                    <a:pt x="241" y="436"/>
                    <a:pt x="243" y="436"/>
                  </a:cubicBezTo>
                  <a:cubicBezTo>
                    <a:pt x="243" y="435"/>
                    <a:pt x="243" y="435"/>
                    <a:pt x="243" y="435"/>
                  </a:cubicBezTo>
                  <a:cubicBezTo>
                    <a:pt x="244" y="435"/>
                    <a:pt x="245" y="436"/>
                    <a:pt x="243" y="437"/>
                  </a:cubicBezTo>
                  <a:cubicBezTo>
                    <a:pt x="242" y="437"/>
                    <a:pt x="241" y="436"/>
                    <a:pt x="240" y="437"/>
                  </a:cubicBezTo>
                  <a:cubicBezTo>
                    <a:pt x="244" y="439"/>
                    <a:pt x="244" y="439"/>
                    <a:pt x="244" y="439"/>
                  </a:cubicBezTo>
                  <a:cubicBezTo>
                    <a:pt x="243" y="439"/>
                    <a:pt x="244" y="438"/>
                    <a:pt x="245" y="438"/>
                  </a:cubicBezTo>
                  <a:cubicBezTo>
                    <a:pt x="244" y="437"/>
                    <a:pt x="244" y="437"/>
                    <a:pt x="244" y="437"/>
                  </a:cubicBezTo>
                  <a:cubicBezTo>
                    <a:pt x="246" y="437"/>
                    <a:pt x="246" y="437"/>
                    <a:pt x="246" y="437"/>
                  </a:cubicBezTo>
                  <a:cubicBezTo>
                    <a:pt x="245" y="435"/>
                    <a:pt x="246" y="434"/>
                    <a:pt x="245" y="432"/>
                  </a:cubicBezTo>
                  <a:cubicBezTo>
                    <a:pt x="244" y="433"/>
                    <a:pt x="244" y="433"/>
                    <a:pt x="244" y="433"/>
                  </a:cubicBezTo>
                  <a:cubicBezTo>
                    <a:pt x="243" y="432"/>
                    <a:pt x="241" y="431"/>
                    <a:pt x="243" y="430"/>
                  </a:cubicBezTo>
                  <a:cubicBezTo>
                    <a:pt x="244" y="430"/>
                    <a:pt x="244" y="430"/>
                    <a:pt x="245" y="430"/>
                  </a:cubicBezTo>
                  <a:cubicBezTo>
                    <a:pt x="245" y="430"/>
                    <a:pt x="244" y="430"/>
                    <a:pt x="244" y="429"/>
                  </a:cubicBezTo>
                  <a:cubicBezTo>
                    <a:pt x="247" y="430"/>
                    <a:pt x="247" y="430"/>
                    <a:pt x="247" y="430"/>
                  </a:cubicBezTo>
                  <a:cubicBezTo>
                    <a:pt x="243" y="429"/>
                    <a:pt x="246" y="427"/>
                    <a:pt x="245" y="427"/>
                  </a:cubicBezTo>
                  <a:cubicBezTo>
                    <a:pt x="246" y="427"/>
                    <a:pt x="246" y="427"/>
                    <a:pt x="246" y="427"/>
                  </a:cubicBezTo>
                  <a:cubicBezTo>
                    <a:pt x="247" y="425"/>
                    <a:pt x="244" y="427"/>
                    <a:pt x="244" y="426"/>
                  </a:cubicBezTo>
                  <a:cubicBezTo>
                    <a:pt x="245" y="425"/>
                    <a:pt x="247" y="426"/>
                    <a:pt x="248" y="425"/>
                  </a:cubicBezTo>
                  <a:cubicBezTo>
                    <a:pt x="248" y="423"/>
                    <a:pt x="246" y="421"/>
                    <a:pt x="248" y="419"/>
                  </a:cubicBezTo>
                  <a:cubicBezTo>
                    <a:pt x="248" y="418"/>
                    <a:pt x="247" y="416"/>
                    <a:pt x="246" y="415"/>
                  </a:cubicBezTo>
                  <a:cubicBezTo>
                    <a:pt x="246" y="414"/>
                    <a:pt x="248" y="415"/>
                    <a:pt x="247" y="414"/>
                  </a:cubicBezTo>
                  <a:cubicBezTo>
                    <a:pt x="248" y="414"/>
                    <a:pt x="249" y="414"/>
                    <a:pt x="250" y="414"/>
                  </a:cubicBezTo>
                  <a:cubicBezTo>
                    <a:pt x="249" y="414"/>
                    <a:pt x="250" y="412"/>
                    <a:pt x="248" y="413"/>
                  </a:cubicBezTo>
                  <a:cubicBezTo>
                    <a:pt x="249" y="411"/>
                    <a:pt x="249" y="409"/>
                    <a:pt x="249" y="407"/>
                  </a:cubicBezTo>
                  <a:cubicBezTo>
                    <a:pt x="249" y="408"/>
                    <a:pt x="250" y="408"/>
                    <a:pt x="251" y="407"/>
                  </a:cubicBezTo>
                  <a:cubicBezTo>
                    <a:pt x="250" y="406"/>
                    <a:pt x="249" y="405"/>
                    <a:pt x="249" y="403"/>
                  </a:cubicBezTo>
                  <a:cubicBezTo>
                    <a:pt x="248" y="403"/>
                    <a:pt x="248" y="404"/>
                    <a:pt x="246" y="403"/>
                  </a:cubicBezTo>
                  <a:cubicBezTo>
                    <a:pt x="246" y="403"/>
                    <a:pt x="245" y="403"/>
                    <a:pt x="245" y="402"/>
                  </a:cubicBezTo>
                  <a:cubicBezTo>
                    <a:pt x="247" y="402"/>
                    <a:pt x="250" y="403"/>
                    <a:pt x="250" y="401"/>
                  </a:cubicBezTo>
                  <a:cubicBezTo>
                    <a:pt x="253" y="402"/>
                    <a:pt x="249" y="404"/>
                    <a:pt x="252" y="403"/>
                  </a:cubicBezTo>
                  <a:cubicBezTo>
                    <a:pt x="254" y="404"/>
                    <a:pt x="254" y="406"/>
                    <a:pt x="253" y="407"/>
                  </a:cubicBezTo>
                  <a:cubicBezTo>
                    <a:pt x="255" y="408"/>
                    <a:pt x="253" y="406"/>
                    <a:pt x="256" y="406"/>
                  </a:cubicBezTo>
                  <a:cubicBezTo>
                    <a:pt x="256" y="405"/>
                    <a:pt x="254" y="405"/>
                    <a:pt x="254" y="403"/>
                  </a:cubicBezTo>
                  <a:cubicBezTo>
                    <a:pt x="253" y="403"/>
                    <a:pt x="253" y="403"/>
                    <a:pt x="252" y="402"/>
                  </a:cubicBezTo>
                  <a:cubicBezTo>
                    <a:pt x="249" y="401"/>
                    <a:pt x="254" y="401"/>
                    <a:pt x="254" y="400"/>
                  </a:cubicBezTo>
                  <a:cubicBezTo>
                    <a:pt x="254" y="401"/>
                    <a:pt x="254" y="401"/>
                    <a:pt x="254" y="401"/>
                  </a:cubicBezTo>
                  <a:cubicBezTo>
                    <a:pt x="255" y="400"/>
                    <a:pt x="254" y="400"/>
                    <a:pt x="254" y="399"/>
                  </a:cubicBezTo>
                  <a:cubicBezTo>
                    <a:pt x="257" y="398"/>
                    <a:pt x="254" y="400"/>
                    <a:pt x="256" y="401"/>
                  </a:cubicBezTo>
                  <a:cubicBezTo>
                    <a:pt x="258" y="400"/>
                    <a:pt x="258" y="400"/>
                    <a:pt x="258" y="400"/>
                  </a:cubicBezTo>
                  <a:cubicBezTo>
                    <a:pt x="259" y="399"/>
                    <a:pt x="256" y="400"/>
                    <a:pt x="257" y="398"/>
                  </a:cubicBezTo>
                  <a:cubicBezTo>
                    <a:pt x="258" y="398"/>
                    <a:pt x="258" y="398"/>
                    <a:pt x="258" y="398"/>
                  </a:cubicBezTo>
                  <a:cubicBezTo>
                    <a:pt x="257" y="397"/>
                    <a:pt x="257" y="397"/>
                    <a:pt x="257" y="397"/>
                  </a:cubicBezTo>
                  <a:cubicBezTo>
                    <a:pt x="256" y="397"/>
                    <a:pt x="254" y="397"/>
                    <a:pt x="254" y="398"/>
                  </a:cubicBezTo>
                  <a:cubicBezTo>
                    <a:pt x="251" y="397"/>
                    <a:pt x="254" y="397"/>
                    <a:pt x="254" y="396"/>
                  </a:cubicBezTo>
                  <a:cubicBezTo>
                    <a:pt x="252" y="395"/>
                    <a:pt x="254" y="396"/>
                    <a:pt x="252" y="396"/>
                  </a:cubicBezTo>
                  <a:cubicBezTo>
                    <a:pt x="250" y="396"/>
                    <a:pt x="250" y="395"/>
                    <a:pt x="250" y="394"/>
                  </a:cubicBezTo>
                  <a:cubicBezTo>
                    <a:pt x="250" y="393"/>
                    <a:pt x="252" y="394"/>
                    <a:pt x="253" y="393"/>
                  </a:cubicBezTo>
                  <a:cubicBezTo>
                    <a:pt x="254" y="394"/>
                    <a:pt x="254" y="395"/>
                    <a:pt x="253" y="394"/>
                  </a:cubicBezTo>
                  <a:cubicBezTo>
                    <a:pt x="254" y="396"/>
                    <a:pt x="256" y="394"/>
                    <a:pt x="258" y="395"/>
                  </a:cubicBezTo>
                  <a:cubicBezTo>
                    <a:pt x="259" y="394"/>
                    <a:pt x="257" y="394"/>
                    <a:pt x="256" y="393"/>
                  </a:cubicBezTo>
                  <a:cubicBezTo>
                    <a:pt x="256" y="394"/>
                    <a:pt x="254" y="393"/>
                    <a:pt x="254" y="393"/>
                  </a:cubicBezTo>
                  <a:cubicBezTo>
                    <a:pt x="249" y="391"/>
                    <a:pt x="257" y="392"/>
                    <a:pt x="257" y="390"/>
                  </a:cubicBezTo>
                  <a:cubicBezTo>
                    <a:pt x="253" y="390"/>
                    <a:pt x="252" y="387"/>
                    <a:pt x="249" y="389"/>
                  </a:cubicBezTo>
                  <a:cubicBezTo>
                    <a:pt x="248" y="388"/>
                    <a:pt x="248" y="387"/>
                    <a:pt x="248" y="387"/>
                  </a:cubicBezTo>
                  <a:cubicBezTo>
                    <a:pt x="250" y="388"/>
                    <a:pt x="250" y="386"/>
                    <a:pt x="252" y="387"/>
                  </a:cubicBezTo>
                  <a:cubicBezTo>
                    <a:pt x="252" y="386"/>
                    <a:pt x="252" y="386"/>
                    <a:pt x="252" y="386"/>
                  </a:cubicBezTo>
                  <a:cubicBezTo>
                    <a:pt x="254" y="388"/>
                    <a:pt x="254" y="388"/>
                    <a:pt x="254" y="388"/>
                  </a:cubicBezTo>
                  <a:cubicBezTo>
                    <a:pt x="256" y="387"/>
                    <a:pt x="257" y="385"/>
                    <a:pt x="258" y="386"/>
                  </a:cubicBezTo>
                  <a:cubicBezTo>
                    <a:pt x="257" y="385"/>
                    <a:pt x="256" y="386"/>
                    <a:pt x="256" y="385"/>
                  </a:cubicBezTo>
                  <a:cubicBezTo>
                    <a:pt x="257" y="385"/>
                    <a:pt x="258" y="385"/>
                    <a:pt x="258" y="384"/>
                  </a:cubicBezTo>
                  <a:cubicBezTo>
                    <a:pt x="257" y="385"/>
                    <a:pt x="255" y="384"/>
                    <a:pt x="254" y="383"/>
                  </a:cubicBezTo>
                  <a:cubicBezTo>
                    <a:pt x="255" y="382"/>
                    <a:pt x="257" y="382"/>
                    <a:pt x="257" y="382"/>
                  </a:cubicBezTo>
                  <a:cubicBezTo>
                    <a:pt x="259" y="383"/>
                    <a:pt x="259" y="383"/>
                    <a:pt x="259" y="383"/>
                  </a:cubicBezTo>
                  <a:cubicBezTo>
                    <a:pt x="257" y="382"/>
                    <a:pt x="260" y="383"/>
                    <a:pt x="259" y="382"/>
                  </a:cubicBezTo>
                  <a:cubicBezTo>
                    <a:pt x="258" y="381"/>
                    <a:pt x="256" y="381"/>
                    <a:pt x="255" y="380"/>
                  </a:cubicBezTo>
                  <a:cubicBezTo>
                    <a:pt x="254" y="380"/>
                    <a:pt x="256" y="379"/>
                    <a:pt x="256" y="379"/>
                  </a:cubicBezTo>
                  <a:cubicBezTo>
                    <a:pt x="257" y="380"/>
                    <a:pt x="257" y="380"/>
                    <a:pt x="257" y="380"/>
                  </a:cubicBezTo>
                  <a:cubicBezTo>
                    <a:pt x="256" y="379"/>
                    <a:pt x="260" y="380"/>
                    <a:pt x="259" y="379"/>
                  </a:cubicBezTo>
                  <a:cubicBezTo>
                    <a:pt x="258" y="378"/>
                    <a:pt x="258" y="378"/>
                    <a:pt x="258" y="378"/>
                  </a:cubicBezTo>
                  <a:cubicBezTo>
                    <a:pt x="258" y="378"/>
                    <a:pt x="259" y="378"/>
                    <a:pt x="259" y="378"/>
                  </a:cubicBezTo>
                  <a:cubicBezTo>
                    <a:pt x="258" y="378"/>
                    <a:pt x="258" y="377"/>
                    <a:pt x="258" y="377"/>
                  </a:cubicBezTo>
                  <a:cubicBezTo>
                    <a:pt x="259" y="377"/>
                    <a:pt x="259" y="377"/>
                    <a:pt x="259" y="377"/>
                  </a:cubicBezTo>
                  <a:cubicBezTo>
                    <a:pt x="258" y="376"/>
                    <a:pt x="256" y="375"/>
                    <a:pt x="258" y="375"/>
                  </a:cubicBezTo>
                  <a:cubicBezTo>
                    <a:pt x="256" y="375"/>
                    <a:pt x="258" y="376"/>
                    <a:pt x="257" y="376"/>
                  </a:cubicBezTo>
                  <a:cubicBezTo>
                    <a:pt x="255" y="377"/>
                    <a:pt x="255" y="375"/>
                    <a:pt x="255" y="375"/>
                  </a:cubicBezTo>
                  <a:cubicBezTo>
                    <a:pt x="258" y="375"/>
                    <a:pt x="255" y="374"/>
                    <a:pt x="255" y="373"/>
                  </a:cubicBezTo>
                  <a:cubicBezTo>
                    <a:pt x="256" y="373"/>
                    <a:pt x="257" y="372"/>
                    <a:pt x="258" y="372"/>
                  </a:cubicBezTo>
                  <a:cubicBezTo>
                    <a:pt x="256" y="372"/>
                    <a:pt x="256" y="372"/>
                    <a:pt x="256" y="372"/>
                  </a:cubicBezTo>
                  <a:cubicBezTo>
                    <a:pt x="259" y="372"/>
                    <a:pt x="255" y="370"/>
                    <a:pt x="256" y="370"/>
                  </a:cubicBezTo>
                  <a:cubicBezTo>
                    <a:pt x="257" y="370"/>
                    <a:pt x="259" y="370"/>
                    <a:pt x="259" y="370"/>
                  </a:cubicBezTo>
                  <a:cubicBezTo>
                    <a:pt x="257" y="370"/>
                    <a:pt x="256" y="368"/>
                    <a:pt x="254" y="368"/>
                  </a:cubicBezTo>
                  <a:cubicBezTo>
                    <a:pt x="255" y="367"/>
                    <a:pt x="258" y="369"/>
                    <a:pt x="260" y="369"/>
                  </a:cubicBezTo>
                  <a:cubicBezTo>
                    <a:pt x="258" y="368"/>
                    <a:pt x="261" y="367"/>
                    <a:pt x="258" y="366"/>
                  </a:cubicBezTo>
                  <a:cubicBezTo>
                    <a:pt x="257" y="367"/>
                    <a:pt x="257" y="366"/>
                    <a:pt x="256" y="366"/>
                  </a:cubicBezTo>
                  <a:cubicBezTo>
                    <a:pt x="256" y="365"/>
                    <a:pt x="257" y="366"/>
                    <a:pt x="258" y="365"/>
                  </a:cubicBezTo>
                  <a:cubicBezTo>
                    <a:pt x="258" y="365"/>
                    <a:pt x="256" y="364"/>
                    <a:pt x="255" y="365"/>
                  </a:cubicBezTo>
                  <a:cubicBezTo>
                    <a:pt x="255" y="364"/>
                    <a:pt x="253" y="363"/>
                    <a:pt x="255" y="362"/>
                  </a:cubicBezTo>
                  <a:cubicBezTo>
                    <a:pt x="256" y="362"/>
                    <a:pt x="255" y="364"/>
                    <a:pt x="257" y="363"/>
                  </a:cubicBezTo>
                  <a:cubicBezTo>
                    <a:pt x="257" y="362"/>
                    <a:pt x="253" y="362"/>
                    <a:pt x="252" y="360"/>
                  </a:cubicBezTo>
                  <a:cubicBezTo>
                    <a:pt x="251" y="361"/>
                    <a:pt x="248" y="360"/>
                    <a:pt x="248" y="359"/>
                  </a:cubicBezTo>
                  <a:cubicBezTo>
                    <a:pt x="249" y="357"/>
                    <a:pt x="248" y="360"/>
                    <a:pt x="251" y="360"/>
                  </a:cubicBezTo>
                  <a:cubicBezTo>
                    <a:pt x="250" y="359"/>
                    <a:pt x="250" y="359"/>
                    <a:pt x="250" y="359"/>
                  </a:cubicBezTo>
                  <a:cubicBezTo>
                    <a:pt x="254" y="358"/>
                    <a:pt x="255" y="362"/>
                    <a:pt x="257" y="361"/>
                  </a:cubicBezTo>
                  <a:cubicBezTo>
                    <a:pt x="257" y="360"/>
                    <a:pt x="257" y="360"/>
                    <a:pt x="257" y="360"/>
                  </a:cubicBezTo>
                  <a:cubicBezTo>
                    <a:pt x="257" y="360"/>
                    <a:pt x="259" y="361"/>
                    <a:pt x="260" y="361"/>
                  </a:cubicBezTo>
                  <a:cubicBezTo>
                    <a:pt x="258" y="360"/>
                    <a:pt x="259" y="359"/>
                    <a:pt x="259" y="359"/>
                  </a:cubicBezTo>
                  <a:cubicBezTo>
                    <a:pt x="257" y="358"/>
                    <a:pt x="259" y="359"/>
                    <a:pt x="258" y="359"/>
                  </a:cubicBezTo>
                  <a:cubicBezTo>
                    <a:pt x="258" y="358"/>
                    <a:pt x="255" y="357"/>
                    <a:pt x="256" y="356"/>
                  </a:cubicBezTo>
                  <a:cubicBezTo>
                    <a:pt x="257" y="357"/>
                    <a:pt x="259" y="356"/>
                    <a:pt x="259" y="357"/>
                  </a:cubicBezTo>
                  <a:cubicBezTo>
                    <a:pt x="260" y="356"/>
                    <a:pt x="257" y="356"/>
                    <a:pt x="259" y="356"/>
                  </a:cubicBezTo>
                  <a:cubicBezTo>
                    <a:pt x="260" y="356"/>
                    <a:pt x="260" y="356"/>
                    <a:pt x="260" y="356"/>
                  </a:cubicBezTo>
                  <a:cubicBezTo>
                    <a:pt x="260" y="353"/>
                    <a:pt x="261" y="349"/>
                    <a:pt x="257" y="345"/>
                  </a:cubicBezTo>
                  <a:cubicBezTo>
                    <a:pt x="259" y="345"/>
                    <a:pt x="260" y="344"/>
                    <a:pt x="261" y="343"/>
                  </a:cubicBezTo>
                  <a:cubicBezTo>
                    <a:pt x="261" y="343"/>
                    <a:pt x="260" y="343"/>
                    <a:pt x="260" y="342"/>
                  </a:cubicBezTo>
                  <a:cubicBezTo>
                    <a:pt x="262" y="342"/>
                    <a:pt x="262" y="342"/>
                    <a:pt x="262" y="342"/>
                  </a:cubicBezTo>
                  <a:cubicBezTo>
                    <a:pt x="263" y="341"/>
                    <a:pt x="262" y="340"/>
                    <a:pt x="261" y="339"/>
                  </a:cubicBezTo>
                  <a:cubicBezTo>
                    <a:pt x="262" y="339"/>
                    <a:pt x="262" y="339"/>
                    <a:pt x="262" y="339"/>
                  </a:cubicBezTo>
                  <a:cubicBezTo>
                    <a:pt x="264" y="338"/>
                    <a:pt x="261" y="338"/>
                    <a:pt x="261" y="337"/>
                  </a:cubicBezTo>
                  <a:cubicBezTo>
                    <a:pt x="263" y="337"/>
                    <a:pt x="263" y="337"/>
                    <a:pt x="263" y="337"/>
                  </a:cubicBezTo>
                  <a:cubicBezTo>
                    <a:pt x="261" y="337"/>
                    <a:pt x="261" y="337"/>
                    <a:pt x="261" y="337"/>
                  </a:cubicBezTo>
                  <a:cubicBezTo>
                    <a:pt x="261" y="336"/>
                    <a:pt x="262" y="335"/>
                    <a:pt x="264" y="336"/>
                  </a:cubicBezTo>
                  <a:cubicBezTo>
                    <a:pt x="263" y="335"/>
                    <a:pt x="263" y="335"/>
                    <a:pt x="262" y="335"/>
                  </a:cubicBezTo>
                  <a:cubicBezTo>
                    <a:pt x="264" y="335"/>
                    <a:pt x="264" y="332"/>
                    <a:pt x="264" y="331"/>
                  </a:cubicBezTo>
                  <a:cubicBezTo>
                    <a:pt x="263" y="331"/>
                    <a:pt x="263" y="331"/>
                    <a:pt x="261" y="330"/>
                  </a:cubicBezTo>
                  <a:cubicBezTo>
                    <a:pt x="259" y="329"/>
                    <a:pt x="262" y="330"/>
                    <a:pt x="261" y="329"/>
                  </a:cubicBezTo>
                  <a:cubicBezTo>
                    <a:pt x="262" y="329"/>
                    <a:pt x="263" y="329"/>
                    <a:pt x="263" y="330"/>
                  </a:cubicBezTo>
                  <a:cubicBezTo>
                    <a:pt x="266" y="329"/>
                    <a:pt x="266" y="326"/>
                    <a:pt x="268" y="325"/>
                  </a:cubicBezTo>
                  <a:cubicBezTo>
                    <a:pt x="267" y="324"/>
                    <a:pt x="267" y="324"/>
                    <a:pt x="267" y="324"/>
                  </a:cubicBezTo>
                  <a:cubicBezTo>
                    <a:pt x="270" y="323"/>
                    <a:pt x="268" y="321"/>
                    <a:pt x="270" y="320"/>
                  </a:cubicBezTo>
                  <a:cubicBezTo>
                    <a:pt x="269" y="320"/>
                    <a:pt x="267" y="318"/>
                    <a:pt x="268" y="317"/>
                  </a:cubicBezTo>
                  <a:cubicBezTo>
                    <a:pt x="266" y="315"/>
                    <a:pt x="270" y="318"/>
                    <a:pt x="271" y="318"/>
                  </a:cubicBezTo>
                  <a:cubicBezTo>
                    <a:pt x="271" y="317"/>
                    <a:pt x="271" y="316"/>
                    <a:pt x="271" y="316"/>
                  </a:cubicBezTo>
                  <a:cubicBezTo>
                    <a:pt x="272" y="316"/>
                    <a:pt x="272" y="316"/>
                    <a:pt x="272" y="316"/>
                  </a:cubicBezTo>
                  <a:cubicBezTo>
                    <a:pt x="271" y="315"/>
                    <a:pt x="271" y="314"/>
                    <a:pt x="272" y="314"/>
                  </a:cubicBezTo>
                  <a:cubicBezTo>
                    <a:pt x="272" y="314"/>
                    <a:pt x="272" y="314"/>
                    <a:pt x="272" y="314"/>
                  </a:cubicBezTo>
                  <a:cubicBezTo>
                    <a:pt x="273" y="314"/>
                    <a:pt x="274" y="314"/>
                    <a:pt x="274" y="313"/>
                  </a:cubicBezTo>
                  <a:cubicBezTo>
                    <a:pt x="274" y="311"/>
                    <a:pt x="275" y="312"/>
                    <a:pt x="274" y="310"/>
                  </a:cubicBezTo>
                  <a:cubicBezTo>
                    <a:pt x="275" y="311"/>
                    <a:pt x="275" y="311"/>
                    <a:pt x="275" y="311"/>
                  </a:cubicBezTo>
                  <a:cubicBezTo>
                    <a:pt x="273" y="310"/>
                    <a:pt x="273" y="310"/>
                    <a:pt x="273" y="310"/>
                  </a:cubicBezTo>
                  <a:cubicBezTo>
                    <a:pt x="275" y="309"/>
                    <a:pt x="275" y="309"/>
                    <a:pt x="275" y="309"/>
                  </a:cubicBezTo>
                  <a:cubicBezTo>
                    <a:pt x="276" y="311"/>
                    <a:pt x="276" y="311"/>
                    <a:pt x="276" y="311"/>
                  </a:cubicBezTo>
                  <a:cubicBezTo>
                    <a:pt x="277" y="311"/>
                    <a:pt x="275" y="310"/>
                    <a:pt x="275" y="309"/>
                  </a:cubicBezTo>
                  <a:cubicBezTo>
                    <a:pt x="274" y="308"/>
                    <a:pt x="275" y="309"/>
                    <a:pt x="276" y="309"/>
                  </a:cubicBezTo>
                  <a:cubicBezTo>
                    <a:pt x="277" y="310"/>
                    <a:pt x="276" y="309"/>
                    <a:pt x="276" y="309"/>
                  </a:cubicBezTo>
                  <a:cubicBezTo>
                    <a:pt x="276" y="310"/>
                    <a:pt x="276" y="309"/>
                    <a:pt x="277" y="310"/>
                  </a:cubicBezTo>
                  <a:cubicBezTo>
                    <a:pt x="277" y="310"/>
                    <a:pt x="276" y="308"/>
                    <a:pt x="276" y="308"/>
                  </a:cubicBezTo>
                  <a:cubicBezTo>
                    <a:pt x="277" y="308"/>
                    <a:pt x="277" y="307"/>
                    <a:pt x="278" y="308"/>
                  </a:cubicBezTo>
                  <a:cubicBezTo>
                    <a:pt x="278" y="307"/>
                    <a:pt x="279" y="307"/>
                    <a:pt x="278" y="306"/>
                  </a:cubicBezTo>
                  <a:cubicBezTo>
                    <a:pt x="278" y="306"/>
                    <a:pt x="277" y="307"/>
                    <a:pt x="276" y="306"/>
                  </a:cubicBezTo>
                  <a:cubicBezTo>
                    <a:pt x="276" y="305"/>
                    <a:pt x="277" y="305"/>
                    <a:pt x="277" y="305"/>
                  </a:cubicBezTo>
                  <a:cubicBezTo>
                    <a:pt x="277" y="306"/>
                    <a:pt x="277" y="306"/>
                    <a:pt x="277" y="306"/>
                  </a:cubicBezTo>
                  <a:cubicBezTo>
                    <a:pt x="277" y="305"/>
                    <a:pt x="278" y="305"/>
                    <a:pt x="277" y="304"/>
                  </a:cubicBezTo>
                  <a:cubicBezTo>
                    <a:pt x="279" y="305"/>
                    <a:pt x="279" y="305"/>
                    <a:pt x="279" y="305"/>
                  </a:cubicBezTo>
                  <a:cubicBezTo>
                    <a:pt x="278" y="304"/>
                    <a:pt x="279" y="303"/>
                    <a:pt x="279" y="303"/>
                  </a:cubicBezTo>
                  <a:cubicBezTo>
                    <a:pt x="280" y="304"/>
                    <a:pt x="281" y="306"/>
                    <a:pt x="282" y="306"/>
                  </a:cubicBezTo>
                  <a:cubicBezTo>
                    <a:pt x="282" y="304"/>
                    <a:pt x="282" y="304"/>
                    <a:pt x="282" y="304"/>
                  </a:cubicBezTo>
                  <a:cubicBezTo>
                    <a:pt x="282" y="303"/>
                    <a:pt x="283" y="304"/>
                    <a:pt x="283" y="304"/>
                  </a:cubicBezTo>
                  <a:cubicBezTo>
                    <a:pt x="285" y="304"/>
                    <a:pt x="282" y="299"/>
                    <a:pt x="284" y="300"/>
                  </a:cubicBezTo>
                  <a:cubicBezTo>
                    <a:pt x="285" y="302"/>
                    <a:pt x="285" y="302"/>
                    <a:pt x="286" y="302"/>
                  </a:cubicBezTo>
                  <a:cubicBezTo>
                    <a:pt x="286" y="301"/>
                    <a:pt x="286" y="301"/>
                    <a:pt x="286" y="301"/>
                  </a:cubicBezTo>
                  <a:cubicBezTo>
                    <a:pt x="285" y="300"/>
                    <a:pt x="286" y="302"/>
                    <a:pt x="285" y="301"/>
                  </a:cubicBezTo>
                  <a:cubicBezTo>
                    <a:pt x="285" y="300"/>
                    <a:pt x="285" y="300"/>
                    <a:pt x="285" y="300"/>
                  </a:cubicBezTo>
                  <a:cubicBezTo>
                    <a:pt x="288" y="303"/>
                    <a:pt x="290" y="299"/>
                    <a:pt x="293" y="300"/>
                  </a:cubicBezTo>
                  <a:cubicBezTo>
                    <a:pt x="292" y="298"/>
                    <a:pt x="294" y="299"/>
                    <a:pt x="294" y="298"/>
                  </a:cubicBezTo>
                  <a:cubicBezTo>
                    <a:pt x="294" y="300"/>
                    <a:pt x="295" y="297"/>
                    <a:pt x="296" y="298"/>
                  </a:cubicBezTo>
                  <a:cubicBezTo>
                    <a:pt x="295" y="296"/>
                    <a:pt x="295" y="296"/>
                    <a:pt x="295" y="296"/>
                  </a:cubicBezTo>
                  <a:cubicBezTo>
                    <a:pt x="296" y="297"/>
                    <a:pt x="295" y="291"/>
                    <a:pt x="297" y="294"/>
                  </a:cubicBezTo>
                  <a:cubicBezTo>
                    <a:pt x="298" y="295"/>
                    <a:pt x="298" y="296"/>
                    <a:pt x="297" y="296"/>
                  </a:cubicBezTo>
                  <a:cubicBezTo>
                    <a:pt x="299" y="299"/>
                    <a:pt x="300" y="293"/>
                    <a:pt x="301" y="296"/>
                  </a:cubicBezTo>
                  <a:cubicBezTo>
                    <a:pt x="301" y="295"/>
                    <a:pt x="300" y="294"/>
                    <a:pt x="301" y="292"/>
                  </a:cubicBezTo>
                  <a:cubicBezTo>
                    <a:pt x="302" y="293"/>
                    <a:pt x="304" y="294"/>
                    <a:pt x="304" y="294"/>
                  </a:cubicBezTo>
                  <a:cubicBezTo>
                    <a:pt x="304" y="294"/>
                    <a:pt x="304" y="293"/>
                    <a:pt x="305" y="294"/>
                  </a:cubicBezTo>
                  <a:cubicBezTo>
                    <a:pt x="305" y="294"/>
                    <a:pt x="305" y="294"/>
                    <a:pt x="305" y="295"/>
                  </a:cubicBezTo>
                  <a:cubicBezTo>
                    <a:pt x="306" y="295"/>
                    <a:pt x="307" y="294"/>
                    <a:pt x="308" y="293"/>
                  </a:cubicBezTo>
                  <a:cubicBezTo>
                    <a:pt x="309" y="294"/>
                    <a:pt x="310" y="293"/>
                    <a:pt x="312" y="293"/>
                  </a:cubicBezTo>
                  <a:cubicBezTo>
                    <a:pt x="312" y="291"/>
                    <a:pt x="315" y="293"/>
                    <a:pt x="314" y="290"/>
                  </a:cubicBezTo>
                  <a:cubicBezTo>
                    <a:pt x="314" y="291"/>
                    <a:pt x="314" y="291"/>
                    <a:pt x="314" y="291"/>
                  </a:cubicBezTo>
                  <a:cubicBezTo>
                    <a:pt x="314" y="290"/>
                    <a:pt x="314" y="288"/>
                    <a:pt x="315" y="288"/>
                  </a:cubicBezTo>
                  <a:cubicBezTo>
                    <a:pt x="315" y="290"/>
                    <a:pt x="315" y="290"/>
                    <a:pt x="315" y="290"/>
                  </a:cubicBezTo>
                  <a:cubicBezTo>
                    <a:pt x="316" y="292"/>
                    <a:pt x="317" y="290"/>
                    <a:pt x="318" y="291"/>
                  </a:cubicBezTo>
                  <a:cubicBezTo>
                    <a:pt x="316" y="289"/>
                    <a:pt x="318" y="291"/>
                    <a:pt x="318" y="289"/>
                  </a:cubicBezTo>
                  <a:cubicBezTo>
                    <a:pt x="318" y="288"/>
                    <a:pt x="318" y="288"/>
                    <a:pt x="318" y="288"/>
                  </a:cubicBezTo>
                  <a:cubicBezTo>
                    <a:pt x="319" y="287"/>
                    <a:pt x="318" y="287"/>
                    <a:pt x="319" y="286"/>
                  </a:cubicBezTo>
                  <a:cubicBezTo>
                    <a:pt x="320" y="286"/>
                    <a:pt x="321" y="288"/>
                    <a:pt x="320" y="288"/>
                  </a:cubicBezTo>
                  <a:cubicBezTo>
                    <a:pt x="321" y="289"/>
                    <a:pt x="322" y="288"/>
                    <a:pt x="322" y="287"/>
                  </a:cubicBezTo>
                  <a:cubicBezTo>
                    <a:pt x="322" y="287"/>
                    <a:pt x="322" y="287"/>
                    <a:pt x="322" y="287"/>
                  </a:cubicBezTo>
                  <a:cubicBezTo>
                    <a:pt x="322" y="287"/>
                    <a:pt x="322" y="287"/>
                    <a:pt x="322" y="287"/>
                  </a:cubicBezTo>
                  <a:cubicBezTo>
                    <a:pt x="323" y="287"/>
                    <a:pt x="323" y="287"/>
                    <a:pt x="323" y="287"/>
                  </a:cubicBezTo>
                  <a:cubicBezTo>
                    <a:pt x="323" y="287"/>
                    <a:pt x="323" y="287"/>
                    <a:pt x="323" y="287"/>
                  </a:cubicBezTo>
                  <a:cubicBezTo>
                    <a:pt x="323" y="287"/>
                    <a:pt x="323" y="287"/>
                    <a:pt x="322" y="287"/>
                  </a:cubicBezTo>
                  <a:cubicBezTo>
                    <a:pt x="323" y="287"/>
                    <a:pt x="323" y="287"/>
                    <a:pt x="323" y="287"/>
                  </a:cubicBezTo>
                  <a:cubicBezTo>
                    <a:pt x="323" y="287"/>
                    <a:pt x="323" y="287"/>
                    <a:pt x="323" y="287"/>
                  </a:cubicBezTo>
                  <a:cubicBezTo>
                    <a:pt x="324" y="287"/>
                    <a:pt x="324" y="287"/>
                    <a:pt x="324" y="287"/>
                  </a:cubicBezTo>
                  <a:cubicBezTo>
                    <a:pt x="325" y="289"/>
                    <a:pt x="325" y="289"/>
                    <a:pt x="325" y="289"/>
                  </a:cubicBezTo>
                  <a:cubicBezTo>
                    <a:pt x="325" y="289"/>
                    <a:pt x="326" y="286"/>
                    <a:pt x="326" y="286"/>
                  </a:cubicBezTo>
                  <a:cubicBezTo>
                    <a:pt x="328" y="286"/>
                    <a:pt x="331" y="283"/>
                    <a:pt x="332" y="281"/>
                  </a:cubicBezTo>
                  <a:cubicBezTo>
                    <a:pt x="332" y="282"/>
                    <a:pt x="332" y="282"/>
                    <a:pt x="332" y="282"/>
                  </a:cubicBezTo>
                  <a:cubicBezTo>
                    <a:pt x="332" y="281"/>
                    <a:pt x="332" y="279"/>
                    <a:pt x="333" y="280"/>
                  </a:cubicBezTo>
                  <a:cubicBezTo>
                    <a:pt x="333" y="279"/>
                    <a:pt x="334" y="280"/>
                    <a:pt x="335" y="280"/>
                  </a:cubicBezTo>
                  <a:cubicBezTo>
                    <a:pt x="335" y="280"/>
                    <a:pt x="334" y="279"/>
                    <a:pt x="334" y="279"/>
                  </a:cubicBezTo>
                  <a:cubicBezTo>
                    <a:pt x="337" y="279"/>
                    <a:pt x="337" y="275"/>
                    <a:pt x="339" y="274"/>
                  </a:cubicBezTo>
                  <a:cubicBezTo>
                    <a:pt x="339" y="274"/>
                    <a:pt x="340" y="275"/>
                    <a:pt x="340" y="276"/>
                  </a:cubicBezTo>
                  <a:cubicBezTo>
                    <a:pt x="341" y="274"/>
                    <a:pt x="341" y="272"/>
                    <a:pt x="341" y="270"/>
                  </a:cubicBezTo>
                  <a:cubicBezTo>
                    <a:pt x="341" y="270"/>
                    <a:pt x="342" y="270"/>
                    <a:pt x="342" y="271"/>
                  </a:cubicBezTo>
                  <a:cubicBezTo>
                    <a:pt x="342" y="270"/>
                    <a:pt x="343" y="269"/>
                    <a:pt x="342" y="267"/>
                  </a:cubicBezTo>
                  <a:cubicBezTo>
                    <a:pt x="341" y="268"/>
                    <a:pt x="343" y="268"/>
                    <a:pt x="342" y="268"/>
                  </a:cubicBezTo>
                  <a:cubicBezTo>
                    <a:pt x="341" y="268"/>
                    <a:pt x="340" y="266"/>
                    <a:pt x="341" y="266"/>
                  </a:cubicBezTo>
                  <a:cubicBezTo>
                    <a:pt x="341" y="266"/>
                    <a:pt x="341" y="266"/>
                    <a:pt x="341" y="266"/>
                  </a:cubicBezTo>
                  <a:cubicBezTo>
                    <a:pt x="342" y="265"/>
                    <a:pt x="341" y="265"/>
                    <a:pt x="342" y="263"/>
                  </a:cubicBezTo>
                  <a:cubicBezTo>
                    <a:pt x="343" y="263"/>
                    <a:pt x="342" y="264"/>
                    <a:pt x="343" y="264"/>
                  </a:cubicBezTo>
                  <a:cubicBezTo>
                    <a:pt x="345" y="265"/>
                    <a:pt x="345" y="262"/>
                    <a:pt x="346" y="262"/>
                  </a:cubicBezTo>
                  <a:cubicBezTo>
                    <a:pt x="344" y="261"/>
                    <a:pt x="344" y="261"/>
                    <a:pt x="344" y="261"/>
                  </a:cubicBezTo>
                  <a:cubicBezTo>
                    <a:pt x="344" y="260"/>
                    <a:pt x="346" y="261"/>
                    <a:pt x="346" y="260"/>
                  </a:cubicBezTo>
                  <a:cubicBezTo>
                    <a:pt x="342" y="256"/>
                    <a:pt x="342" y="256"/>
                    <a:pt x="342" y="256"/>
                  </a:cubicBezTo>
                  <a:cubicBezTo>
                    <a:pt x="342" y="257"/>
                    <a:pt x="344" y="256"/>
                    <a:pt x="345" y="257"/>
                  </a:cubicBezTo>
                  <a:cubicBezTo>
                    <a:pt x="346" y="255"/>
                    <a:pt x="342" y="254"/>
                    <a:pt x="341" y="253"/>
                  </a:cubicBezTo>
                  <a:cubicBezTo>
                    <a:pt x="342" y="252"/>
                    <a:pt x="341" y="250"/>
                    <a:pt x="341" y="250"/>
                  </a:cubicBezTo>
                  <a:cubicBezTo>
                    <a:pt x="342" y="250"/>
                    <a:pt x="341" y="250"/>
                    <a:pt x="342" y="250"/>
                  </a:cubicBezTo>
                  <a:cubicBezTo>
                    <a:pt x="343" y="250"/>
                    <a:pt x="343" y="250"/>
                    <a:pt x="343" y="250"/>
                  </a:cubicBezTo>
                  <a:cubicBezTo>
                    <a:pt x="343" y="251"/>
                    <a:pt x="346" y="250"/>
                    <a:pt x="347" y="251"/>
                  </a:cubicBezTo>
                  <a:cubicBezTo>
                    <a:pt x="346" y="249"/>
                    <a:pt x="347" y="247"/>
                    <a:pt x="347" y="246"/>
                  </a:cubicBezTo>
                  <a:cubicBezTo>
                    <a:pt x="345" y="247"/>
                    <a:pt x="346" y="244"/>
                    <a:pt x="343" y="244"/>
                  </a:cubicBezTo>
                  <a:cubicBezTo>
                    <a:pt x="343" y="242"/>
                    <a:pt x="346" y="243"/>
                    <a:pt x="346" y="242"/>
                  </a:cubicBezTo>
                  <a:cubicBezTo>
                    <a:pt x="345" y="240"/>
                    <a:pt x="346" y="239"/>
                    <a:pt x="345" y="237"/>
                  </a:cubicBezTo>
                  <a:cubicBezTo>
                    <a:pt x="346" y="237"/>
                    <a:pt x="346" y="237"/>
                    <a:pt x="346" y="237"/>
                  </a:cubicBezTo>
                  <a:cubicBezTo>
                    <a:pt x="345" y="236"/>
                    <a:pt x="346" y="233"/>
                    <a:pt x="344" y="232"/>
                  </a:cubicBezTo>
                  <a:cubicBezTo>
                    <a:pt x="345" y="232"/>
                    <a:pt x="345" y="232"/>
                    <a:pt x="345" y="232"/>
                  </a:cubicBezTo>
                  <a:cubicBezTo>
                    <a:pt x="346" y="231"/>
                    <a:pt x="342" y="232"/>
                    <a:pt x="343" y="230"/>
                  </a:cubicBezTo>
                  <a:cubicBezTo>
                    <a:pt x="345" y="231"/>
                    <a:pt x="345" y="231"/>
                    <a:pt x="345" y="231"/>
                  </a:cubicBezTo>
                  <a:cubicBezTo>
                    <a:pt x="343" y="230"/>
                    <a:pt x="346" y="229"/>
                    <a:pt x="344" y="227"/>
                  </a:cubicBezTo>
                  <a:cubicBezTo>
                    <a:pt x="344" y="227"/>
                    <a:pt x="345" y="227"/>
                    <a:pt x="345" y="228"/>
                  </a:cubicBezTo>
                  <a:cubicBezTo>
                    <a:pt x="344" y="226"/>
                    <a:pt x="345" y="225"/>
                    <a:pt x="343" y="224"/>
                  </a:cubicBezTo>
                  <a:cubicBezTo>
                    <a:pt x="344" y="224"/>
                    <a:pt x="345" y="224"/>
                    <a:pt x="345" y="225"/>
                  </a:cubicBezTo>
                  <a:cubicBezTo>
                    <a:pt x="346" y="224"/>
                    <a:pt x="343" y="223"/>
                    <a:pt x="344" y="222"/>
                  </a:cubicBezTo>
                  <a:cubicBezTo>
                    <a:pt x="344" y="222"/>
                    <a:pt x="345" y="222"/>
                    <a:pt x="346" y="222"/>
                  </a:cubicBezTo>
                  <a:cubicBezTo>
                    <a:pt x="344" y="221"/>
                    <a:pt x="345" y="219"/>
                    <a:pt x="344" y="219"/>
                  </a:cubicBezTo>
                  <a:cubicBezTo>
                    <a:pt x="345" y="219"/>
                    <a:pt x="346" y="218"/>
                    <a:pt x="347" y="218"/>
                  </a:cubicBezTo>
                  <a:cubicBezTo>
                    <a:pt x="348" y="213"/>
                    <a:pt x="351" y="208"/>
                    <a:pt x="353" y="202"/>
                  </a:cubicBezTo>
                  <a:cubicBezTo>
                    <a:pt x="355" y="203"/>
                    <a:pt x="353" y="204"/>
                    <a:pt x="355" y="204"/>
                  </a:cubicBezTo>
                  <a:cubicBezTo>
                    <a:pt x="353" y="203"/>
                    <a:pt x="355" y="203"/>
                    <a:pt x="355" y="202"/>
                  </a:cubicBezTo>
                  <a:cubicBezTo>
                    <a:pt x="356" y="202"/>
                    <a:pt x="356" y="202"/>
                    <a:pt x="356" y="202"/>
                  </a:cubicBezTo>
                  <a:cubicBezTo>
                    <a:pt x="356" y="201"/>
                    <a:pt x="357" y="202"/>
                    <a:pt x="357" y="201"/>
                  </a:cubicBezTo>
                  <a:cubicBezTo>
                    <a:pt x="357" y="200"/>
                    <a:pt x="357" y="200"/>
                    <a:pt x="357" y="200"/>
                  </a:cubicBezTo>
                  <a:cubicBezTo>
                    <a:pt x="356" y="199"/>
                    <a:pt x="360" y="201"/>
                    <a:pt x="358" y="199"/>
                  </a:cubicBezTo>
                  <a:cubicBezTo>
                    <a:pt x="360" y="200"/>
                    <a:pt x="360" y="200"/>
                    <a:pt x="360" y="200"/>
                  </a:cubicBezTo>
                  <a:cubicBezTo>
                    <a:pt x="359" y="197"/>
                    <a:pt x="361" y="199"/>
                    <a:pt x="361" y="197"/>
                  </a:cubicBezTo>
                  <a:cubicBezTo>
                    <a:pt x="361" y="197"/>
                    <a:pt x="361" y="197"/>
                    <a:pt x="361" y="197"/>
                  </a:cubicBezTo>
                  <a:cubicBezTo>
                    <a:pt x="363" y="198"/>
                    <a:pt x="362" y="194"/>
                    <a:pt x="363" y="195"/>
                  </a:cubicBezTo>
                  <a:cubicBezTo>
                    <a:pt x="364" y="194"/>
                    <a:pt x="365" y="193"/>
                    <a:pt x="364" y="191"/>
                  </a:cubicBezTo>
                  <a:cubicBezTo>
                    <a:pt x="365" y="193"/>
                    <a:pt x="365" y="193"/>
                    <a:pt x="365" y="193"/>
                  </a:cubicBezTo>
                  <a:cubicBezTo>
                    <a:pt x="366" y="192"/>
                    <a:pt x="368" y="191"/>
                    <a:pt x="369" y="190"/>
                  </a:cubicBezTo>
                  <a:cubicBezTo>
                    <a:pt x="374" y="190"/>
                    <a:pt x="379" y="190"/>
                    <a:pt x="383" y="191"/>
                  </a:cubicBezTo>
                  <a:cubicBezTo>
                    <a:pt x="386" y="192"/>
                    <a:pt x="388" y="193"/>
                    <a:pt x="390" y="194"/>
                  </a:cubicBezTo>
                  <a:cubicBezTo>
                    <a:pt x="389" y="196"/>
                    <a:pt x="388" y="198"/>
                    <a:pt x="388" y="200"/>
                  </a:cubicBezTo>
                  <a:cubicBezTo>
                    <a:pt x="387" y="201"/>
                    <a:pt x="386" y="199"/>
                    <a:pt x="386" y="199"/>
                  </a:cubicBezTo>
                  <a:cubicBezTo>
                    <a:pt x="384" y="205"/>
                    <a:pt x="377" y="203"/>
                    <a:pt x="373" y="209"/>
                  </a:cubicBezTo>
                  <a:cubicBezTo>
                    <a:pt x="369" y="210"/>
                    <a:pt x="365" y="215"/>
                    <a:pt x="365" y="215"/>
                  </a:cubicBezTo>
                  <a:cubicBezTo>
                    <a:pt x="382" y="216"/>
                    <a:pt x="389" y="211"/>
                    <a:pt x="399" y="205"/>
                  </a:cubicBezTo>
                  <a:cubicBezTo>
                    <a:pt x="401" y="203"/>
                    <a:pt x="402" y="201"/>
                    <a:pt x="403" y="198"/>
                  </a:cubicBezTo>
                  <a:cubicBezTo>
                    <a:pt x="405" y="199"/>
                    <a:pt x="406" y="199"/>
                    <a:pt x="406" y="198"/>
                  </a:cubicBezTo>
                  <a:cubicBezTo>
                    <a:pt x="405" y="197"/>
                    <a:pt x="404" y="197"/>
                    <a:pt x="404" y="196"/>
                  </a:cubicBezTo>
                  <a:cubicBezTo>
                    <a:pt x="404" y="194"/>
                    <a:pt x="405" y="191"/>
                    <a:pt x="406" y="188"/>
                  </a:cubicBezTo>
                  <a:cubicBezTo>
                    <a:pt x="398" y="164"/>
                    <a:pt x="382" y="170"/>
                    <a:pt x="375" y="170"/>
                  </a:cubicBezTo>
                  <a:cubicBezTo>
                    <a:pt x="367" y="172"/>
                    <a:pt x="361" y="175"/>
                    <a:pt x="356" y="179"/>
                  </a:cubicBezTo>
                  <a:cubicBezTo>
                    <a:pt x="356" y="179"/>
                    <a:pt x="356" y="179"/>
                    <a:pt x="357" y="180"/>
                  </a:cubicBezTo>
                  <a:cubicBezTo>
                    <a:pt x="354" y="179"/>
                    <a:pt x="351" y="179"/>
                    <a:pt x="349" y="179"/>
                  </a:cubicBezTo>
                  <a:cubicBezTo>
                    <a:pt x="332" y="177"/>
                    <a:pt x="315" y="175"/>
                    <a:pt x="313" y="163"/>
                  </a:cubicBezTo>
                  <a:cubicBezTo>
                    <a:pt x="308" y="154"/>
                    <a:pt x="303" y="139"/>
                    <a:pt x="301" y="128"/>
                  </a:cubicBezTo>
                  <a:cubicBezTo>
                    <a:pt x="300" y="124"/>
                    <a:pt x="300" y="121"/>
                    <a:pt x="299" y="117"/>
                  </a:cubicBezTo>
                  <a:cubicBezTo>
                    <a:pt x="323" y="112"/>
                    <a:pt x="296" y="118"/>
                    <a:pt x="307" y="115"/>
                  </a:cubicBezTo>
                  <a:cubicBezTo>
                    <a:pt x="307" y="115"/>
                    <a:pt x="307" y="115"/>
                    <a:pt x="307" y="115"/>
                  </a:cubicBezTo>
                  <a:cubicBezTo>
                    <a:pt x="307" y="114"/>
                    <a:pt x="307" y="114"/>
                    <a:pt x="307" y="114"/>
                  </a:cubicBezTo>
                  <a:cubicBezTo>
                    <a:pt x="306" y="113"/>
                    <a:pt x="306" y="113"/>
                    <a:pt x="306" y="113"/>
                  </a:cubicBezTo>
                  <a:cubicBezTo>
                    <a:pt x="306" y="110"/>
                    <a:pt x="306" y="110"/>
                    <a:pt x="306" y="110"/>
                  </a:cubicBezTo>
                  <a:cubicBezTo>
                    <a:pt x="303" y="103"/>
                    <a:pt x="304" y="96"/>
                    <a:pt x="292" y="85"/>
                  </a:cubicBezTo>
                  <a:cubicBezTo>
                    <a:pt x="277" y="75"/>
                    <a:pt x="266" y="83"/>
                    <a:pt x="261" y="92"/>
                  </a:cubicBezTo>
                  <a:cubicBezTo>
                    <a:pt x="260" y="93"/>
                    <a:pt x="259" y="94"/>
                    <a:pt x="258" y="95"/>
                  </a:cubicBezTo>
                  <a:cubicBezTo>
                    <a:pt x="257" y="95"/>
                    <a:pt x="257" y="95"/>
                    <a:pt x="257" y="95"/>
                  </a:cubicBezTo>
                  <a:cubicBezTo>
                    <a:pt x="255" y="97"/>
                    <a:pt x="253" y="98"/>
                    <a:pt x="251" y="102"/>
                  </a:cubicBezTo>
                  <a:cubicBezTo>
                    <a:pt x="251" y="102"/>
                    <a:pt x="251" y="102"/>
                    <a:pt x="251" y="102"/>
                  </a:cubicBezTo>
                  <a:cubicBezTo>
                    <a:pt x="251" y="106"/>
                    <a:pt x="245" y="110"/>
                    <a:pt x="247" y="113"/>
                  </a:cubicBezTo>
                  <a:cubicBezTo>
                    <a:pt x="245" y="115"/>
                    <a:pt x="245" y="115"/>
                    <a:pt x="245" y="115"/>
                  </a:cubicBezTo>
                  <a:cubicBezTo>
                    <a:pt x="246" y="120"/>
                    <a:pt x="243" y="122"/>
                    <a:pt x="245" y="127"/>
                  </a:cubicBezTo>
                  <a:cubicBezTo>
                    <a:pt x="244" y="126"/>
                    <a:pt x="244" y="126"/>
                    <a:pt x="244" y="126"/>
                  </a:cubicBezTo>
                  <a:cubicBezTo>
                    <a:pt x="243" y="133"/>
                    <a:pt x="248" y="140"/>
                    <a:pt x="246" y="142"/>
                  </a:cubicBezTo>
                  <a:cubicBezTo>
                    <a:pt x="246" y="144"/>
                    <a:pt x="246" y="145"/>
                    <a:pt x="247" y="147"/>
                  </a:cubicBezTo>
                  <a:cubicBezTo>
                    <a:pt x="241" y="158"/>
                    <a:pt x="234" y="167"/>
                    <a:pt x="228" y="171"/>
                  </a:cubicBezTo>
                  <a:cubicBezTo>
                    <a:pt x="228" y="169"/>
                    <a:pt x="226" y="166"/>
                    <a:pt x="223" y="162"/>
                  </a:cubicBezTo>
                  <a:cubicBezTo>
                    <a:pt x="223" y="162"/>
                    <a:pt x="223" y="162"/>
                    <a:pt x="224" y="162"/>
                  </a:cubicBezTo>
                  <a:cubicBezTo>
                    <a:pt x="224" y="162"/>
                    <a:pt x="223" y="161"/>
                    <a:pt x="223" y="161"/>
                  </a:cubicBezTo>
                  <a:cubicBezTo>
                    <a:pt x="223" y="161"/>
                    <a:pt x="223" y="161"/>
                    <a:pt x="223" y="160"/>
                  </a:cubicBezTo>
                  <a:cubicBezTo>
                    <a:pt x="228" y="153"/>
                    <a:pt x="228" y="143"/>
                    <a:pt x="231" y="134"/>
                  </a:cubicBezTo>
                  <a:cubicBezTo>
                    <a:pt x="231" y="134"/>
                    <a:pt x="232" y="136"/>
                    <a:pt x="232" y="137"/>
                  </a:cubicBezTo>
                  <a:cubicBezTo>
                    <a:pt x="233" y="129"/>
                    <a:pt x="233" y="121"/>
                    <a:pt x="230" y="115"/>
                  </a:cubicBezTo>
                  <a:cubicBezTo>
                    <a:pt x="231" y="115"/>
                    <a:pt x="231" y="115"/>
                    <a:pt x="232" y="117"/>
                  </a:cubicBezTo>
                  <a:cubicBezTo>
                    <a:pt x="231" y="111"/>
                    <a:pt x="229" y="105"/>
                    <a:pt x="227" y="103"/>
                  </a:cubicBezTo>
                  <a:cubicBezTo>
                    <a:pt x="227" y="107"/>
                    <a:pt x="228" y="103"/>
                    <a:pt x="228" y="106"/>
                  </a:cubicBezTo>
                  <a:cubicBezTo>
                    <a:pt x="228" y="110"/>
                    <a:pt x="225" y="104"/>
                    <a:pt x="223" y="100"/>
                  </a:cubicBezTo>
                  <a:cubicBezTo>
                    <a:pt x="223" y="100"/>
                    <a:pt x="223" y="100"/>
                    <a:pt x="223" y="100"/>
                  </a:cubicBezTo>
                  <a:cubicBezTo>
                    <a:pt x="220" y="96"/>
                    <a:pt x="218" y="95"/>
                    <a:pt x="213" y="96"/>
                  </a:cubicBezTo>
                  <a:cubicBezTo>
                    <a:pt x="209" y="95"/>
                    <a:pt x="216" y="95"/>
                    <a:pt x="214" y="94"/>
                  </a:cubicBezTo>
                  <a:cubicBezTo>
                    <a:pt x="211" y="90"/>
                    <a:pt x="201" y="99"/>
                    <a:pt x="201" y="100"/>
                  </a:cubicBezTo>
                  <a:cubicBezTo>
                    <a:pt x="200" y="102"/>
                    <a:pt x="199" y="104"/>
                    <a:pt x="200" y="104"/>
                  </a:cubicBezTo>
                  <a:cubicBezTo>
                    <a:pt x="198" y="108"/>
                    <a:pt x="198" y="105"/>
                    <a:pt x="197" y="108"/>
                  </a:cubicBezTo>
                  <a:cubicBezTo>
                    <a:pt x="196" y="112"/>
                    <a:pt x="197" y="116"/>
                    <a:pt x="199" y="120"/>
                  </a:cubicBezTo>
                  <a:cubicBezTo>
                    <a:pt x="198" y="119"/>
                    <a:pt x="196" y="123"/>
                    <a:pt x="195" y="120"/>
                  </a:cubicBezTo>
                  <a:cubicBezTo>
                    <a:pt x="196" y="129"/>
                    <a:pt x="200" y="133"/>
                    <a:pt x="202" y="137"/>
                  </a:cubicBezTo>
                  <a:cubicBezTo>
                    <a:pt x="202" y="140"/>
                    <a:pt x="205" y="147"/>
                    <a:pt x="207" y="149"/>
                  </a:cubicBezTo>
                  <a:cubicBezTo>
                    <a:pt x="206" y="151"/>
                    <a:pt x="206" y="147"/>
                    <a:pt x="205" y="147"/>
                  </a:cubicBezTo>
                  <a:cubicBezTo>
                    <a:pt x="205" y="151"/>
                    <a:pt x="205" y="151"/>
                    <a:pt x="205" y="151"/>
                  </a:cubicBezTo>
                  <a:cubicBezTo>
                    <a:pt x="202" y="146"/>
                    <a:pt x="203" y="153"/>
                    <a:pt x="201" y="150"/>
                  </a:cubicBezTo>
                  <a:cubicBezTo>
                    <a:pt x="202" y="153"/>
                    <a:pt x="204" y="158"/>
                    <a:pt x="206" y="163"/>
                  </a:cubicBezTo>
                  <a:cubicBezTo>
                    <a:pt x="203" y="170"/>
                    <a:pt x="201" y="172"/>
                    <a:pt x="194" y="178"/>
                  </a:cubicBezTo>
                  <a:cubicBezTo>
                    <a:pt x="195" y="178"/>
                    <a:pt x="192" y="180"/>
                    <a:pt x="194" y="181"/>
                  </a:cubicBezTo>
                  <a:cubicBezTo>
                    <a:pt x="194" y="183"/>
                    <a:pt x="192" y="183"/>
                    <a:pt x="191" y="183"/>
                  </a:cubicBezTo>
                  <a:cubicBezTo>
                    <a:pt x="192" y="182"/>
                    <a:pt x="193" y="182"/>
                    <a:pt x="192" y="176"/>
                  </a:cubicBezTo>
                  <a:cubicBezTo>
                    <a:pt x="186" y="156"/>
                    <a:pt x="180" y="130"/>
                    <a:pt x="179" y="108"/>
                  </a:cubicBezTo>
                  <a:cubicBezTo>
                    <a:pt x="179" y="110"/>
                    <a:pt x="178" y="110"/>
                    <a:pt x="178" y="108"/>
                  </a:cubicBezTo>
                  <a:cubicBezTo>
                    <a:pt x="181" y="106"/>
                    <a:pt x="176" y="101"/>
                    <a:pt x="177" y="97"/>
                  </a:cubicBezTo>
                  <a:cubicBezTo>
                    <a:pt x="178" y="97"/>
                    <a:pt x="178" y="99"/>
                    <a:pt x="178" y="100"/>
                  </a:cubicBezTo>
                  <a:cubicBezTo>
                    <a:pt x="179" y="89"/>
                    <a:pt x="176" y="81"/>
                    <a:pt x="177" y="71"/>
                  </a:cubicBezTo>
                  <a:cubicBezTo>
                    <a:pt x="175" y="62"/>
                    <a:pt x="178" y="51"/>
                    <a:pt x="176" y="45"/>
                  </a:cubicBezTo>
                  <a:cubicBezTo>
                    <a:pt x="177" y="46"/>
                    <a:pt x="176" y="41"/>
                    <a:pt x="177" y="39"/>
                  </a:cubicBezTo>
                  <a:cubicBezTo>
                    <a:pt x="176" y="36"/>
                    <a:pt x="176" y="34"/>
                    <a:pt x="176" y="31"/>
                  </a:cubicBezTo>
                  <a:cubicBezTo>
                    <a:pt x="176" y="30"/>
                    <a:pt x="176" y="29"/>
                    <a:pt x="176" y="28"/>
                  </a:cubicBezTo>
                  <a:cubicBezTo>
                    <a:pt x="176" y="27"/>
                    <a:pt x="176" y="27"/>
                    <a:pt x="176" y="27"/>
                  </a:cubicBezTo>
                  <a:cubicBezTo>
                    <a:pt x="176" y="23"/>
                    <a:pt x="177" y="18"/>
                    <a:pt x="176" y="14"/>
                  </a:cubicBezTo>
                  <a:cubicBezTo>
                    <a:pt x="176" y="13"/>
                    <a:pt x="175" y="2"/>
                    <a:pt x="174" y="1"/>
                  </a:cubicBezTo>
                  <a:cubicBezTo>
                    <a:pt x="173" y="0"/>
                    <a:pt x="172" y="6"/>
                    <a:pt x="170" y="6"/>
                  </a:cubicBezTo>
                  <a:cubicBezTo>
                    <a:pt x="162" y="5"/>
                    <a:pt x="168" y="10"/>
                    <a:pt x="161" y="11"/>
                  </a:cubicBezTo>
                  <a:cubicBezTo>
                    <a:pt x="157" y="12"/>
                    <a:pt x="156" y="13"/>
                    <a:pt x="154" y="16"/>
                  </a:cubicBezTo>
                  <a:cubicBezTo>
                    <a:pt x="155" y="20"/>
                    <a:pt x="155" y="24"/>
                    <a:pt x="155" y="28"/>
                  </a:cubicBezTo>
                  <a:cubicBezTo>
                    <a:pt x="156" y="67"/>
                    <a:pt x="156" y="67"/>
                    <a:pt x="156" y="67"/>
                  </a:cubicBezTo>
                  <a:cubicBezTo>
                    <a:pt x="156" y="75"/>
                    <a:pt x="154" y="84"/>
                    <a:pt x="153" y="92"/>
                  </a:cubicBezTo>
                  <a:cubicBezTo>
                    <a:pt x="148" y="91"/>
                    <a:pt x="142" y="91"/>
                    <a:pt x="139" y="94"/>
                  </a:cubicBezTo>
                  <a:cubicBezTo>
                    <a:pt x="137" y="95"/>
                    <a:pt x="135" y="96"/>
                    <a:pt x="134" y="98"/>
                  </a:cubicBezTo>
                  <a:cubicBezTo>
                    <a:pt x="125" y="103"/>
                    <a:pt x="119" y="113"/>
                    <a:pt x="119" y="118"/>
                  </a:cubicBezTo>
                  <a:cubicBezTo>
                    <a:pt x="118" y="121"/>
                    <a:pt x="118" y="124"/>
                    <a:pt x="118" y="127"/>
                  </a:cubicBezTo>
                  <a:cubicBezTo>
                    <a:pt x="115" y="132"/>
                    <a:pt x="113" y="140"/>
                    <a:pt x="112" y="144"/>
                  </a:cubicBezTo>
                  <a:cubicBezTo>
                    <a:pt x="111" y="152"/>
                    <a:pt x="111" y="155"/>
                    <a:pt x="111" y="160"/>
                  </a:cubicBezTo>
                  <a:cubicBezTo>
                    <a:pt x="111" y="163"/>
                    <a:pt x="109" y="164"/>
                    <a:pt x="108" y="165"/>
                  </a:cubicBezTo>
                  <a:cubicBezTo>
                    <a:pt x="105" y="174"/>
                    <a:pt x="100" y="181"/>
                    <a:pt x="100" y="189"/>
                  </a:cubicBezTo>
                  <a:cubicBezTo>
                    <a:pt x="99" y="189"/>
                    <a:pt x="99" y="189"/>
                    <a:pt x="99" y="189"/>
                  </a:cubicBezTo>
                  <a:cubicBezTo>
                    <a:pt x="98" y="195"/>
                    <a:pt x="93" y="208"/>
                    <a:pt x="88" y="208"/>
                  </a:cubicBezTo>
                  <a:cubicBezTo>
                    <a:pt x="88" y="210"/>
                    <a:pt x="83" y="208"/>
                    <a:pt x="85" y="211"/>
                  </a:cubicBezTo>
                  <a:cubicBezTo>
                    <a:pt x="82" y="210"/>
                    <a:pt x="85" y="209"/>
                    <a:pt x="82" y="208"/>
                  </a:cubicBezTo>
                  <a:cubicBezTo>
                    <a:pt x="83" y="209"/>
                    <a:pt x="84" y="208"/>
                    <a:pt x="85" y="208"/>
                  </a:cubicBezTo>
                  <a:cubicBezTo>
                    <a:pt x="78" y="200"/>
                    <a:pt x="79" y="178"/>
                    <a:pt x="79" y="161"/>
                  </a:cubicBezTo>
                  <a:cubicBezTo>
                    <a:pt x="81" y="156"/>
                    <a:pt x="80" y="144"/>
                    <a:pt x="81" y="133"/>
                  </a:cubicBezTo>
                  <a:cubicBezTo>
                    <a:pt x="81" y="131"/>
                    <a:pt x="81" y="131"/>
                    <a:pt x="81" y="131"/>
                  </a:cubicBezTo>
                  <a:cubicBezTo>
                    <a:pt x="82" y="131"/>
                    <a:pt x="82" y="131"/>
                    <a:pt x="83" y="131"/>
                  </a:cubicBezTo>
                  <a:cubicBezTo>
                    <a:pt x="83" y="131"/>
                    <a:pt x="83" y="130"/>
                    <a:pt x="83" y="130"/>
                  </a:cubicBezTo>
                  <a:cubicBezTo>
                    <a:pt x="83" y="129"/>
                    <a:pt x="83" y="129"/>
                    <a:pt x="83" y="129"/>
                  </a:cubicBezTo>
                  <a:cubicBezTo>
                    <a:pt x="83" y="128"/>
                    <a:pt x="83" y="128"/>
                    <a:pt x="83" y="128"/>
                  </a:cubicBezTo>
                  <a:cubicBezTo>
                    <a:pt x="82" y="128"/>
                    <a:pt x="82" y="128"/>
                    <a:pt x="81" y="128"/>
                  </a:cubicBezTo>
                  <a:cubicBezTo>
                    <a:pt x="81" y="127"/>
                    <a:pt x="81" y="127"/>
                    <a:pt x="81" y="127"/>
                  </a:cubicBezTo>
                  <a:cubicBezTo>
                    <a:pt x="82" y="128"/>
                    <a:pt x="82" y="128"/>
                    <a:pt x="83" y="128"/>
                  </a:cubicBezTo>
                  <a:cubicBezTo>
                    <a:pt x="83" y="128"/>
                    <a:pt x="83" y="128"/>
                    <a:pt x="83" y="128"/>
                  </a:cubicBezTo>
                  <a:cubicBezTo>
                    <a:pt x="83" y="127"/>
                    <a:pt x="83" y="127"/>
                    <a:pt x="83" y="127"/>
                  </a:cubicBezTo>
                  <a:cubicBezTo>
                    <a:pt x="83" y="127"/>
                    <a:pt x="83" y="127"/>
                    <a:pt x="83" y="127"/>
                  </a:cubicBezTo>
                  <a:cubicBezTo>
                    <a:pt x="83" y="127"/>
                    <a:pt x="83" y="127"/>
                    <a:pt x="83" y="127"/>
                  </a:cubicBezTo>
                  <a:cubicBezTo>
                    <a:pt x="83" y="127"/>
                    <a:pt x="83" y="127"/>
                    <a:pt x="83" y="127"/>
                  </a:cubicBezTo>
                  <a:cubicBezTo>
                    <a:pt x="83" y="127"/>
                    <a:pt x="82" y="127"/>
                    <a:pt x="81" y="127"/>
                  </a:cubicBezTo>
                  <a:cubicBezTo>
                    <a:pt x="81" y="126"/>
                    <a:pt x="81" y="126"/>
                    <a:pt x="81" y="126"/>
                  </a:cubicBezTo>
                  <a:cubicBezTo>
                    <a:pt x="62" y="125"/>
                    <a:pt x="75" y="126"/>
                    <a:pt x="71" y="127"/>
                  </a:cubicBezTo>
                  <a:cubicBezTo>
                    <a:pt x="71" y="127"/>
                    <a:pt x="71" y="127"/>
                    <a:pt x="71" y="127"/>
                  </a:cubicBezTo>
                  <a:cubicBezTo>
                    <a:pt x="66" y="126"/>
                    <a:pt x="63" y="126"/>
                    <a:pt x="69" y="126"/>
                  </a:cubicBezTo>
                  <a:cubicBezTo>
                    <a:pt x="69" y="127"/>
                    <a:pt x="69" y="127"/>
                    <a:pt x="69" y="127"/>
                  </a:cubicBezTo>
                  <a:cubicBezTo>
                    <a:pt x="69" y="127"/>
                    <a:pt x="69" y="127"/>
                    <a:pt x="69" y="127"/>
                  </a:cubicBezTo>
                  <a:cubicBezTo>
                    <a:pt x="70" y="127"/>
                    <a:pt x="70" y="127"/>
                    <a:pt x="71" y="127"/>
                  </a:cubicBezTo>
                  <a:cubicBezTo>
                    <a:pt x="71" y="127"/>
                    <a:pt x="71" y="127"/>
                    <a:pt x="71" y="127"/>
                  </a:cubicBezTo>
                  <a:cubicBezTo>
                    <a:pt x="70" y="127"/>
                    <a:pt x="70" y="127"/>
                    <a:pt x="69" y="127"/>
                  </a:cubicBezTo>
                  <a:cubicBezTo>
                    <a:pt x="69" y="129"/>
                    <a:pt x="69" y="131"/>
                    <a:pt x="71" y="129"/>
                  </a:cubicBezTo>
                  <a:cubicBezTo>
                    <a:pt x="71" y="129"/>
                    <a:pt x="71" y="129"/>
                    <a:pt x="71" y="130"/>
                  </a:cubicBezTo>
                  <a:cubicBezTo>
                    <a:pt x="71" y="130"/>
                    <a:pt x="71" y="130"/>
                    <a:pt x="71" y="130"/>
                  </a:cubicBezTo>
                  <a:cubicBezTo>
                    <a:pt x="70" y="132"/>
                    <a:pt x="70" y="134"/>
                    <a:pt x="70" y="136"/>
                  </a:cubicBezTo>
                  <a:cubicBezTo>
                    <a:pt x="70" y="138"/>
                    <a:pt x="70" y="139"/>
                    <a:pt x="70" y="140"/>
                  </a:cubicBezTo>
                  <a:cubicBezTo>
                    <a:pt x="70" y="140"/>
                    <a:pt x="70" y="140"/>
                    <a:pt x="70" y="140"/>
                  </a:cubicBezTo>
                  <a:cubicBezTo>
                    <a:pt x="69" y="144"/>
                    <a:pt x="69" y="147"/>
                    <a:pt x="68" y="151"/>
                  </a:cubicBezTo>
                  <a:cubicBezTo>
                    <a:pt x="68" y="151"/>
                    <a:pt x="67" y="151"/>
                    <a:pt x="67" y="152"/>
                  </a:cubicBezTo>
                  <a:cubicBezTo>
                    <a:pt x="67" y="153"/>
                    <a:pt x="67" y="155"/>
                    <a:pt x="67" y="156"/>
                  </a:cubicBezTo>
                  <a:cubicBezTo>
                    <a:pt x="67" y="160"/>
                    <a:pt x="66" y="164"/>
                    <a:pt x="64" y="168"/>
                  </a:cubicBezTo>
                  <a:cubicBezTo>
                    <a:pt x="64" y="168"/>
                    <a:pt x="64" y="169"/>
                    <a:pt x="64" y="169"/>
                  </a:cubicBezTo>
                  <a:cubicBezTo>
                    <a:pt x="63" y="164"/>
                    <a:pt x="64" y="157"/>
                    <a:pt x="65" y="155"/>
                  </a:cubicBezTo>
                  <a:cubicBezTo>
                    <a:pt x="63" y="149"/>
                    <a:pt x="64" y="160"/>
                    <a:pt x="62" y="159"/>
                  </a:cubicBezTo>
                  <a:cubicBezTo>
                    <a:pt x="62" y="163"/>
                    <a:pt x="62" y="166"/>
                    <a:pt x="63" y="171"/>
                  </a:cubicBezTo>
                  <a:cubicBezTo>
                    <a:pt x="62" y="174"/>
                    <a:pt x="63" y="175"/>
                    <a:pt x="61" y="179"/>
                  </a:cubicBezTo>
                  <a:cubicBezTo>
                    <a:pt x="60" y="178"/>
                    <a:pt x="60" y="178"/>
                    <a:pt x="60" y="178"/>
                  </a:cubicBezTo>
                  <a:cubicBezTo>
                    <a:pt x="58" y="183"/>
                    <a:pt x="58" y="185"/>
                    <a:pt x="58" y="188"/>
                  </a:cubicBezTo>
                  <a:cubicBezTo>
                    <a:pt x="54" y="190"/>
                    <a:pt x="55" y="191"/>
                    <a:pt x="51" y="193"/>
                  </a:cubicBezTo>
                  <a:cubicBezTo>
                    <a:pt x="54" y="190"/>
                    <a:pt x="55" y="186"/>
                    <a:pt x="55" y="183"/>
                  </a:cubicBezTo>
                  <a:cubicBezTo>
                    <a:pt x="51" y="187"/>
                    <a:pt x="48" y="194"/>
                    <a:pt x="43" y="194"/>
                  </a:cubicBezTo>
                  <a:cubicBezTo>
                    <a:pt x="38" y="196"/>
                    <a:pt x="35" y="199"/>
                    <a:pt x="35" y="201"/>
                  </a:cubicBezTo>
                  <a:cubicBezTo>
                    <a:pt x="36" y="200"/>
                    <a:pt x="31" y="201"/>
                    <a:pt x="34" y="199"/>
                  </a:cubicBezTo>
                  <a:cubicBezTo>
                    <a:pt x="32" y="200"/>
                    <a:pt x="30" y="201"/>
                    <a:pt x="29" y="201"/>
                  </a:cubicBezTo>
                  <a:cubicBezTo>
                    <a:pt x="29" y="201"/>
                    <a:pt x="29" y="201"/>
                    <a:pt x="29" y="201"/>
                  </a:cubicBezTo>
                  <a:cubicBezTo>
                    <a:pt x="28" y="201"/>
                    <a:pt x="28" y="200"/>
                    <a:pt x="28" y="199"/>
                  </a:cubicBezTo>
                  <a:cubicBezTo>
                    <a:pt x="26" y="197"/>
                    <a:pt x="23" y="193"/>
                    <a:pt x="19" y="196"/>
                  </a:cubicBezTo>
                  <a:cubicBezTo>
                    <a:pt x="19" y="194"/>
                    <a:pt x="19" y="194"/>
                    <a:pt x="19" y="194"/>
                  </a:cubicBezTo>
                  <a:cubicBezTo>
                    <a:pt x="16" y="196"/>
                    <a:pt x="12" y="198"/>
                    <a:pt x="9" y="198"/>
                  </a:cubicBezTo>
                  <a:cubicBezTo>
                    <a:pt x="9" y="200"/>
                    <a:pt x="8" y="202"/>
                    <a:pt x="10" y="203"/>
                  </a:cubicBezTo>
                  <a:cubicBezTo>
                    <a:pt x="9" y="204"/>
                    <a:pt x="7" y="201"/>
                    <a:pt x="8" y="203"/>
                  </a:cubicBezTo>
                  <a:cubicBezTo>
                    <a:pt x="7" y="201"/>
                    <a:pt x="7" y="201"/>
                    <a:pt x="7" y="201"/>
                  </a:cubicBezTo>
                  <a:cubicBezTo>
                    <a:pt x="1" y="206"/>
                    <a:pt x="3" y="212"/>
                    <a:pt x="3" y="217"/>
                  </a:cubicBezTo>
                  <a:cubicBezTo>
                    <a:pt x="0" y="218"/>
                    <a:pt x="3" y="221"/>
                    <a:pt x="2" y="224"/>
                  </a:cubicBezTo>
                  <a:cubicBezTo>
                    <a:pt x="3" y="226"/>
                    <a:pt x="2" y="229"/>
                    <a:pt x="5" y="229"/>
                  </a:cubicBezTo>
                  <a:cubicBezTo>
                    <a:pt x="4" y="230"/>
                    <a:pt x="4" y="230"/>
                    <a:pt x="4" y="230"/>
                  </a:cubicBezTo>
                  <a:cubicBezTo>
                    <a:pt x="4" y="232"/>
                    <a:pt x="4" y="235"/>
                    <a:pt x="5" y="237"/>
                  </a:cubicBezTo>
                  <a:cubicBezTo>
                    <a:pt x="5" y="239"/>
                    <a:pt x="7" y="238"/>
                    <a:pt x="8" y="239"/>
                  </a:cubicBezTo>
                  <a:cubicBezTo>
                    <a:pt x="7" y="240"/>
                    <a:pt x="7" y="240"/>
                    <a:pt x="7" y="240"/>
                  </a:cubicBezTo>
                  <a:cubicBezTo>
                    <a:pt x="8" y="241"/>
                    <a:pt x="10" y="240"/>
                    <a:pt x="12" y="240"/>
                  </a:cubicBezTo>
                  <a:cubicBezTo>
                    <a:pt x="12" y="241"/>
                    <a:pt x="12" y="241"/>
                    <a:pt x="12" y="242"/>
                  </a:cubicBezTo>
                  <a:cubicBezTo>
                    <a:pt x="11" y="242"/>
                    <a:pt x="9" y="242"/>
                    <a:pt x="7" y="242"/>
                  </a:cubicBezTo>
                  <a:cubicBezTo>
                    <a:pt x="8" y="244"/>
                    <a:pt x="11" y="244"/>
                    <a:pt x="10" y="246"/>
                  </a:cubicBezTo>
                  <a:cubicBezTo>
                    <a:pt x="11" y="247"/>
                    <a:pt x="12" y="248"/>
                    <a:pt x="14" y="247"/>
                  </a:cubicBezTo>
                  <a:cubicBezTo>
                    <a:pt x="13" y="247"/>
                    <a:pt x="14" y="248"/>
                    <a:pt x="13" y="248"/>
                  </a:cubicBezTo>
                  <a:cubicBezTo>
                    <a:pt x="13" y="249"/>
                    <a:pt x="14" y="249"/>
                    <a:pt x="15" y="249"/>
                  </a:cubicBezTo>
                  <a:cubicBezTo>
                    <a:pt x="15" y="249"/>
                    <a:pt x="15" y="249"/>
                    <a:pt x="15" y="249"/>
                  </a:cubicBezTo>
                  <a:cubicBezTo>
                    <a:pt x="16" y="248"/>
                    <a:pt x="17" y="249"/>
                    <a:pt x="18" y="247"/>
                  </a:cubicBezTo>
                  <a:cubicBezTo>
                    <a:pt x="17" y="247"/>
                    <a:pt x="17" y="247"/>
                    <a:pt x="17" y="246"/>
                  </a:cubicBezTo>
                  <a:cubicBezTo>
                    <a:pt x="18" y="246"/>
                    <a:pt x="19" y="246"/>
                    <a:pt x="19" y="248"/>
                  </a:cubicBezTo>
                  <a:cubicBezTo>
                    <a:pt x="18" y="249"/>
                    <a:pt x="16" y="249"/>
                    <a:pt x="17" y="250"/>
                  </a:cubicBezTo>
                  <a:cubicBezTo>
                    <a:pt x="18" y="250"/>
                    <a:pt x="20" y="249"/>
                    <a:pt x="21" y="248"/>
                  </a:cubicBezTo>
                  <a:cubicBezTo>
                    <a:pt x="20" y="249"/>
                    <a:pt x="19" y="248"/>
                    <a:pt x="20" y="246"/>
                  </a:cubicBezTo>
                  <a:cubicBezTo>
                    <a:pt x="19" y="247"/>
                    <a:pt x="19" y="247"/>
                    <a:pt x="19" y="247"/>
                  </a:cubicBezTo>
                  <a:cubicBezTo>
                    <a:pt x="20" y="246"/>
                    <a:pt x="20" y="246"/>
                    <a:pt x="20" y="246"/>
                  </a:cubicBezTo>
                  <a:cubicBezTo>
                    <a:pt x="18" y="245"/>
                    <a:pt x="19" y="243"/>
                    <a:pt x="17" y="243"/>
                  </a:cubicBezTo>
                  <a:cubicBezTo>
                    <a:pt x="16" y="245"/>
                    <a:pt x="16" y="245"/>
                    <a:pt x="16" y="245"/>
                  </a:cubicBezTo>
                  <a:cubicBezTo>
                    <a:pt x="15" y="244"/>
                    <a:pt x="13" y="244"/>
                    <a:pt x="13" y="243"/>
                  </a:cubicBezTo>
                  <a:cubicBezTo>
                    <a:pt x="14" y="243"/>
                    <a:pt x="15" y="242"/>
                    <a:pt x="15" y="241"/>
                  </a:cubicBezTo>
                  <a:cubicBezTo>
                    <a:pt x="15" y="241"/>
                    <a:pt x="14" y="241"/>
                    <a:pt x="15" y="241"/>
                  </a:cubicBezTo>
                  <a:cubicBezTo>
                    <a:pt x="17" y="240"/>
                    <a:pt x="17" y="240"/>
                    <a:pt x="17" y="240"/>
                  </a:cubicBezTo>
                  <a:cubicBezTo>
                    <a:pt x="14" y="242"/>
                    <a:pt x="15" y="238"/>
                    <a:pt x="14" y="238"/>
                  </a:cubicBezTo>
                  <a:cubicBezTo>
                    <a:pt x="15" y="238"/>
                    <a:pt x="15" y="238"/>
                    <a:pt x="15" y="238"/>
                  </a:cubicBezTo>
                  <a:cubicBezTo>
                    <a:pt x="15" y="236"/>
                    <a:pt x="13" y="239"/>
                    <a:pt x="13" y="238"/>
                  </a:cubicBezTo>
                  <a:cubicBezTo>
                    <a:pt x="13" y="237"/>
                    <a:pt x="15" y="237"/>
                    <a:pt x="16" y="235"/>
                  </a:cubicBezTo>
                  <a:cubicBezTo>
                    <a:pt x="15" y="234"/>
                    <a:pt x="12" y="233"/>
                    <a:pt x="14" y="230"/>
                  </a:cubicBezTo>
                  <a:cubicBezTo>
                    <a:pt x="13" y="229"/>
                    <a:pt x="12" y="228"/>
                    <a:pt x="11" y="227"/>
                  </a:cubicBezTo>
                  <a:cubicBezTo>
                    <a:pt x="10" y="226"/>
                    <a:pt x="13" y="227"/>
                    <a:pt x="12" y="226"/>
                  </a:cubicBezTo>
                  <a:cubicBezTo>
                    <a:pt x="13" y="226"/>
                    <a:pt x="14" y="225"/>
                    <a:pt x="15" y="225"/>
                  </a:cubicBezTo>
                  <a:cubicBezTo>
                    <a:pt x="14" y="225"/>
                    <a:pt x="15" y="223"/>
                    <a:pt x="12" y="224"/>
                  </a:cubicBezTo>
                  <a:cubicBezTo>
                    <a:pt x="13" y="222"/>
                    <a:pt x="13" y="221"/>
                    <a:pt x="13" y="219"/>
                  </a:cubicBezTo>
                  <a:cubicBezTo>
                    <a:pt x="13" y="219"/>
                    <a:pt x="14" y="219"/>
                    <a:pt x="15" y="219"/>
                  </a:cubicBezTo>
                  <a:cubicBezTo>
                    <a:pt x="14" y="218"/>
                    <a:pt x="12" y="217"/>
                    <a:pt x="13" y="216"/>
                  </a:cubicBezTo>
                  <a:cubicBezTo>
                    <a:pt x="12" y="215"/>
                    <a:pt x="12" y="216"/>
                    <a:pt x="10" y="215"/>
                  </a:cubicBezTo>
                  <a:cubicBezTo>
                    <a:pt x="10" y="215"/>
                    <a:pt x="9" y="215"/>
                    <a:pt x="9" y="214"/>
                  </a:cubicBezTo>
                  <a:cubicBezTo>
                    <a:pt x="11" y="214"/>
                    <a:pt x="14" y="215"/>
                    <a:pt x="14" y="214"/>
                  </a:cubicBezTo>
                  <a:cubicBezTo>
                    <a:pt x="17" y="215"/>
                    <a:pt x="13" y="216"/>
                    <a:pt x="16" y="216"/>
                  </a:cubicBezTo>
                  <a:cubicBezTo>
                    <a:pt x="18" y="216"/>
                    <a:pt x="18" y="218"/>
                    <a:pt x="17" y="219"/>
                  </a:cubicBezTo>
                  <a:cubicBezTo>
                    <a:pt x="19" y="220"/>
                    <a:pt x="17" y="218"/>
                    <a:pt x="19" y="218"/>
                  </a:cubicBezTo>
                  <a:cubicBezTo>
                    <a:pt x="19" y="217"/>
                    <a:pt x="18" y="217"/>
                    <a:pt x="18" y="216"/>
                  </a:cubicBezTo>
                  <a:cubicBezTo>
                    <a:pt x="18" y="216"/>
                    <a:pt x="17" y="216"/>
                    <a:pt x="17" y="216"/>
                  </a:cubicBezTo>
                  <a:cubicBezTo>
                    <a:pt x="17" y="215"/>
                    <a:pt x="18" y="215"/>
                    <a:pt x="18" y="215"/>
                  </a:cubicBezTo>
                  <a:cubicBezTo>
                    <a:pt x="18" y="215"/>
                    <a:pt x="18" y="215"/>
                    <a:pt x="18" y="215"/>
                  </a:cubicBezTo>
                  <a:cubicBezTo>
                    <a:pt x="17" y="216"/>
                    <a:pt x="17" y="216"/>
                    <a:pt x="17" y="216"/>
                  </a:cubicBezTo>
                  <a:cubicBezTo>
                    <a:pt x="17" y="216"/>
                    <a:pt x="17" y="216"/>
                    <a:pt x="17" y="216"/>
                  </a:cubicBezTo>
                  <a:cubicBezTo>
                    <a:pt x="17" y="216"/>
                    <a:pt x="17" y="216"/>
                    <a:pt x="17" y="216"/>
                  </a:cubicBezTo>
                  <a:cubicBezTo>
                    <a:pt x="17" y="215"/>
                    <a:pt x="17" y="215"/>
                    <a:pt x="17" y="215"/>
                  </a:cubicBezTo>
                  <a:cubicBezTo>
                    <a:pt x="17" y="215"/>
                    <a:pt x="17" y="216"/>
                    <a:pt x="17" y="216"/>
                  </a:cubicBezTo>
                  <a:cubicBezTo>
                    <a:pt x="17" y="216"/>
                    <a:pt x="17" y="216"/>
                    <a:pt x="17" y="216"/>
                  </a:cubicBezTo>
                  <a:cubicBezTo>
                    <a:pt x="17" y="215"/>
                    <a:pt x="17" y="215"/>
                    <a:pt x="17" y="215"/>
                  </a:cubicBezTo>
                  <a:cubicBezTo>
                    <a:pt x="17" y="215"/>
                    <a:pt x="17" y="215"/>
                    <a:pt x="17" y="215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17" y="215"/>
                    <a:pt x="17" y="215"/>
                    <a:pt x="17" y="216"/>
                  </a:cubicBezTo>
                  <a:cubicBezTo>
                    <a:pt x="17" y="216"/>
                    <a:pt x="17" y="216"/>
                    <a:pt x="17" y="216"/>
                  </a:cubicBezTo>
                  <a:cubicBezTo>
                    <a:pt x="16" y="216"/>
                    <a:pt x="16" y="215"/>
                    <a:pt x="16" y="215"/>
                  </a:cubicBezTo>
                  <a:cubicBezTo>
                    <a:pt x="14" y="214"/>
                    <a:pt x="17" y="214"/>
                    <a:pt x="18" y="214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17" y="214"/>
                    <a:pt x="17" y="215"/>
                    <a:pt x="17" y="215"/>
                  </a:cubicBezTo>
                  <a:cubicBezTo>
                    <a:pt x="17" y="215"/>
                    <a:pt x="17" y="215"/>
                    <a:pt x="17" y="215"/>
                  </a:cubicBezTo>
                  <a:cubicBezTo>
                    <a:pt x="17" y="216"/>
                    <a:pt x="17" y="216"/>
                    <a:pt x="17" y="216"/>
                  </a:cubicBezTo>
                  <a:cubicBezTo>
                    <a:pt x="18" y="215"/>
                    <a:pt x="18" y="215"/>
                    <a:pt x="18" y="215"/>
                  </a:cubicBezTo>
                  <a:cubicBezTo>
                    <a:pt x="18" y="215"/>
                    <a:pt x="18" y="214"/>
                    <a:pt x="18" y="214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18" y="215"/>
                    <a:pt x="17" y="215"/>
                    <a:pt x="17" y="215"/>
                  </a:cubicBezTo>
                  <a:cubicBezTo>
                    <a:pt x="17" y="215"/>
                    <a:pt x="17" y="215"/>
                    <a:pt x="18" y="215"/>
                  </a:cubicBezTo>
                  <a:cubicBezTo>
                    <a:pt x="17" y="215"/>
                    <a:pt x="17" y="215"/>
                    <a:pt x="17" y="215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9" y="212"/>
                  </a:cubicBezTo>
                  <a:cubicBezTo>
                    <a:pt x="19" y="212"/>
                    <a:pt x="19" y="212"/>
                    <a:pt x="19" y="212"/>
                  </a:cubicBezTo>
                  <a:cubicBezTo>
                    <a:pt x="19" y="212"/>
                    <a:pt x="19" y="212"/>
                    <a:pt x="19" y="212"/>
                  </a:cubicBezTo>
                  <a:cubicBezTo>
                    <a:pt x="19" y="212"/>
                    <a:pt x="19" y="212"/>
                    <a:pt x="19" y="212"/>
                  </a:cubicBezTo>
                  <a:cubicBezTo>
                    <a:pt x="20" y="212"/>
                    <a:pt x="19" y="213"/>
                    <a:pt x="19" y="213"/>
                  </a:cubicBezTo>
                  <a:cubicBezTo>
                    <a:pt x="19" y="213"/>
                    <a:pt x="19" y="213"/>
                    <a:pt x="19" y="213"/>
                  </a:cubicBezTo>
                  <a:cubicBezTo>
                    <a:pt x="19" y="213"/>
                    <a:pt x="19" y="213"/>
                    <a:pt x="19" y="213"/>
                  </a:cubicBezTo>
                  <a:cubicBezTo>
                    <a:pt x="19" y="213"/>
                    <a:pt x="19" y="213"/>
                    <a:pt x="19" y="213"/>
                  </a:cubicBezTo>
                  <a:cubicBezTo>
                    <a:pt x="19" y="213"/>
                    <a:pt x="19" y="213"/>
                    <a:pt x="19" y="213"/>
                  </a:cubicBezTo>
                  <a:cubicBezTo>
                    <a:pt x="19" y="213"/>
                    <a:pt x="19" y="213"/>
                    <a:pt x="19" y="213"/>
                  </a:cubicBezTo>
                  <a:cubicBezTo>
                    <a:pt x="19" y="213"/>
                    <a:pt x="19" y="213"/>
                    <a:pt x="19" y="213"/>
                  </a:cubicBezTo>
                  <a:cubicBezTo>
                    <a:pt x="19" y="213"/>
                    <a:pt x="19" y="213"/>
                    <a:pt x="19" y="213"/>
                  </a:cubicBezTo>
                  <a:cubicBezTo>
                    <a:pt x="19" y="213"/>
                    <a:pt x="19" y="213"/>
                    <a:pt x="19" y="213"/>
                  </a:cubicBezTo>
                  <a:cubicBezTo>
                    <a:pt x="19" y="213"/>
                    <a:pt x="19" y="213"/>
                    <a:pt x="19" y="213"/>
                  </a:cubicBezTo>
                  <a:cubicBezTo>
                    <a:pt x="19" y="213"/>
                    <a:pt x="19" y="213"/>
                    <a:pt x="18" y="213"/>
                  </a:cubicBezTo>
                  <a:cubicBezTo>
                    <a:pt x="19" y="213"/>
                    <a:pt x="19" y="213"/>
                    <a:pt x="19" y="212"/>
                  </a:cubicBezTo>
                  <a:cubicBezTo>
                    <a:pt x="19" y="212"/>
                    <a:pt x="19" y="212"/>
                    <a:pt x="19" y="212"/>
                  </a:cubicBezTo>
                  <a:cubicBezTo>
                    <a:pt x="19" y="212"/>
                    <a:pt x="19" y="212"/>
                    <a:pt x="19" y="212"/>
                  </a:cubicBezTo>
                  <a:cubicBezTo>
                    <a:pt x="19" y="212"/>
                    <a:pt x="19" y="212"/>
                    <a:pt x="19" y="212"/>
                  </a:cubicBezTo>
                  <a:cubicBezTo>
                    <a:pt x="19" y="212"/>
                    <a:pt x="19" y="212"/>
                    <a:pt x="19" y="212"/>
                  </a:cubicBezTo>
                  <a:cubicBezTo>
                    <a:pt x="19" y="212"/>
                    <a:pt x="19" y="212"/>
                    <a:pt x="19" y="212"/>
                  </a:cubicBezTo>
                  <a:cubicBezTo>
                    <a:pt x="19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3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18" y="213"/>
                    <a:pt x="19" y="213"/>
                    <a:pt x="19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18" y="213"/>
                    <a:pt x="18" y="214"/>
                    <a:pt x="18" y="214"/>
                  </a:cubicBezTo>
                  <a:cubicBezTo>
                    <a:pt x="18" y="214"/>
                    <a:pt x="18" y="214"/>
                    <a:pt x="18" y="213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18" y="215"/>
                    <a:pt x="18" y="215"/>
                    <a:pt x="18" y="215"/>
                  </a:cubicBezTo>
                  <a:cubicBezTo>
                    <a:pt x="18" y="215"/>
                    <a:pt x="18" y="215"/>
                    <a:pt x="18" y="215"/>
                  </a:cubicBezTo>
                  <a:cubicBezTo>
                    <a:pt x="18" y="215"/>
                    <a:pt x="18" y="215"/>
                    <a:pt x="18" y="215"/>
                  </a:cubicBezTo>
                  <a:cubicBezTo>
                    <a:pt x="18" y="215"/>
                    <a:pt x="18" y="215"/>
                    <a:pt x="18" y="215"/>
                  </a:cubicBezTo>
                  <a:cubicBezTo>
                    <a:pt x="18" y="215"/>
                    <a:pt x="18" y="215"/>
                    <a:pt x="18" y="215"/>
                  </a:cubicBezTo>
                  <a:cubicBezTo>
                    <a:pt x="18" y="216"/>
                    <a:pt x="18" y="216"/>
                    <a:pt x="18" y="216"/>
                  </a:cubicBezTo>
                  <a:cubicBezTo>
                    <a:pt x="18" y="216"/>
                    <a:pt x="18" y="216"/>
                    <a:pt x="18" y="216"/>
                  </a:cubicBezTo>
                  <a:cubicBezTo>
                    <a:pt x="19" y="216"/>
                    <a:pt x="18" y="215"/>
                    <a:pt x="19" y="215"/>
                  </a:cubicBezTo>
                  <a:cubicBezTo>
                    <a:pt x="19" y="215"/>
                    <a:pt x="19" y="215"/>
                    <a:pt x="19" y="215"/>
                  </a:cubicBezTo>
                  <a:cubicBezTo>
                    <a:pt x="19" y="215"/>
                    <a:pt x="19" y="215"/>
                    <a:pt x="19" y="215"/>
                  </a:cubicBezTo>
                  <a:cubicBezTo>
                    <a:pt x="19" y="215"/>
                    <a:pt x="19" y="216"/>
                    <a:pt x="19" y="216"/>
                  </a:cubicBezTo>
                  <a:cubicBezTo>
                    <a:pt x="19" y="216"/>
                    <a:pt x="19" y="216"/>
                    <a:pt x="19" y="215"/>
                  </a:cubicBezTo>
                  <a:cubicBezTo>
                    <a:pt x="19" y="216"/>
                    <a:pt x="19" y="216"/>
                    <a:pt x="19" y="216"/>
                  </a:cubicBezTo>
                  <a:cubicBezTo>
                    <a:pt x="19" y="215"/>
                    <a:pt x="20" y="217"/>
                    <a:pt x="20" y="215"/>
                  </a:cubicBezTo>
                  <a:cubicBezTo>
                    <a:pt x="19" y="215"/>
                    <a:pt x="19" y="215"/>
                    <a:pt x="19" y="215"/>
                  </a:cubicBezTo>
                  <a:cubicBezTo>
                    <a:pt x="20" y="215"/>
                    <a:pt x="18" y="215"/>
                    <a:pt x="19" y="214"/>
                  </a:cubicBezTo>
                  <a:cubicBezTo>
                    <a:pt x="19" y="214"/>
                    <a:pt x="19" y="214"/>
                    <a:pt x="19" y="214"/>
                  </a:cubicBezTo>
                  <a:cubicBezTo>
                    <a:pt x="19" y="214"/>
                    <a:pt x="19" y="214"/>
                    <a:pt x="19" y="213"/>
                  </a:cubicBezTo>
                  <a:cubicBezTo>
                    <a:pt x="19" y="213"/>
                    <a:pt x="19" y="214"/>
                    <a:pt x="19" y="214"/>
                  </a:cubicBezTo>
                  <a:cubicBezTo>
                    <a:pt x="19" y="214"/>
                    <a:pt x="19" y="214"/>
                    <a:pt x="19" y="214"/>
                  </a:cubicBezTo>
                  <a:cubicBezTo>
                    <a:pt x="19" y="214"/>
                    <a:pt x="20" y="214"/>
                    <a:pt x="20" y="214"/>
                  </a:cubicBezTo>
                  <a:cubicBezTo>
                    <a:pt x="20" y="214"/>
                    <a:pt x="19" y="214"/>
                    <a:pt x="20" y="215"/>
                  </a:cubicBezTo>
                  <a:cubicBezTo>
                    <a:pt x="22" y="215"/>
                    <a:pt x="22" y="215"/>
                    <a:pt x="22" y="215"/>
                  </a:cubicBezTo>
                  <a:cubicBezTo>
                    <a:pt x="21" y="216"/>
                    <a:pt x="21" y="216"/>
                    <a:pt x="21" y="216"/>
                  </a:cubicBezTo>
                  <a:cubicBezTo>
                    <a:pt x="20" y="216"/>
                    <a:pt x="20" y="216"/>
                    <a:pt x="20" y="216"/>
                  </a:cubicBezTo>
                  <a:cubicBezTo>
                    <a:pt x="21" y="216"/>
                    <a:pt x="21" y="216"/>
                    <a:pt x="21" y="216"/>
                  </a:cubicBezTo>
                  <a:cubicBezTo>
                    <a:pt x="20" y="217"/>
                    <a:pt x="20" y="217"/>
                    <a:pt x="20" y="217"/>
                  </a:cubicBezTo>
                  <a:cubicBezTo>
                    <a:pt x="21" y="216"/>
                    <a:pt x="21" y="216"/>
                    <a:pt x="21" y="216"/>
                  </a:cubicBezTo>
                  <a:cubicBezTo>
                    <a:pt x="21" y="217"/>
                    <a:pt x="21" y="217"/>
                    <a:pt x="21" y="217"/>
                  </a:cubicBezTo>
                  <a:cubicBezTo>
                    <a:pt x="20" y="218"/>
                    <a:pt x="23" y="217"/>
                    <a:pt x="22" y="218"/>
                  </a:cubicBezTo>
                  <a:cubicBezTo>
                    <a:pt x="21" y="218"/>
                    <a:pt x="20" y="219"/>
                    <a:pt x="20" y="219"/>
                  </a:cubicBezTo>
                  <a:cubicBezTo>
                    <a:pt x="22" y="218"/>
                    <a:pt x="23" y="219"/>
                    <a:pt x="25" y="218"/>
                  </a:cubicBezTo>
                  <a:cubicBezTo>
                    <a:pt x="24" y="219"/>
                    <a:pt x="21" y="219"/>
                    <a:pt x="20" y="220"/>
                  </a:cubicBezTo>
                  <a:cubicBezTo>
                    <a:pt x="22" y="220"/>
                    <a:pt x="19" y="222"/>
                    <a:pt x="22" y="221"/>
                  </a:cubicBezTo>
                  <a:cubicBezTo>
                    <a:pt x="22" y="220"/>
                    <a:pt x="23" y="221"/>
                    <a:pt x="25" y="220"/>
                  </a:cubicBezTo>
                  <a:cubicBezTo>
                    <a:pt x="25" y="222"/>
                    <a:pt x="23" y="221"/>
                    <a:pt x="23" y="222"/>
                  </a:cubicBezTo>
                  <a:cubicBezTo>
                    <a:pt x="23" y="222"/>
                    <a:pt x="25" y="222"/>
                    <a:pt x="26" y="221"/>
                  </a:cubicBezTo>
                  <a:cubicBezTo>
                    <a:pt x="26" y="222"/>
                    <a:pt x="28" y="222"/>
                    <a:pt x="27" y="223"/>
                  </a:cubicBezTo>
                  <a:cubicBezTo>
                    <a:pt x="25" y="224"/>
                    <a:pt x="26" y="222"/>
                    <a:pt x="25" y="223"/>
                  </a:cubicBezTo>
                  <a:cubicBezTo>
                    <a:pt x="25" y="224"/>
                    <a:pt x="29" y="222"/>
                    <a:pt x="30" y="224"/>
                  </a:cubicBezTo>
                  <a:cubicBezTo>
                    <a:pt x="31" y="223"/>
                    <a:pt x="34" y="223"/>
                    <a:pt x="35" y="224"/>
                  </a:cubicBezTo>
                  <a:cubicBezTo>
                    <a:pt x="35" y="226"/>
                    <a:pt x="34" y="223"/>
                    <a:pt x="32" y="224"/>
                  </a:cubicBezTo>
                  <a:cubicBezTo>
                    <a:pt x="32" y="225"/>
                    <a:pt x="32" y="225"/>
                    <a:pt x="32" y="225"/>
                  </a:cubicBezTo>
                  <a:cubicBezTo>
                    <a:pt x="30" y="227"/>
                    <a:pt x="27" y="224"/>
                    <a:pt x="25" y="225"/>
                  </a:cubicBezTo>
                  <a:cubicBezTo>
                    <a:pt x="26" y="226"/>
                    <a:pt x="26" y="226"/>
                    <a:pt x="26" y="226"/>
                  </a:cubicBezTo>
                  <a:cubicBezTo>
                    <a:pt x="25" y="226"/>
                    <a:pt x="24" y="226"/>
                    <a:pt x="23" y="227"/>
                  </a:cubicBezTo>
                  <a:cubicBezTo>
                    <a:pt x="25" y="226"/>
                    <a:pt x="24" y="228"/>
                    <a:pt x="25" y="228"/>
                  </a:cubicBezTo>
                  <a:cubicBezTo>
                    <a:pt x="26" y="228"/>
                    <a:pt x="24" y="228"/>
                    <a:pt x="25" y="228"/>
                  </a:cubicBezTo>
                  <a:cubicBezTo>
                    <a:pt x="26" y="228"/>
                    <a:pt x="29" y="228"/>
                    <a:pt x="28" y="230"/>
                  </a:cubicBezTo>
                  <a:cubicBezTo>
                    <a:pt x="27" y="229"/>
                    <a:pt x="26" y="230"/>
                    <a:pt x="25" y="230"/>
                  </a:cubicBezTo>
                  <a:cubicBezTo>
                    <a:pt x="24" y="231"/>
                    <a:pt x="27" y="230"/>
                    <a:pt x="26" y="231"/>
                  </a:cubicBezTo>
                  <a:cubicBezTo>
                    <a:pt x="25" y="231"/>
                    <a:pt x="25" y="231"/>
                    <a:pt x="25" y="231"/>
                  </a:cubicBezTo>
                  <a:cubicBezTo>
                    <a:pt x="25" y="233"/>
                    <a:pt x="26" y="241"/>
                    <a:pt x="32" y="242"/>
                  </a:cubicBezTo>
                  <a:cubicBezTo>
                    <a:pt x="31" y="243"/>
                    <a:pt x="31" y="245"/>
                    <a:pt x="30" y="247"/>
                  </a:cubicBezTo>
                  <a:cubicBezTo>
                    <a:pt x="31" y="246"/>
                    <a:pt x="32" y="246"/>
                    <a:pt x="33" y="247"/>
                  </a:cubicBezTo>
                  <a:cubicBezTo>
                    <a:pt x="31" y="248"/>
                    <a:pt x="31" y="248"/>
                    <a:pt x="31" y="248"/>
                  </a:cubicBezTo>
                  <a:cubicBezTo>
                    <a:pt x="30" y="250"/>
                    <a:pt x="33" y="251"/>
                    <a:pt x="34" y="251"/>
                  </a:cubicBezTo>
                  <a:cubicBezTo>
                    <a:pt x="33" y="252"/>
                    <a:pt x="33" y="252"/>
                    <a:pt x="33" y="252"/>
                  </a:cubicBezTo>
                  <a:cubicBezTo>
                    <a:pt x="32" y="254"/>
                    <a:pt x="34" y="253"/>
                    <a:pt x="35" y="253"/>
                  </a:cubicBezTo>
                  <a:cubicBezTo>
                    <a:pt x="34" y="254"/>
                    <a:pt x="34" y="254"/>
                    <a:pt x="34" y="254"/>
                  </a:cubicBezTo>
                  <a:cubicBezTo>
                    <a:pt x="35" y="254"/>
                    <a:pt x="35" y="254"/>
                    <a:pt x="35" y="254"/>
                  </a:cubicBezTo>
                  <a:cubicBezTo>
                    <a:pt x="36" y="255"/>
                    <a:pt x="36" y="256"/>
                    <a:pt x="34" y="257"/>
                  </a:cubicBezTo>
                  <a:cubicBezTo>
                    <a:pt x="35" y="257"/>
                    <a:pt x="35" y="257"/>
                    <a:pt x="36" y="256"/>
                  </a:cubicBezTo>
                  <a:cubicBezTo>
                    <a:pt x="35" y="258"/>
                    <a:pt x="36" y="261"/>
                    <a:pt x="38" y="262"/>
                  </a:cubicBezTo>
                  <a:cubicBezTo>
                    <a:pt x="38" y="261"/>
                    <a:pt x="39" y="261"/>
                    <a:pt x="40" y="260"/>
                  </a:cubicBezTo>
                  <a:cubicBezTo>
                    <a:pt x="42" y="259"/>
                    <a:pt x="40" y="260"/>
                    <a:pt x="41" y="260"/>
                  </a:cubicBezTo>
                  <a:cubicBezTo>
                    <a:pt x="41" y="261"/>
                    <a:pt x="40" y="262"/>
                    <a:pt x="39" y="262"/>
                  </a:cubicBezTo>
                  <a:cubicBezTo>
                    <a:pt x="38" y="265"/>
                    <a:pt x="42" y="267"/>
                    <a:pt x="44" y="270"/>
                  </a:cubicBezTo>
                  <a:cubicBezTo>
                    <a:pt x="44" y="270"/>
                    <a:pt x="44" y="270"/>
                    <a:pt x="45" y="270"/>
                  </a:cubicBezTo>
                  <a:cubicBezTo>
                    <a:pt x="44" y="273"/>
                    <a:pt x="48" y="273"/>
                    <a:pt x="48" y="276"/>
                  </a:cubicBezTo>
                  <a:cubicBezTo>
                    <a:pt x="49" y="275"/>
                    <a:pt x="51" y="273"/>
                    <a:pt x="52" y="274"/>
                  </a:cubicBezTo>
                  <a:cubicBezTo>
                    <a:pt x="54" y="274"/>
                    <a:pt x="50" y="276"/>
                    <a:pt x="50" y="279"/>
                  </a:cubicBezTo>
                  <a:cubicBezTo>
                    <a:pt x="51" y="278"/>
                    <a:pt x="52" y="279"/>
                    <a:pt x="53" y="279"/>
                  </a:cubicBezTo>
                  <a:cubicBezTo>
                    <a:pt x="52" y="280"/>
                    <a:pt x="52" y="280"/>
                    <a:pt x="52" y="280"/>
                  </a:cubicBezTo>
                  <a:cubicBezTo>
                    <a:pt x="54" y="279"/>
                    <a:pt x="55" y="280"/>
                    <a:pt x="55" y="281"/>
                  </a:cubicBezTo>
                  <a:cubicBezTo>
                    <a:pt x="55" y="281"/>
                    <a:pt x="55" y="281"/>
                    <a:pt x="55" y="281"/>
                  </a:cubicBezTo>
                  <a:cubicBezTo>
                    <a:pt x="55" y="282"/>
                    <a:pt x="55" y="283"/>
                    <a:pt x="56" y="284"/>
                  </a:cubicBezTo>
                  <a:cubicBezTo>
                    <a:pt x="57" y="282"/>
                    <a:pt x="58" y="284"/>
                    <a:pt x="59" y="283"/>
                  </a:cubicBezTo>
                  <a:cubicBezTo>
                    <a:pt x="59" y="284"/>
                    <a:pt x="59" y="284"/>
                    <a:pt x="59" y="284"/>
                  </a:cubicBezTo>
                  <a:cubicBezTo>
                    <a:pt x="60" y="283"/>
                    <a:pt x="60" y="283"/>
                    <a:pt x="60" y="283"/>
                  </a:cubicBezTo>
                  <a:cubicBezTo>
                    <a:pt x="61" y="285"/>
                    <a:pt x="61" y="285"/>
                    <a:pt x="61" y="285"/>
                  </a:cubicBezTo>
                  <a:cubicBezTo>
                    <a:pt x="59" y="285"/>
                    <a:pt x="59" y="285"/>
                    <a:pt x="59" y="285"/>
                  </a:cubicBezTo>
                  <a:cubicBezTo>
                    <a:pt x="60" y="287"/>
                    <a:pt x="60" y="285"/>
                    <a:pt x="62" y="284"/>
                  </a:cubicBezTo>
                  <a:cubicBezTo>
                    <a:pt x="63" y="284"/>
                    <a:pt x="62" y="285"/>
                    <a:pt x="62" y="286"/>
                  </a:cubicBezTo>
                  <a:cubicBezTo>
                    <a:pt x="62" y="287"/>
                    <a:pt x="62" y="285"/>
                    <a:pt x="61" y="285"/>
                  </a:cubicBezTo>
                  <a:cubicBezTo>
                    <a:pt x="60" y="286"/>
                    <a:pt x="62" y="286"/>
                    <a:pt x="61" y="287"/>
                  </a:cubicBezTo>
                  <a:cubicBezTo>
                    <a:pt x="62" y="287"/>
                    <a:pt x="63" y="286"/>
                    <a:pt x="63" y="286"/>
                  </a:cubicBezTo>
                  <a:cubicBezTo>
                    <a:pt x="64" y="287"/>
                    <a:pt x="65" y="287"/>
                    <a:pt x="65" y="289"/>
                  </a:cubicBezTo>
                  <a:cubicBezTo>
                    <a:pt x="65" y="288"/>
                    <a:pt x="66" y="289"/>
                    <a:pt x="67" y="288"/>
                  </a:cubicBezTo>
                  <a:cubicBezTo>
                    <a:pt x="66" y="288"/>
                    <a:pt x="66" y="287"/>
                    <a:pt x="66" y="286"/>
                  </a:cubicBezTo>
                  <a:cubicBezTo>
                    <a:pt x="67" y="286"/>
                    <a:pt x="68" y="286"/>
                    <a:pt x="68" y="287"/>
                  </a:cubicBezTo>
                  <a:cubicBezTo>
                    <a:pt x="67" y="287"/>
                    <a:pt x="67" y="287"/>
                    <a:pt x="67" y="287"/>
                  </a:cubicBezTo>
                  <a:cubicBezTo>
                    <a:pt x="68" y="287"/>
                    <a:pt x="69" y="288"/>
                    <a:pt x="69" y="286"/>
                  </a:cubicBezTo>
                  <a:cubicBezTo>
                    <a:pt x="69" y="289"/>
                    <a:pt x="69" y="289"/>
                    <a:pt x="69" y="289"/>
                  </a:cubicBezTo>
                  <a:cubicBezTo>
                    <a:pt x="70" y="288"/>
                    <a:pt x="71" y="288"/>
                    <a:pt x="72" y="288"/>
                  </a:cubicBezTo>
                  <a:cubicBezTo>
                    <a:pt x="71" y="290"/>
                    <a:pt x="69" y="291"/>
                    <a:pt x="71" y="292"/>
                  </a:cubicBezTo>
                  <a:cubicBezTo>
                    <a:pt x="73" y="291"/>
                    <a:pt x="73" y="291"/>
                    <a:pt x="73" y="291"/>
                  </a:cubicBezTo>
                  <a:cubicBezTo>
                    <a:pt x="74" y="291"/>
                    <a:pt x="74" y="292"/>
                    <a:pt x="74" y="293"/>
                  </a:cubicBezTo>
                  <a:cubicBezTo>
                    <a:pt x="76" y="294"/>
                    <a:pt x="77" y="289"/>
                    <a:pt x="79" y="291"/>
                  </a:cubicBezTo>
                  <a:cubicBezTo>
                    <a:pt x="78" y="293"/>
                    <a:pt x="78" y="293"/>
                    <a:pt x="79" y="294"/>
                  </a:cubicBezTo>
                  <a:cubicBezTo>
                    <a:pt x="79" y="293"/>
                    <a:pt x="79" y="293"/>
                    <a:pt x="80" y="293"/>
                  </a:cubicBezTo>
                  <a:cubicBezTo>
                    <a:pt x="80" y="292"/>
                    <a:pt x="79" y="294"/>
                    <a:pt x="79" y="293"/>
                  </a:cubicBezTo>
                  <a:cubicBezTo>
                    <a:pt x="79" y="291"/>
                    <a:pt x="80" y="292"/>
                    <a:pt x="80" y="292"/>
                  </a:cubicBezTo>
                  <a:cubicBezTo>
                    <a:pt x="81" y="296"/>
                    <a:pt x="86" y="294"/>
                    <a:pt x="88" y="296"/>
                  </a:cubicBezTo>
                  <a:cubicBezTo>
                    <a:pt x="88" y="294"/>
                    <a:pt x="90" y="295"/>
                    <a:pt x="90" y="295"/>
                  </a:cubicBezTo>
                  <a:cubicBezTo>
                    <a:pt x="90" y="297"/>
                    <a:pt x="92" y="294"/>
                    <a:pt x="93" y="296"/>
                  </a:cubicBezTo>
                  <a:cubicBezTo>
                    <a:pt x="92" y="293"/>
                    <a:pt x="92" y="293"/>
                    <a:pt x="92" y="293"/>
                  </a:cubicBezTo>
                  <a:cubicBezTo>
                    <a:pt x="94" y="295"/>
                    <a:pt x="95" y="290"/>
                    <a:pt x="96" y="293"/>
                  </a:cubicBezTo>
                  <a:cubicBezTo>
                    <a:pt x="97" y="293"/>
                    <a:pt x="96" y="294"/>
                    <a:pt x="95" y="295"/>
                  </a:cubicBezTo>
                  <a:cubicBezTo>
                    <a:pt x="96" y="298"/>
                    <a:pt x="99" y="293"/>
                    <a:pt x="100" y="296"/>
                  </a:cubicBezTo>
                  <a:cubicBezTo>
                    <a:pt x="100" y="295"/>
                    <a:pt x="99" y="293"/>
                    <a:pt x="101" y="292"/>
                  </a:cubicBezTo>
                  <a:cubicBezTo>
                    <a:pt x="101" y="294"/>
                    <a:pt x="103" y="295"/>
                    <a:pt x="103" y="295"/>
                  </a:cubicBezTo>
                  <a:cubicBezTo>
                    <a:pt x="104" y="295"/>
                    <a:pt x="104" y="294"/>
                    <a:pt x="105" y="295"/>
                  </a:cubicBezTo>
                  <a:cubicBezTo>
                    <a:pt x="104" y="296"/>
                    <a:pt x="104" y="296"/>
                    <a:pt x="104" y="296"/>
                  </a:cubicBezTo>
                  <a:cubicBezTo>
                    <a:pt x="105" y="297"/>
                    <a:pt x="106" y="296"/>
                    <a:pt x="107" y="295"/>
                  </a:cubicBezTo>
                  <a:cubicBezTo>
                    <a:pt x="108" y="297"/>
                    <a:pt x="110" y="296"/>
                    <a:pt x="111" y="297"/>
                  </a:cubicBezTo>
                  <a:cubicBezTo>
                    <a:pt x="112" y="295"/>
                    <a:pt x="113" y="299"/>
                    <a:pt x="113" y="295"/>
                  </a:cubicBezTo>
                  <a:cubicBezTo>
                    <a:pt x="114" y="296"/>
                    <a:pt x="114" y="296"/>
                    <a:pt x="114" y="296"/>
                  </a:cubicBezTo>
                  <a:cubicBezTo>
                    <a:pt x="114" y="296"/>
                    <a:pt x="115" y="294"/>
                    <a:pt x="115" y="294"/>
                  </a:cubicBezTo>
                  <a:cubicBezTo>
                    <a:pt x="115" y="296"/>
                    <a:pt x="115" y="296"/>
                    <a:pt x="115" y="296"/>
                  </a:cubicBezTo>
                  <a:cubicBezTo>
                    <a:pt x="114" y="298"/>
                    <a:pt x="117" y="296"/>
                    <a:pt x="117" y="298"/>
                  </a:cubicBezTo>
                  <a:cubicBezTo>
                    <a:pt x="116" y="296"/>
                    <a:pt x="117" y="298"/>
                    <a:pt x="118" y="296"/>
                  </a:cubicBezTo>
                  <a:cubicBezTo>
                    <a:pt x="118" y="296"/>
                    <a:pt x="118" y="296"/>
                    <a:pt x="118" y="296"/>
                  </a:cubicBezTo>
                  <a:cubicBezTo>
                    <a:pt x="120" y="296"/>
                    <a:pt x="119" y="295"/>
                    <a:pt x="120" y="295"/>
                  </a:cubicBezTo>
                  <a:cubicBezTo>
                    <a:pt x="121" y="295"/>
                    <a:pt x="120" y="297"/>
                    <a:pt x="120" y="297"/>
                  </a:cubicBezTo>
                  <a:cubicBezTo>
                    <a:pt x="120" y="298"/>
                    <a:pt x="121" y="298"/>
                    <a:pt x="122" y="297"/>
                  </a:cubicBezTo>
                  <a:cubicBezTo>
                    <a:pt x="122" y="298"/>
                    <a:pt x="122" y="298"/>
                    <a:pt x="123" y="298"/>
                  </a:cubicBezTo>
                  <a:cubicBezTo>
                    <a:pt x="123" y="298"/>
                    <a:pt x="123" y="298"/>
                    <a:pt x="123" y="298"/>
                  </a:cubicBezTo>
                  <a:cubicBezTo>
                    <a:pt x="123" y="298"/>
                    <a:pt x="124" y="298"/>
                    <a:pt x="124" y="299"/>
                  </a:cubicBezTo>
                  <a:cubicBezTo>
                    <a:pt x="123" y="300"/>
                    <a:pt x="123" y="300"/>
                    <a:pt x="123" y="300"/>
                  </a:cubicBezTo>
                  <a:cubicBezTo>
                    <a:pt x="124" y="300"/>
                    <a:pt x="125" y="299"/>
                    <a:pt x="125" y="298"/>
                  </a:cubicBezTo>
                  <a:cubicBezTo>
                    <a:pt x="127" y="300"/>
                    <a:pt x="131" y="300"/>
                    <a:pt x="132" y="300"/>
                  </a:cubicBezTo>
                  <a:cubicBezTo>
                    <a:pt x="131" y="299"/>
                    <a:pt x="131" y="301"/>
                    <a:pt x="131" y="300"/>
                  </a:cubicBezTo>
                  <a:cubicBezTo>
                    <a:pt x="132" y="300"/>
                    <a:pt x="133" y="299"/>
                    <a:pt x="133" y="300"/>
                  </a:cubicBezTo>
                  <a:cubicBezTo>
                    <a:pt x="134" y="300"/>
                    <a:pt x="133" y="301"/>
                    <a:pt x="134" y="302"/>
                  </a:cubicBezTo>
                  <a:cubicBezTo>
                    <a:pt x="133" y="302"/>
                    <a:pt x="135" y="300"/>
                    <a:pt x="134" y="300"/>
                  </a:cubicBezTo>
                  <a:cubicBezTo>
                    <a:pt x="134" y="303"/>
                    <a:pt x="138" y="301"/>
                    <a:pt x="139" y="304"/>
                  </a:cubicBezTo>
                  <a:cubicBezTo>
                    <a:pt x="139" y="303"/>
                    <a:pt x="138" y="304"/>
                    <a:pt x="137" y="305"/>
                  </a:cubicBezTo>
                  <a:cubicBezTo>
                    <a:pt x="139" y="305"/>
                    <a:pt x="141" y="305"/>
                    <a:pt x="143" y="304"/>
                  </a:cubicBezTo>
                  <a:cubicBezTo>
                    <a:pt x="142" y="305"/>
                    <a:pt x="142" y="305"/>
                    <a:pt x="141" y="305"/>
                  </a:cubicBezTo>
                  <a:cubicBezTo>
                    <a:pt x="142" y="306"/>
                    <a:pt x="143" y="307"/>
                    <a:pt x="144" y="306"/>
                  </a:cubicBezTo>
                  <a:cubicBezTo>
                    <a:pt x="145" y="305"/>
                    <a:pt x="144" y="307"/>
                    <a:pt x="144" y="306"/>
                  </a:cubicBezTo>
                  <a:cubicBezTo>
                    <a:pt x="144" y="305"/>
                    <a:pt x="146" y="305"/>
                    <a:pt x="146" y="306"/>
                  </a:cubicBezTo>
                  <a:cubicBezTo>
                    <a:pt x="146" y="306"/>
                    <a:pt x="146" y="306"/>
                    <a:pt x="146" y="306"/>
                  </a:cubicBezTo>
                  <a:cubicBezTo>
                    <a:pt x="147" y="307"/>
                    <a:pt x="147" y="306"/>
                    <a:pt x="148" y="307"/>
                  </a:cubicBezTo>
                  <a:cubicBezTo>
                    <a:pt x="148" y="308"/>
                    <a:pt x="147" y="307"/>
                    <a:pt x="147" y="308"/>
                  </a:cubicBezTo>
                  <a:cubicBezTo>
                    <a:pt x="145" y="310"/>
                    <a:pt x="147" y="311"/>
                    <a:pt x="147" y="311"/>
                  </a:cubicBezTo>
                  <a:cubicBezTo>
                    <a:pt x="149" y="311"/>
                    <a:pt x="149" y="311"/>
                    <a:pt x="149" y="311"/>
                  </a:cubicBezTo>
                  <a:cubicBezTo>
                    <a:pt x="150" y="311"/>
                    <a:pt x="148" y="312"/>
                    <a:pt x="148" y="312"/>
                  </a:cubicBezTo>
                  <a:cubicBezTo>
                    <a:pt x="154" y="312"/>
                    <a:pt x="154" y="312"/>
                    <a:pt x="154" y="312"/>
                  </a:cubicBezTo>
                  <a:cubicBezTo>
                    <a:pt x="153" y="312"/>
                    <a:pt x="152" y="314"/>
                    <a:pt x="151" y="314"/>
                  </a:cubicBezTo>
                  <a:cubicBezTo>
                    <a:pt x="152" y="315"/>
                    <a:pt x="155" y="315"/>
                    <a:pt x="157" y="315"/>
                  </a:cubicBezTo>
                  <a:cubicBezTo>
                    <a:pt x="157" y="316"/>
                    <a:pt x="158" y="317"/>
                    <a:pt x="159" y="318"/>
                  </a:cubicBezTo>
                  <a:cubicBezTo>
                    <a:pt x="158" y="319"/>
                    <a:pt x="159" y="317"/>
                    <a:pt x="158" y="318"/>
                  </a:cubicBezTo>
                  <a:cubicBezTo>
                    <a:pt x="157" y="319"/>
                    <a:pt x="157" y="319"/>
                    <a:pt x="157" y="319"/>
                  </a:cubicBezTo>
                  <a:cubicBezTo>
                    <a:pt x="156" y="318"/>
                    <a:pt x="154" y="320"/>
                    <a:pt x="153" y="320"/>
                  </a:cubicBezTo>
                  <a:cubicBezTo>
                    <a:pt x="155" y="320"/>
                    <a:pt x="154" y="323"/>
                    <a:pt x="154" y="325"/>
                  </a:cubicBezTo>
                  <a:cubicBezTo>
                    <a:pt x="157" y="323"/>
                    <a:pt x="156" y="326"/>
                    <a:pt x="159" y="325"/>
                  </a:cubicBezTo>
                  <a:cubicBezTo>
                    <a:pt x="160" y="327"/>
                    <a:pt x="157" y="327"/>
                    <a:pt x="156" y="328"/>
                  </a:cubicBezTo>
                  <a:cubicBezTo>
                    <a:pt x="158" y="329"/>
                    <a:pt x="158" y="331"/>
                    <a:pt x="158" y="333"/>
                  </a:cubicBezTo>
                  <a:cubicBezTo>
                    <a:pt x="158" y="333"/>
                    <a:pt x="158" y="333"/>
                    <a:pt x="158" y="333"/>
                  </a:cubicBezTo>
                  <a:cubicBezTo>
                    <a:pt x="159" y="334"/>
                    <a:pt x="158" y="337"/>
                    <a:pt x="161" y="338"/>
                  </a:cubicBezTo>
                  <a:cubicBezTo>
                    <a:pt x="160" y="338"/>
                    <a:pt x="160" y="338"/>
                    <a:pt x="159" y="338"/>
                  </a:cubicBezTo>
                  <a:cubicBezTo>
                    <a:pt x="159" y="340"/>
                    <a:pt x="163" y="338"/>
                    <a:pt x="162" y="340"/>
                  </a:cubicBezTo>
                  <a:cubicBezTo>
                    <a:pt x="160" y="339"/>
                    <a:pt x="160" y="339"/>
                    <a:pt x="160" y="339"/>
                  </a:cubicBezTo>
                  <a:cubicBezTo>
                    <a:pt x="162" y="340"/>
                    <a:pt x="160" y="342"/>
                    <a:pt x="162" y="343"/>
                  </a:cubicBezTo>
                  <a:cubicBezTo>
                    <a:pt x="161" y="343"/>
                    <a:pt x="161" y="343"/>
                    <a:pt x="160" y="343"/>
                  </a:cubicBezTo>
                  <a:cubicBezTo>
                    <a:pt x="161" y="344"/>
                    <a:pt x="161" y="345"/>
                    <a:pt x="163" y="346"/>
                  </a:cubicBezTo>
                  <a:cubicBezTo>
                    <a:pt x="162" y="347"/>
                    <a:pt x="161" y="346"/>
                    <a:pt x="160" y="346"/>
                  </a:cubicBezTo>
                  <a:cubicBezTo>
                    <a:pt x="160" y="347"/>
                    <a:pt x="163" y="347"/>
                    <a:pt x="162" y="348"/>
                  </a:cubicBezTo>
                  <a:cubicBezTo>
                    <a:pt x="162" y="349"/>
                    <a:pt x="161" y="349"/>
                    <a:pt x="161" y="349"/>
                  </a:cubicBezTo>
                  <a:cubicBezTo>
                    <a:pt x="162" y="350"/>
                    <a:pt x="162" y="351"/>
                    <a:pt x="163" y="352"/>
                  </a:cubicBezTo>
                  <a:cubicBezTo>
                    <a:pt x="162" y="352"/>
                    <a:pt x="162" y="353"/>
                    <a:pt x="161" y="353"/>
                  </a:cubicBezTo>
                  <a:cubicBezTo>
                    <a:pt x="161" y="360"/>
                    <a:pt x="162" y="366"/>
                    <a:pt x="164" y="372"/>
                  </a:cubicBezTo>
                  <a:cubicBezTo>
                    <a:pt x="161" y="374"/>
                    <a:pt x="162" y="371"/>
                    <a:pt x="161" y="372"/>
                  </a:cubicBezTo>
                  <a:cubicBezTo>
                    <a:pt x="163" y="372"/>
                    <a:pt x="161" y="373"/>
                    <a:pt x="162" y="375"/>
                  </a:cubicBezTo>
                  <a:cubicBezTo>
                    <a:pt x="162" y="375"/>
                    <a:pt x="162" y="375"/>
                    <a:pt x="162" y="375"/>
                  </a:cubicBezTo>
                  <a:cubicBezTo>
                    <a:pt x="162" y="376"/>
                    <a:pt x="161" y="376"/>
                    <a:pt x="162" y="377"/>
                  </a:cubicBezTo>
                  <a:cubicBezTo>
                    <a:pt x="162" y="377"/>
                    <a:pt x="162" y="377"/>
                    <a:pt x="162" y="377"/>
                  </a:cubicBezTo>
                  <a:cubicBezTo>
                    <a:pt x="164" y="378"/>
                    <a:pt x="159" y="379"/>
                    <a:pt x="162" y="379"/>
                  </a:cubicBezTo>
                  <a:cubicBezTo>
                    <a:pt x="161" y="380"/>
                    <a:pt x="161" y="380"/>
                    <a:pt x="161" y="380"/>
                  </a:cubicBezTo>
                  <a:cubicBezTo>
                    <a:pt x="163" y="381"/>
                    <a:pt x="160" y="382"/>
                    <a:pt x="162" y="383"/>
                  </a:cubicBezTo>
                  <a:cubicBezTo>
                    <a:pt x="162" y="383"/>
                    <a:pt x="162" y="383"/>
                    <a:pt x="162" y="383"/>
                  </a:cubicBezTo>
                  <a:cubicBezTo>
                    <a:pt x="161" y="384"/>
                    <a:pt x="165" y="386"/>
                    <a:pt x="163" y="386"/>
                  </a:cubicBezTo>
                  <a:cubicBezTo>
                    <a:pt x="163" y="388"/>
                    <a:pt x="164" y="389"/>
                    <a:pt x="166" y="389"/>
                  </a:cubicBezTo>
                  <a:cubicBezTo>
                    <a:pt x="165" y="390"/>
                    <a:pt x="164" y="389"/>
                    <a:pt x="163" y="389"/>
                  </a:cubicBezTo>
                  <a:cubicBezTo>
                    <a:pt x="164" y="394"/>
                    <a:pt x="164" y="400"/>
                    <a:pt x="167" y="404"/>
                  </a:cubicBezTo>
                  <a:cubicBezTo>
                    <a:pt x="166" y="404"/>
                    <a:pt x="166" y="404"/>
                    <a:pt x="165" y="404"/>
                  </a:cubicBezTo>
                  <a:cubicBezTo>
                    <a:pt x="168" y="406"/>
                    <a:pt x="163" y="409"/>
                    <a:pt x="168" y="411"/>
                  </a:cubicBezTo>
                  <a:cubicBezTo>
                    <a:pt x="170" y="412"/>
                    <a:pt x="170" y="412"/>
                    <a:pt x="170" y="412"/>
                  </a:cubicBezTo>
                  <a:cubicBezTo>
                    <a:pt x="169" y="412"/>
                    <a:pt x="168" y="412"/>
                    <a:pt x="167" y="413"/>
                  </a:cubicBezTo>
                  <a:cubicBezTo>
                    <a:pt x="168" y="413"/>
                    <a:pt x="167" y="415"/>
                    <a:pt x="169" y="416"/>
                  </a:cubicBezTo>
                  <a:cubicBezTo>
                    <a:pt x="168" y="416"/>
                    <a:pt x="168" y="416"/>
                    <a:pt x="168" y="416"/>
                  </a:cubicBezTo>
                  <a:cubicBezTo>
                    <a:pt x="167" y="417"/>
                    <a:pt x="170" y="418"/>
                    <a:pt x="169" y="419"/>
                  </a:cubicBezTo>
                  <a:cubicBezTo>
                    <a:pt x="169" y="419"/>
                    <a:pt x="169" y="419"/>
                    <a:pt x="169" y="419"/>
                  </a:cubicBezTo>
                  <a:cubicBezTo>
                    <a:pt x="166" y="425"/>
                    <a:pt x="163" y="434"/>
                    <a:pt x="168" y="438"/>
                  </a:cubicBezTo>
                  <a:cubicBezTo>
                    <a:pt x="169" y="440"/>
                    <a:pt x="166" y="439"/>
                    <a:pt x="166" y="440"/>
                  </a:cubicBezTo>
                  <a:cubicBezTo>
                    <a:pt x="170" y="444"/>
                    <a:pt x="167" y="452"/>
                    <a:pt x="173" y="453"/>
                  </a:cubicBezTo>
                  <a:cubicBezTo>
                    <a:pt x="173" y="454"/>
                    <a:pt x="173" y="454"/>
                    <a:pt x="173" y="455"/>
                  </a:cubicBezTo>
                  <a:cubicBezTo>
                    <a:pt x="173" y="455"/>
                    <a:pt x="173" y="456"/>
                    <a:pt x="174" y="456"/>
                  </a:cubicBezTo>
                  <a:cubicBezTo>
                    <a:pt x="171" y="457"/>
                    <a:pt x="174" y="460"/>
                    <a:pt x="172" y="462"/>
                  </a:cubicBezTo>
                  <a:cubicBezTo>
                    <a:pt x="175" y="462"/>
                    <a:pt x="174" y="463"/>
                    <a:pt x="174" y="464"/>
                  </a:cubicBezTo>
                  <a:cubicBezTo>
                    <a:pt x="174" y="464"/>
                    <a:pt x="173" y="464"/>
                    <a:pt x="173" y="464"/>
                  </a:cubicBezTo>
                  <a:cubicBezTo>
                    <a:pt x="173" y="466"/>
                    <a:pt x="173" y="466"/>
                    <a:pt x="172" y="468"/>
                  </a:cubicBezTo>
                  <a:cubicBezTo>
                    <a:pt x="172" y="469"/>
                    <a:pt x="174" y="469"/>
                    <a:pt x="173" y="470"/>
                  </a:cubicBezTo>
                  <a:cubicBezTo>
                    <a:pt x="171" y="471"/>
                    <a:pt x="173" y="472"/>
                    <a:pt x="172" y="473"/>
                  </a:cubicBezTo>
                  <a:cubicBezTo>
                    <a:pt x="174" y="473"/>
                    <a:pt x="175" y="474"/>
                    <a:pt x="175" y="475"/>
                  </a:cubicBezTo>
                  <a:cubicBezTo>
                    <a:pt x="172" y="475"/>
                    <a:pt x="172" y="475"/>
                    <a:pt x="172" y="475"/>
                  </a:cubicBezTo>
                  <a:cubicBezTo>
                    <a:pt x="174" y="477"/>
                    <a:pt x="170" y="481"/>
                    <a:pt x="174" y="485"/>
                  </a:cubicBezTo>
                  <a:cubicBezTo>
                    <a:pt x="172" y="485"/>
                    <a:pt x="172" y="485"/>
                    <a:pt x="172" y="485"/>
                  </a:cubicBezTo>
                  <a:cubicBezTo>
                    <a:pt x="174" y="488"/>
                    <a:pt x="173" y="491"/>
                    <a:pt x="176" y="494"/>
                  </a:cubicBezTo>
                  <a:cubicBezTo>
                    <a:pt x="175" y="495"/>
                    <a:pt x="175" y="496"/>
                    <a:pt x="175" y="497"/>
                  </a:cubicBezTo>
                  <a:cubicBezTo>
                    <a:pt x="176" y="498"/>
                    <a:pt x="176" y="499"/>
                    <a:pt x="178" y="499"/>
                  </a:cubicBezTo>
                  <a:cubicBezTo>
                    <a:pt x="178" y="500"/>
                    <a:pt x="177" y="500"/>
                    <a:pt x="177" y="500"/>
                  </a:cubicBezTo>
                  <a:cubicBezTo>
                    <a:pt x="176" y="501"/>
                    <a:pt x="174" y="504"/>
                    <a:pt x="177" y="504"/>
                  </a:cubicBezTo>
                  <a:cubicBezTo>
                    <a:pt x="175" y="505"/>
                    <a:pt x="175" y="505"/>
                    <a:pt x="175" y="505"/>
                  </a:cubicBezTo>
                  <a:cubicBezTo>
                    <a:pt x="177" y="506"/>
                    <a:pt x="179" y="507"/>
                    <a:pt x="177" y="508"/>
                  </a:cubicBezTo>
                  <a:cubicBezTo>
                    <a:pt x="178" y="509"/>
                    <a:pt x="179" y="510"/>
                    <a:pt x="181" y="509"/>
                  </a:cubicBezTo>
                  <a:cubicBezTo>
                    <a:pt x="181" y="510"/>
                    <a:pt x="178" y="510"/>
                    <a:pt x="180" y="510"/>
                  </a:cubicBezTo>
                  <a:cubicBezTo>
                    <a:pt x="178" y="510"/>
                    <a:pt x="178" y="510"/>
                    <a:pt x="178" y="510"/>
                  </a:cubicBezTo>
                  <a:cubicBezTo>
                    <a:pt x="177" y="513"/>
                    <a:pt x="179" y="515"/>
                    <a:pt x="180" y="518"/>
                  </a:cubicBezTo>
                  <a:cubicBezTo>
                    <a:pt x="178" y="519"/>
                    <a:pt x="181" y="520"/>
                    <a:pt x="179" y="522"/>
                  </a:cubicBezTo>
                  <a:cubicBezTo>
                    <a:pt x="181" y="523"/>
                    <a:pt x="179" y="525"/>
                    <a:pt x="182" y="525"/>
                  </a:cubicBezTo>
                  <a:cubicBezTo>
                    <a:pt x="181" y="525"/>
                    <a:pt x="181" y="525"/>
                    <a:pt x="181" y="525"/>
                  </a:cubicBezTo>
                  <a:cubicBezTo>
                    <a:pt x="181" y="526"/>
                    <a:pt x="181" y="528"/>
                    <a:pt x="180" y="530"/>
                  </a:cubicBezTo>
                  <a:cubicBezTo>
                    <a:pt x="180" y="531"/>
                    <a:pt x="182" y="530"/>
                    <a:pt x="183" y="531"/>
                  </a:cubicBezTo>
                  <a:cubicBezTo>
                    <a:pt x="182" y="531"/>
                    <a:pt x="182" y="531"/>
                    <a:pt x="182" y="531"/>
                  </a:cubicBezTo>
                  <a:cubicBezTo>
                    <a:pt x="183" y="532"/>
                    <a:pt x="185" y="532"/>
                    <a:pt x="186" y="532"/>
                  </a:cubicBezTo>
                  <a:cubicBezTo>
                    <a:pt x="185" y="533"/>
                    <a:pt x="186" y="533"/>
                    <a:pt x="185" y="533"/>
                  </a:cubicBezTo>
                  <a:cubicBezTo>
                    <a:pt x="185" y="533"/>
                    <a:pt x="183" y="533"/>
                    <a:pt x="181" y="532"/>
                  </a:cubicBezTo>
                  <a:cubicBezTo>
                    <a:pt x="181" y="534"/>
                    <a:pt x="184" y="534"/>
                    <a:pt x="182" y="535"/>
                  </a:cubicBezTo>
                  <a:cubicBezTo>
                    <a:pt x="182" y="536"/>
                    <a:pt x="182" y="536"/>
                    <a:pt x="184" y="536"/>
                  </a:cubicBezTo>
                  <a:cubicBezTo>
                    <a:pt x="184" y="536"/>
                    <a:pt x="183" y="537"/>
                    <a:pt x="182" y="537"/>
                  </a:cubicBezTo>
                  <a:cubicBezTo>
                    <a:pt x="183" y="537"/>
                    <a:pt x="183" y="538"/>
                    <a:pt x="184" y="538"/>
                  </a:cubicBezTo>
                  <a:cubicBezTo>
                    <a:pt x="184" y="538"/>
                    <a:pt x="184" y="537"/>
                    <a:pt x="184" y="537"/>
                  </a:cubicBezTo>
                  <a:cubicBezTo>
                    <a:pt x="185" y="537"/>
                    <a:pt x="185" y="538"/>
                    <a:pt x="187" y="538"/>
                  </a:cubicBezTo>
                  <a:cubicBezTo>
                    <a:pt x="187" y="537"/>
                    <a:pt x="186" y="537"/>
                    <a:pt x="186" y="537"/>
                  </a:cubicBezTo>
                  <a:cubicBezTo>
                    <a:pt x="188" y="537"/>
                    <a:pt x="188" y="538"/>
                    <a:pt x="187" y="538"/>
                  </a:cubicBezTo>
                  <a:cubicBezTo>
                    <a:pt x="186" y="539"/>
                    <a:pt x="185" y="538"/>
                    <a:pt x="184" y="539"/>
                  </a:cubicBezTo>
                  <a:cubicBezTo>
                    <a:pt x="188" y="540"/>
                    <a:pt x="188" y="540"/>
                    <a:pt x="188" y="540"/>
                  </a:cubicBezTo>
                  <a:cubicBezTo>
                    <a:pt x="186" y="540"/>
                    <a:pt x="187" y="539"/>
                    <a:pt x="189" y="539"/>
                  </a:cubicBezTo>
                  <a:cubicBezTo>
                    <a:pt x="188" y="538"/>
                    <a:pt x="188" y="538"/>
                    <a:pt x="188" y="538"/>
                  </a:cubicBezTo>
                  <a:cubicBezTo>
                    <a:pt x="189" y="538"/>
                    <a:pt x="189" y="538"/>
                    <a:pt x="189" y="538"/>
                  </a:cubicBezTo>
                  <a:cubicBezTo>
                    <a:pt x="189" y="537"/>
                    <a:pt x="190" y="536"/>
                    <a:pt x="189" y="535"/>
                  </a:cubicBezTo>
                  <a:cubicBezTo>
                    <a:pt x="187" y="536"/>
                    <a:pt x="187" y="536"/>
                    <a:pt x="187" y="536"/>
                  </a:cubicBezTo>
                  <a:cubicBezTo>
                    <a:pt x="187" y="535"/>
                    <a:pt x="185" y="535"/>
                    <a:pt x="187" y="534"/>
                  </a:cubicBezTo>
                  <a:cubicBezTo>
                    <a:pt x="187" y="534"/>
                    <a:pt x="188" y="534"/>
                    <a:pt x="189" y="534"/>
                  </a:cubicBezTo>
                  <a:cubicBezTo>
                    <a:pt x="189" y="534"/>
                    <a:pt x="188" y="533"/>
                    <a:pt x="188" y="533"/>
                  </a:cubicBezTo>
                  <a:cubicBezTo>
                    <a:pt x="191" y="533"/>
                    <a:pt x="191" y="533"/>
                    <a:pt x="191" y="533"/>
                  </a:cubicBezTo>
                  <a:cubicBezTo>
                    <a:pt x="187" y="533"/>
                    <a:pt x="189" y="532"/>
                    <a:pt x="189" y="531"/>
                  </a:cubicBezTo>
                  <a:cubicBezTo>
                    <a:pt x="189" y="531"/>
                    <a:pt x="189" y="531"/>
                    <a:pt x="189" y="531"/>
                  </a:cubicBezTo>
                  <a:cubicBezTo>
                    <a:pt x="190" y="530"/>
                    <a:pt x="188" y="532"/>
                    <a:pt x="188" y="531"/>
                  </a:cubicBezTo>
                  <a:cubicBezTo>
                    <a:pt x="188" y="530"/>
                    <a:pt x="191" y="530"/>
                    <a:pt x="192" y="530"/>
                  </a:cubicBezTo>
                  <a:cubicBezTo>
                    <a:pt x="191" y="529"/>
                    <a:pt x="189" y="527"/>
                    <a:pt x="191" y="526"/>
                  </a:cubicBezTo>
                  <a:cubicBezTo>
                    <a:pt x="190" y="525"/>
                    <a:pt x="189" y="524"/>
                    <a:pt x="188" y="524"/>
                  </a:cubicBezTo>
                  <a:cubicBezTo>
                    <a:pt x="188" y="523"/>
                    <a:pt x="191" y="523"/>
                    <a:pt x="190" y="523"/>
                  </a:cubicBezTo>
                  <a:cubicBezTo>
                    <a:pt x="190" y="523"/>
                    <a:pt x="191" y="522"/>
                    <a:pt x="192" y="522"/>
                  </a:cubicBezTo>
                  <a:cubicBezTo>
                    <a:pt x="191" y="522"/>
                    <a:pt x="192" y="521"/>
                    <a:pt x="190" y="522"/>
                  </a:cubicBezTo>
                  <a:cubicBezTo>
                    <a:pt x="190" y="520"/>
                    <a:pt x="191" y="519"/>
                    <a:pt x="190" y="518"/>
                  </a:cubicBezTo>
                  <a:cubicBezTo>
                    <a:pt x="190" y="518"/>
                    <a:pt x="192" y="518"/>
                    <a:pt x="193" y="518"/>
                  </a:cubicBezTo>
                  <a:cubicBezTo>
                    <a:pt x="191" y="517"/>
                    <a:pt x="190" y="516"/>
                    <a:pt x="190" y="515"/>
                  </a:cubicBezTo>
                  <a:cubicBezTo>
                    <a:pt x="189" y="515"/>
                    <a:pt x="189" y="516"/>
                    <a:pt x="187" y="516"/>
                  </a:cubicBezTo>
                  <a:cubicBezTo>
                    <a:pt x="187" y="516"/>
                    <a:pt x="186" y="516"/>
                    <a:pt x="186" y="515"/>
                  </a:cubicBezTo>
                  <a:cubicBezTo>
                    <a:pt x="188" y="515"/>
                    <a:pt x="191" y="515"/>
                    <a:pt x="191" y="514"/>
                  </a:cubicBezTo>
                  <a:cubicBezTo>
                    <a:pt x="193" y="514"/>
                    <a:pt x="190" y="515"/>
                    <a:pt x="193" y="515"/>
                  </a:cubicBezTo>
                  <a:cubicBezTo>
                    <a:pt x="195" y="515"/>
                    <a:pt x="196" y="517"/>
                    <a:pt x="194" y="517"/>
                  </a:cubicBezTo>
                  <a:cubicBezTo>
                    <a:pt x="197" y="518"/>
                    <a:pt x="195" y="516"/>
                    <a:pt x="197" y="516"/>
                  </a:cubicBezTo>
                  <a:cubicBezTo>
                    <a:pt x="197" y="516"/>
                    <a:pt x="195" y="515"/>
                    <a:pt x="195" y="514"/>
                  </a:cubicBezTo>
                  <a:cubicBezTo>
                    <a:pt x="194" y="514"/>
                    <a:pt x="194" y="515"/>
                    <a:pt x="193" y="514"/>
                  </a:cubicBezTo>
                  <a:cubicBezTo>
                    <a:pt x="190" y="514"/>
                    <a:pt x="194" y="513"/>
                    <a:pt x="194" y="513"/>
                  </a:cubicBezTo>
                  <a:cubicBezTo>
                    <a:pt x="195" y="513"/>
                    <a:pt x="195" y="513"/>
                    <a:pt x="195" y="513"/>
                  </a:cubicBezTo>
                  <a:cubicBezTo>
                    <a:pt x="196" y="512"/>
                    <a:pt x="194" y="512"/>
                    <a:pt x="194" y="511"/>
                  </a:cubicBezTo>
                  <a:cubicBezTo>
                    <a:pt x="197" y="511"/>
                    <a:pt x="195" y="513"/>
                    <a:pt x="197" y="513"/>
                  </a:cubicBezTo>
                  <a:cubicBezTo>
                    <a:pt x="199" y="512"/>
                    <a:pt x="199" y="512"/>
                    <a:pt x="199" y="512"/>
                  </a:cubicBezTo>
                  <a:cubicBezTo>
                    <a:pt x="199" y="511"/>
                    <a:pt x="196" y="512"/>
                    <a:pt x="197" y="511"/>
                  </a:cubicBezTo>
                  <a:cubicBezTo>
                    <a:pt x="198" y="511"/>
                    <a:pt x="198" y="511"/>
                    <a:pt x="198" y="511"/>
                  </a:cubicBezTo>
                  <a:cubicBezTo>
                    <a:pt x="197" y="510"/>
                    <a:pt x="197" y="510"/>
                    <a:pt x="197" y="510"/>
                  </a:cubicBezTo>
                  <a:cubicBezTo>
                    <a:pt x="196" y="510"/>
                    <a:pt x="194" y="510"/>
                    <a:pt x="195" y="511"/>
                  </a:cubicBezTo>
                  <a:cubicBezTo>
                    <a:pt x="191" y="511"/>
                    <a:pt x="194" y="511"/>
                    <a:pt x="193" y="510"/>
                  </a:cubicBezTo>
                  <a:cubicBezTo>
                    <a:pt x="192" y="509"/>
                    <a:pt x="194" y="510"/>
                    <a:pt x="192" y="510"/>
                  </a:cubicBezTo>
                  <a:cubicBezTo>
                    <a:pt x="190" y="510"/>
                    <a:pt x="190" y="510"/>
                    <a:pt x="190" y="509"/>
                  </a:cubicBezTo>
                  <a:cubicBezTo>
                    <a:pt x="190" y="508"/>
                    <a:pt x="192" y="509"/>
                    <a:pt x="193" y="508"/>
                  </a:cubicBezTo>
                  <a:cubicBezTo>
                    <a:pt x="193" y="508"/>
                    <a:pt x="193" y="509"/>
                    <a:pt x="192" y="509"/>
                  </a:cubicBezTo>
                  <a:cubicBezTo>
                    <a:pt x="194" y="510"/>
                    <a:pt x="196" y="508"/>
                    <a:pt x="197" y="509"/>
                  </a:cubicBezTo>
                  <a:cubicBezTo>
                    <a:pt x="198" y="508"/>
                    <a:pt x="196" y="508"/>
                    <a:pt x="196" y="508"/>
                  </a:cubicBezTo>
                  <a:cubicBezTo>
                    <a:pt x="195" y="508"/>
                    <a:pt x="194" y="508"/>
                    <a:pt x="193" y="508"/>
                  </a:cubicBezTo>
                  <a:cubicBezTo>
                    <a:pt x="188" y="507"/>
                    <a:pt x="197" y="507"/>
                    <a:pt x="196" y="506"/>
                  </a:cubicBezTo>
                  <a:cubicBezTo>
                    <a:pt x="193" y="506"/>
                    <a:pt x="191" y="504"/>
                    <a:pt x="188" y="506"/>
                  </a:cubicBezTo>
                  <a:cubicBezTo>
                    <a:pt x="187" y="505"/>
                    <a:pt x="187" y="505"/>
                    <a:pt x="187" y="505"/>
                  </a:cubicBezTo>
                  <a:cubicBezTo>
                    <a:pt x="189" y="505"/>
                    <a:pt x="189" y="504"/>
                    <a:pt x="191" y="504"/>
                  </a:cubicBezTo>
                  <a:cubicBezTo>
                    <a:pt x="191" y="504"/>
                    <a:pt x="191" y="504"/>
                    <a:pt x="191" y="504"/>
                  </a:cubicBezTo>
                  <a:cubicBezTo>
                    <a:pt x="193" y="504"/>
                    <a:pt x="193" y="504"/>
                    <a:pt x="193" y="504"/>
                  </a:cubicBezTo>
                  <a:cubicBezTo>
                    <a:pt x="195" y="504"/>
                    <a:pt x="196" y="503"/>
                    <a:pt x="197" y="503"/>
                  </a:cubicBezTo>
                  <a:cubicBezTo>
                    <a:pt x="196" y="502"/>
                    <a:pt x="195" y="503"/>
                    <a:pt x="194" y="502"/>
                  </a:cubicBezTo>
                  <a:cubicBezTo>
                    <a:pt x="195" y="502"/>
                    <a:pt x="195" y="502"/>
                    <a:pt x="196" y="502"/>
                  </a:cubicBezTo>
                  <a:cubicBezTo>
                    <a:pt x="195" y="502"/>
                    <a:pt x="193" y="503"/>
                    <a:pt x="193" y="502"/>
                  </a:cubicBezTo>
                  <a:cubicBezTo>
                    <a:pt x="193" y="501"/>
                    <a:pt x="195" y="500"/>
                    <a:pt x="195" y="501"/>
                  </a:cubicBezTo>
                  <a:cubicBezTo>
                    <a:pt x="197" y="501"/>
                    <a:pt x="197" y="501"/>
                    <a:pt x="197" y="501"/>
                  </a:cubicBezTo>
                  <a:cubicBezTo>
                    <a:pt x="195" y="501"/>
                    <a:pt x="198" y="501"/>
                    <a:pt x="197" y="500"/>
                  </a:cubicBezTo>
                  <a:cubicBezTo>
                    <a:pt x="196" y="500"/>
                    <a:pt x="194" y="500"/>
                    <a:pt x="193" y="500"/>
                  </a:cubicBezTo>
                  <a:cubicBezTo>
                    <a:pt x="192" y="499"/>
                    <a:pt x="194" y="499"/>
                    <a:pt x="193" y="499"/>
                  </a:cubicBezTo>
                  <a:cubicBezTo>
                    <a:pt x="195" y="500"/>
                    <a:pt x="195" y="500"/>
                    <a:pt x="195" y="500"/>
                  </a:cubicBezTo>
                  <a:cubicBezTo>
                    <a:pt x="194" y="499"/>
                    <a:pt x="198" y="499"/>
                    <a:pt x="197" y="498"/>
                  </a:cubicBezTo>
                  <a:cubicBezTo>
                    <a:pt x="195" y="498"/>
                    <a:pt x="195" y="498"/>
                    <a:pt x="195" y="498"/>
                  </a:cubicBezTo>
                  <a:cubicBezTo>
                    <a:pt x="196" y="498"/>
                    <a:pt x="196" y="498"/>
                    <a:pt x="197" y="498"/>
                  </a:cubicBezTo>
                  <a:cubicBezTo>
                    <a:pt x="196" y="498"/>
                    <a:pt x="196" y="497"/>
                    <a:pt x="196" y="497"/>
                  </a:cubicBezTo>
                  <a:cubicBezTo>
                    <a:pt x="197" y="497"/>
                    <a:pt x="197" y="497"/>
                    <a:pt x="197" y="497"/>
                  </a:cubicBezTo>
                  <a:cubicBezTo>
                    <a:pt x="196" y="497"/>
                    <a:pt x="193" y="496"/>
                    <a:pt x="196" y="496"/>
                  </a:cubicBezTo>
                  <a:cubicBezTo>
                    <a:pt x="193" y="496"/>
                    <a:pt x="196" y="496"/>
                    <a:pt x="194" y="497"/>
                  </a:cubicBezTo>
                  <a:cubicBezTo>
                    <a:pt x="192" y="497"/>
                    <a:pt x="193" y="496"/>
                    <a:pt x="192" y="496"/>
                  </a:cubicBezTo>
                  <a:cubicBezTo>
                    <a:pt x="195" y="496"/>
                    <a:pt x="192" y="495"/>
                    <a:pt x="192" y="495"/>
                  </a:cubicBezTo>
                  <a:cubicBezTo>
                    <a:pt x="193" y="494"/>
                    <a:pt x="194" y="494"/>
                    <a:pt x="194" y="494"/>
                  </a:cubicBezTo>
                  <a:cubicBezTo>
                    <a:pt x="193" y="494"/>
                    <a:pt x="193" y="494"/>
                    <a:pt x="193" y="494"/>
                  </a:cubicBezTo>
                  <a:cubicBezTo>
                    <a:pt x="196" y="493"/>
                    <a:pt x="192" y="493"/>
                    <a:pt x="193" y="492"/>
                  </a:cubicBezTo>
                  <a:cubicBezTo>
                    <a:pt x="194" y="492"/>
                    <a:pt x="195" y="492"/>
                    <a:pt x="196" y="492"/>
                  </a:cubicBezTo>
                  <a:cubicBezTo>
                    <a:pt x="193" y="493"/>
                    <a:pt x="193" y="491"/>
                    <a:pt x="191" y="491"/>
                  </a:cubicBezTo>
                  <a:cubicBezTo>
                    <a:pt x="192" y="490"/>
                    <a:pt x="194" y="492"/>
                    <a:pt x="196" y="491"/>
                  </a:cubicBezTo>
                  <a:cubicBezTo>
                    <a:pt x="194" y="491"/>
                    <a:pt x="197" y="490"/>
                    <a:pt x="195" y="490"/>
                  </a:cubicBezTo>
                  <a:cubicBezTo>
                    <a:pt x="194" y="491"/>
                    <a:pt x="193" y="490"/>
                    <a:pt x="192" y="490"/>
                  </a:cubicBezTo>
                  <a:cubicBezTo>
                    <a:pt x="192" y="489"/>
                    <a:pt x="193" y="490"/>
                    <a:pt x="194" y="489"/>
                  </a:cubicBezTo>
                  <a:cubicBezTo>
                    <a:pt x="193" y="489"/>
                    <a:pt x="191" y="488"/>
                    <a:pt x="191" y="489"/>
                  </a:cubicBezTo>
                  <a:cubicBezTo>
                    <a:pt x="191" y="488"/>
                    <a:pt x="189" y="488"/>
                    <a:pt x="190" y="487"/>
                  </a:cubicBezTo>
                  <a:cubicBezTo>
                    <a:pt x="192" y="487"/>
                    <a:pt x="191" y="488"/>
                    <a:pt x="192" y="488"/>
                  </a:cubicBezTo>
                  <a:cubicBezTo>
                    <a:pt x="192" y="487"/>
                    <a:pt x="188" y="488"/>
                    <a:pt x="187" y="487"/>
                  </a:cubicBezTo>
                  <a:cubicBezTo>
                    <a:pt x="187" y="487"/>
                    <a:pt x="184" y="487"/>
                    <a:pt x="183" y="486"/>
                  </a:cubicBezTo>
                  <a:cubicBezTo>
                    <a:pt x="183" y="485"/>
                    <a:pt x="184" y="487"/>
                    <a:pt x="186" y="486"/>
                  </a:cubicBezTo>
                  <a:cubicBezTo>
                    <a:pt x="185" y="486"/>
                    <a:pt x="185" y="486"/>
                    <a:pt x="185" y="486"/>
                  </a:cubicBezTo>
                  <a:cubicBezTo>
                    <a:pt x="188" y="485"/>
                    <a:pt x="190" y="487"/>
                    <a:pt x="193" y="486"/>
                  </a:cubicBezTo>
                  <a:cubicBezTo>
                    <a:pt x="192" y="486"/>
                    <a:pt x="192" y="486"/>
                    <a:pt x="192" y="486"/>
                  </a:cubicBezTo>
                  <a:cubicBezTo>
                    <a:pt x="195" y="486"/>
                    <a:pt x="195" y="486"/>
                    <a:pt x="195" y="486"/>
                  </a:cubicBezTo>
                  <a:cubicBezTo>
                    <a:pt x="193" y="486"/>
                    <a:pt x="194" y="485"/>
                    <a:pt x="194" y="484"/>
                  </a:cubicBezTo>
                  <a:cubicBezTo>
                    <a:pt x="192" y="484"/>
                    <a:pt x="194" y="485"/>
                    <a:pt x="193" y="485"/>
                  </a:cubicBezTo>
                  <a:cubicBezTo>
                    <a:pt x="192" y="484"/>
                    <a:pt x="190" y="484"/>
                    <a:pt x="191" y="483"/>
                  </a:cubicBezTo>
                  <a:cubicBezTo>
                    <a:pt x="192" y="484"/>
                    <a:pt x="193" y="483"/>
                    <a:pt x="194" y="483"/>
                  </a:cubicBezTo>
                  <a:cubicBezTo>
                    <a:pt x="195" y="483"/>
                    <a:pt x="192" y="483"/>
                    <a:pt x="193" y="482"/>
                  </a:cubicBezTo>
                  <a:cubicBezTo>
                    <a:pt x="194" y="483"/>
                    <a:pt x="194" y="483"/>
                    <a:pt x="194" y="483"/>
                  </a:cubicBezTo>
                  <a:cubicBezTo>
                    <a:pt x="194" y="480"/>
                    <a:pt x="194" y="478"/>
                    <a:pt x="190" y="476"/>
                  </a:cubicBezTo>
                  <a:cubicBezTo>
                    <a:pt x="191" y="475"/>
                    <a:pt x="191" y="475"/>
                    <a:pt x="193" y="474"/>
                  </a:cubicBezTo>
                  <a:cubicBezTo>
                    <a:pt x="192" y="474"/>
                    <a:pt x="191" y="474"/>
                    <a:pt x="191" y="473"/>
                  </a:cubicBezTo>
                  <a:cubicBezTo>
                    <a:pt x="193" y="473"/>
                    <a:pt x="193" y="473"/>
                    <a:pt x="193" y="473"/>
                  </a:cubicBezTo>
                  <a:cubicBezTo>
                    <a:pt x="194" y="472"/>
                    <a:pt x="192" y="472"/>
                    <a:pt x="191" y="471"/>
                  </a:cubicBezTo>
                  <a:cubicBezTo>
                    <a:pt x="193" y="471"/>
                    <a:pt x="193" y="471"/>
                    <a:pt x="193" y="471"/>
                  </a:cubicBezTo>
                  <a:cubicBezTo>
                    <a:pt x="194" y="471"/>
                    <a:pt x="192" y="470"/>
                    <a:pt x="191" y="470"/>
                  </a:cubicBezTo>
                  <a:cubicBezTo>
                    <a:pt x="193" y="470"/>
                    <a:pt x="193" y="470"/>
                    <a:pt x="193" y="470"/>
                  </a:cubicBezTo>
                  <a:cubicBezTo>
                    <a:pt x="191" y="470"/>
                    <a:pt x="191" y="470"/>
                    <a:pt x="191" y="470"/>
                  </a:cubicBezTo>
                  <a:cubicBezTo>
                    <a:pt x="191" y="469"/>
                    <a:pt x="191" y="468"/>
                    <a:pt x="193" y="469"/>
                  </a:cubicBezTo>
                  <a:cubicBezTo>
                    <a:pt x="193" y="469"/>
                    <a:pt x="192" y="468"/>
                    <a:pt x="192" y="468"/>
                  </a:cubicBezTo>
                  <a:cubicBezTo>
                    <a:pt x="193" y="468"/>
                    <a:pt x="193" y="467"/>
                    <a:pt x="193" y="466"/>
                  </a:cubicBezTo>
                  <a:cubicBezTo>
                    <a:pt x="192" y="466"/>
                    <a:pt x="191" y="466"/>
                    <a:pt x="190" y="466"/>
                  </a:cubicBezTo>
                  <a:cubicBezTo>
                    <a:pt x="188" y="465"/>
                    <a:pt x="190" y="466"/>
                    <a:pt x="189" y="465"/>
                  </a:cubicBezTo>
                  <a:cubicBezTo>
                    <a:pt x="190" y="465"/>
                    <a:pt x="191" y="465"/>
                    <a:pt x="192" y="465"/>
                  </a:cubicBezTo>
                  <a:cubicBezTo>
                    <a:pt x="195" y="465"/>
                    <a:pt x="192" y="462"/>
                    <a:pt x="193" y="461"/>
                  </a:cubicBezTo>
                  <a:cubicBezTo>
                    <a:pt x="192" y="460"/>
                    <a:pt x="192" y="460"/>
                    <a:pt x="192" y="460"/>
                  </a:cubicBezTo>
                  <a:cubicBezTo>
                    <a:pt x="195" y="460"/>
                    <a:pt x="193" y="459"/>
                    <a:pt x="194" y="458"/>
                  </a:cubicBezTo>
                  <a:cubicBezTo>
                    <a:pt x="193" y="458"/>
                    <a:pt x="191" y="457"/>
                    <a:pt x="191" y="456"/>
                  </a:cubicBezTo>
                  <a:cubicBezTo>
                    <a:pt x="189" y="455"/>
                    <a:pt x="193" y="457"/>
                    <a:pt x="195" y="457"/>
                  </a:cubicBezTo>
                  <a:cubicBezTo>
                    <a:pt x="194" y="456"/>
                    <a:pt x="194" y="456"/>
                    <a:pt x="194" y="456"/>
                  </a:cubicBezTo>
                  <a:cubicBezTo>
                    <a:pt x="194" y="456"/>
                    <a:pt x="194" y="456"/>
                    <a:pt x="194" y="456"/>
                  </a:cubicBezTo>
                  <a:cubicBezTo>
                    <a:pt x="194" y="455"/>
                    <a:pt x="193" y="454"/>
                    <a:pt x="194" y="454"/>
                  </a:cubicBezTo>
                  <a:cubicBezTo>
                    <a:pt x="194" y="454"/>
                    <a:pt x="194" y="454"/>
                    <a:pt x="194" y="454"/>
                  </a:cubicBezTo>
                  <a:cubicBezTo>
                    <a:pt x="195" y="454"/>
                    <a:pt x="196" y="455"/>
                    <a:pt x="196" y="454"/>
                  </a:cubicBezTo>
                  <a:cubicBezTo>
                    <a:pt x="194" y="453"/>
                    <a:pt x="196" y="453"/>
                    <a:pt x="194" y="452"/>
                  </a:cubicBezTo>
                  <a:cubicBezTo>
                    <a:pt x="195" y="452"/>
                    <a:pt x="195" y="452"/>
                    <a:pt x="195" y="452"/>
                  </a:cubicBezTo>
                  <a:cubicBezTo>
                    <a:pt x="194" y="451"/>
                    <a:pt x="194" y="451"/>
                    <a:pt x="194" y="451"/>
                  </a:cubicBezTo>
                  <a:cubicBezTo>
                    <a:pt x="195" y="451"/>
                    <a:pt x="195" y="451"/>
                    <a:pt x="195" y="451"/>
                  </a:cubicBezTo>
                  <a:cubicBezTo>
                    <a:pt x="196" y="453"/>
                    <a:pt x="196" y="453"/>
                    <a:pt x="196" y="453"/>
                  </a:cubicBezTo>
                  <a:cubicBezTo>
                    <a:pt x="197" y="452"/>
                    <a:pt x="195" y="452"/>
                    <a:pt x="194" y="451"/>
                  </a:cubicBezTo>
                  <a:cubicBezTo>
                    <a:pt x="193" y="450"/>
                    <a:pt x="195" y="450"/>
                    <a:pt x="195" y="451"/>
                  </a:cubicBezTo>
                  <a:cubicBezTo>
                    <a:pt x="196" y="451"/>
                    <a:pt x="195" y="451"/>
                    <a:pt x="195" y="451"/>
                  </a:cubicBezTo>
                  <a:cubicBezTo>
                    <a:pt x="196" y="452"/>
                    <a:pt x="196" y="451"/>
                    <a:pt x="196" y="452"/>
                  </a:cubicBezTo>
                  <a:cubicBezTo>
                    <a:pt x="196" y="451"/>
                    <a:pt x="195" y="450"/>
                    <a:pt x="195" y="450"/>
                  </a:cubicBezTo>
                  <a:cubicBezTo>
                    <a:pt x="195" y="451"/>
                    <a:pt x="196" y="450"/>
                    <a:pt x="197" y="451"/>
                  </a:cubicBezTo>
                  <a:cubicBezTo>
                    <a:pt x="196" y="450"/>
                    <a:pt x="197" y="450"/>
                    <a:pt x="196" y="450"/>
                  </a:cubicBezTo>
                  <a:cubicBezTo>
                    <a:pt x="196" y="450"/>
                    <a:pt x="195" y="449"/>
                    <a:pt x="194" y="449"/>
                  </a:cubicBezTo>
                  <a:cubicBezTo>
                    <a:pt x="194" y="448"/>
                    <a:pt x="194" y="448"/>
                    <a:pt x="195" y="448"/>
                  </a:cubicBezTo>
                  <a:cubicBezTo>
                    <a:pt x="195" y="449"/>
                    <a:pt x="195" y="449"/>
                    <a:pt x="195" y="449"/>
                  </a:cubicBezTo>
                  <a:cubicBezTo>
                    <a:pt x="195" y="448"/>
                    <a:pt x="196" y="448"/>
                    <a:pt x="194" y="447"/>
                  </a:cubicBezTo>
                  <a:cubicBezTo>
                    <a:pt x="196" y="449"/>
                    <a:pt x="196" y="449"/>
                    <a:pt x="196" y="449"/>
                  </a:cubicBezTo>
                  <a:cubicBezTo>
                    <a:pt x="196" y="448"/>
                    <a:pt x="196" y="448"/>
                    <a:pt x="196" y="447"/>
                  </a:cubicBezTo>
                  <a:cubicBezTo>
                    <a:pt x="197" y="448"/>
                    <a:pt x="198" y="450"/>
                    <a:pt x="199" y="450"/>
                  </a:cubicBezTo>
                  <a:cubicBezTo>
                    <a:pt x="198" y="448"/>
                    <a:pt x="198" y="448"/>
                    <a:pt x="198" y="448"/>
                  </a:cubicBezTo>
                  <a:cubicBezTo>
                    <a:pt x="199" y="448"/>
                    <a:pt x="199" y="448"/>
                    <a:pt x="199" y="449"/>
                  </a:cubicBezTo>
                  <a:cubicBezTo>
                    <a:pt x="200" y="449"/>
                    <a:pt x="198" y="444"/>
                    <a:pt x="199" y="445"/>
                  </a:cubicBezTo>
                  <a:cubicBezTo>
                    <a:pt x="200" y="447"/>
                    <a:pt x="200" y="447"/>
                    <a:pt x="201" y="447"/>
                  </a:cubicBezTo>
                  <a:cubicBezTo>
                    <a:pt x="200" y="446"/>
                    <a:pt x="200" y="446"/>
                    <a:pt x="200" y="446"/>
                  </a:cubicBezTo>
                  <a:cubicBezTo>
                    <a:pt x="200" y="446"/>
                    <a:pt x="201" y="448"/>
                    <a:pt x="200" y="447"/>
                  </a:cubicBezTo>
                  <a:cubicBezTo>
                    <a:pt x="199" y="446"/>
                    <a:pt x="200" y="446"/>
                    <a:pt x="200" y="445"/>
                  </a:cubicBezTo>
                  <a:cubicBezTo>
                    <a:pt x="200" y="446"/>
                    <a:pt x="201" y="447"/>
                    <a:pt x="202" y="447"/>
                  </a:cubicBezTo>
                  <a:cubicBezTo>
                    <a:pt x="202" y="447"/>
                    <a:pt x="202" y="447"/>
                    <a:pt x="202" y="447"/>
                  </a:cubicBezTo>
                  <a:cubicBezTo>
                    <a:pt x="205" y="449"/>
                    <a:pt x="200" y="450"/>
                    <a:pt x="204" y="454"/>
                  </a:cubicBezTo>
                  <a:cubicBezTo>
                    <a:pt x="205" y="456"/>
                    <a:pt x="206" y="463"/>
                    <a:pt x="206" y="463"/>
                  </a:cubicBezTo>
                  <a:cubicBezTo>
                    <a:pt x="214" y="451"/>
                    <a:pt x="212" y="449"/>
                    <a:pt x="214" y="446"/>
                  </a:cubicBezTo>
                  <a:cubicBezTo>
                    <a:pt x="214" y="447"/>
                    <a:pt x="214" y="447"/>
                    <a:pt x="214" y="447"/>
                  </a:cubicBezTo>
                  <a:cubicBezTo>
                    <a:pt x="214" y="446"/>
                    <a:pt x="214" y="446"/>
                    <a:pt x="214" y="446"/>
                  </a:cubicBezTo>
                  <a:cubicBezTo>
                    <a:pt x="214" y="446"/>
                    <a:pt x="215" y="446"/>
                    <a:pt x="215" y="446"/>
                  </a:cubicBezTo>
                  <a:cubicBezTo>
                    <a:pt x="215" y="446"/>
                    <a:pt x="215" y="447"/>
                    <a:pt x="216" y="445"/>
                  </a:cubicBezTo>
                  <a:cubicBezTo>
                    <a:pt x="216" y="445"/>
                    <a:pt x="216" y="445"/>
                    <a:pt x="216" y="445"/>
                  </a:cubicBezTo>
                  <a:cubicBezTo>
                    <a:pt x="216" y="445"/>
                    <a:pt x="217" y="443"/>
                    <a:pt x="217" y="443"/>
                  </a:cubicBezTo>
                  <a:cubicBezTo>
                    <a:pt x="216" y="445"/>
                    <a:pt x="216" y="445"/>
                    <a:pt x="216" y="445"/>
                  </a:cubicBezTo>
                  <a:cubicBezTo>
                    <a:pt x="216" y="447"/>
                    <a:pt x="217" y="446"/>
                    <a:pt x="217" y="447"/>
                  </a:cubicBezTo>
                  <a:cubicBezTo>
                    <a:pt x="217" y="445"/>
                    <a:pt x="217" y="447"/>
                    <a:pt x="218" y="445"/>
                  </a:cubicBezTo>
                  <a:cubicBezTo>
                    <a:pt x="218" y="445"/>
                    <a:pt x="218" y="445"/>
                    <a:pt x="218" y="445"/>
                  </a:cubicBezTo>
                  <a:cubicBezTo>
                    <a:pt x="219" y="445"/>
                    <a:pt x="219" y="444"/>
                    <a:pt x="220" y="444"/>
                  </a:cubicBezTo>
                  <a:cubicBezTo>
                    <a:pt x="220" y="444"/>
                    <a:pt x="219" y="446"/>
                    <a:pt x="219" y="446"/>
                  </a:cubicBezTo>
                  <a:cubicBezTo>
                    <a:pt x="219" y="447"/>
                    <a:pt x="219" y="447"/>
                    <a:pt x="220" y="447"/>
                  </a:cubicBezTo>
                  <a:cubicBezTo>
                    <a:pt x="220" y="447"/>
                    <a:pt x="220" y="446"/>
                    <a:pt x="220" y="446"/>
                  </a:cubicBezTo>
                  <a:cubicBezTo>
                    <a:pt x="220" y="446"/>
                    <a:pt x="220" y="446"/>
                    <a:pt x="220" y="447"/>
                  </a:cubicBezTo>
                  <a:cubicBezTo>
                    <a:pt x="220" y="446"/>
                    <a:pt x="220" y="446"/>
                    <a:pt x="220" y="446"/>
                  </a:cubicBezTo>
                  <a:cubicBezTo>
                    <a:pt x="220" y="446"/>
                    <a:pt x="220" y="446"/>
                    <a:pt x="220" y="447"/>
                  </a:cubicBezTo>
                  <a:cubicBezTo>
                    <a:pt x="220" y="447"/>
                    <a:pt x="220" y="447"/>
                    <a:pt x="220" y="447"/>
                  </a:cubicBezTo>
                  <a:cubicBezTo>
                    <a:pt x="220" y="447"/>
                    <a:pt x="220" y="447"/>
                    <a:pt x="220" y="447"/>
                  </a:cubicBezTo>
                  <a:cubicBezTo>
                    <a:pt x="220" y="447"/>
                    <a:pt x="220" y="447"/>
                    <a:pt x="220" y="447"/>
                  </a:cubicBezTo>
                  <a:cubicBezTo>
                    <a:pt x="220" y="447"/>
                    <a:pt x="220" y="447"/>
                    <a:pt x="220" y="448"/>
                  </a:cubicBezTo>
                  <a:cubicBezTo>
                    <a:pt x="220" y="449"/>
                    <a:pt x="220" y="449"/>
                    <a:pt x="220" y="449"/>
                  </a:cubicBezTo>
                  <a:cubicBezTo>
                    <a:pt x="220" y="449"/>
                    <a:pt x="221" y="448"/>
                    <a:pt x="221" y="447"/>
                  </a:cubicBezTo>
                  <a:cubicBezTo>
                    <a:pt x="222" y="449"/>
                    <a:pt x="224" y="448"/>
                    <a:pt x="225" y="448"/>
                  </a:cubicBezTo>
                  <a:cubicBezTo>
                    <a:pt x="225" y="448"/>
                    <a:pt x="224" y="449"/>
                    <a:pt x="225" y="449"/>
                  </a:cubicBezTo>
                  <a:cubicBezTo>
                    <a:pt x="225" y="449"/>
                    <a:pt x="226" y="448"/>
                    <a:pt x="226" y="449"/>
                  </a:cubicBezTo>
                  <a:cubicBezTo>
                    <a:pt x="226" y="448"/>
                    <a:pt x="225" y="450"/>
                    <a:pt x="225" y="450"/>
                  </a:cubicBezTo>
                  <a:cubicBezTo>
                    <a:pt x="225" y="451"/>
                    <a:pt x="226" y="449"/>
                    <a:pt x="226" y="449"/>
                  </a:cubicBezTo>
                  <a:cubicBezTo>
                    <a:pt x="225" y="452"/>
                    <a:pt x="229" y="450"/>
                    <a:pt x="229" y="452"/>
                  </a:cubicBezTo>
                  <a:cubicBezTo>
                    <a:pt x="229" y="451"/>
                    <a:pt x="228" y="452"/>
                    <a:pt x="227" y="452"/>
                  </a:cubicBezTo>
                  <a:cubicBezTo>
                    <a:pt x="228" y="452"/>
                    <a:pt x="229" y="452"/>
                    <a:pt x="232" y="452"/>
                  </a:cubicBezTo>
                  <a:cubicBezTo>
                    <a:pt x="230" y="453"/>
                    <a:pt x="230" y="453"/>
                    <a:pt x="230" y="453"/>
                  </a:cubicBezTo>
                  <a:cubicBezTo>
                    <a:pt x="230" y="453"/>
                    <a:pt x="231" y="453"/>
                    <a:pt x="232" y="453"/>
                  </a:cubicBezTo>
                  <a:cubicBezTo>
                    <a:pt x="233" y="452"/>
                    <a:pt x="234" y="452"/>
                    <a:pt x="234" y="452"/>
                  </a:cubicBezTo>
                  <a:cubicBezTo>
                    <a:pt x="234" y="452"/>
                    <a:pt x="234" y="452"/>
                    <a:pt x="234" y="452"/>
                  </a:cubicBezTo>
                  <a:cubicBezTo>
                    <a:pt x="235" y="453"/>
                    <a:pt x="235" y="452"/>
                    <a:pt x="236" y="453"/>
                  </a:cubicBezTo>
                  <a:cubicBezTo>
                    <a:pt x="235" y="454"/>
                    <a:pt x="235" y="453"/>
                    <a:pt x="234" y="454"/>
                  </a:cubicBezTo>
                  <a:cubicBezTo>
                    <a:pt x="232" y="455"/>
                    <a:pt x="233" y="456"/>
                    <a:pt x="233" y="456"/>
                  </a:cubicBezTo>
                  <a:cubicBezTo>
                    <a:pt x="235" y="456"/>
                    <a:pt x="235" y="456"/>
                    <a:pt x="235" y="456"/>
                  </a:cubicBezTo>
                  <a:cubicBezTo>
                    <a:pt x="236" y="456"/>
                    <a:pt x="234" y="457"/>
                    <a:pt x="234" y="457"/>
                  </a:cubicBezTo>
                  <a:cubicBezTo>
                    <a:pt x="239" y="456"/>
                    <a:pt x="239" y="456"/>
                    <a:pt x="239" y="456"/>
                  </a:cubicBezTo>
                  <a:cubicBezTo>
                    <a:pt x="238" y="456"/>
                    <a:pt x="237" y="458"/>
                    <a:pt x="236" y="457"/>
                  </a:cubicBezTo>
                  <a:cubicBezTo>
                    <a:pt x="237" y="458"/>
                    <a:pt x="240" y="458"/>
                    <a:pt x="241" y="458"/>
                  </a:cubicBezTo>
                  <a:cubicBezTo>
                    <a:pt x="241" y="459"/>
                    <a:pt x="243" y="459"/>
                    <a:pt x="243" y="460"/>
                  </a:cubicBezTo>
                  <a:cubicBezTo>
                    <a:pt x="242" y="460"/>
                    <a:pt x="243" y="459"/>
                    <a:pt x="242" y="460"/>
                  </a:cubicBezTo>
                  <a:cubicBezTo>
                    <a:pt x="240" y="461"/>
                    <a:pt x="240" y="461"/>
                    <a:pt x="240" y="461"/>
                  </a:cubicBezTo>
                  <a:cubicBezTo>
                    <a:pt x="240" y="460"/>
                    <a:pt x="238" y="461"/>
                    <a:pt x="237" y="461"/>
                  </a:cubicBezTo>
                  <a:cubicBezTo>
                    <a:pt x="238" y="462"/>
                    <a:pt x="238" y="463"/>
                    <a:pt x="237" y="464"/>
                  </a:cubicBezTo>
                  <a:cubicBezTo>
                    <a:pt x="240" y="463"/>
                    <a:pt x="239" y="465"/>
                    <a:pt x="242" y="465"/>
                  </a:cubicBezTo>
                  <a:cubicBezTo>
                    <a:pt x="242" y="466"/>
                    <a:pt x="240" y="466"/>
                    <a:pt x="239" y="466"/>
                  </a:cubicBezTo>
                  <a:cubicBezTo>
                    <a:pt x="240" y="467"/>
                    <a:pt x="240" y="468"/>
                    <a:pt x="240" y="469"/>
                  </a:cubicBezTo>
                  <a:cubicBezTo>
                    <a:pt x="240" y="469"/>
                    <a:pt x="240" y="469"/>
                    <a:pt x="240" y="469"/>
                  </a:cubicBezTo>
                  <a:cubicBezTo>
                    <a:pt x="240" y="470"/>
                    <a:pt x="240" y="472"/>
                    <a:pt x="242" y="472"/>
                  </a:cubicBezTo>
                  <a:cubicBezTo>
                    <a:pt x="241" y="472"/>
                    <a:pt x="241" y="472"/>
                    <a:pt x="241" y="472"/>
                  </a:cubicBezTo>
                  <a:cubicBezTo>
                    <a:pt x="240" y="473"/>
                    <a:pt x="244" y="472"/>
                    <a:pt x="243" y="474"/>
                  </a:cubicBezTo>
                  <a:cubicBezTo>
                    <a:pt x="242" y="473"/>
                    <a:pt x="242" y="473"/>
                    <a:pt x="242" y="473"/>
                  </a:cubicBezTo>
                  <a:cubicBezTo>
                    <a:pt x="243" y="474"/>
                    <a:pt x="241" y="475"/>
                    <a:pt x="243" y="476"/>
                  </a:cubicBezTo>
                  <a:cubicBezTo>
                    <a:pt x="242" y="476"/>
                    <a:pt x="242" y="476"/>
                    <a:pt x="241" y="475"/>
                  </a:cubicBezTo>
                  <a:cubicBezTo>
                    <a:pt x="242" y="476"/>
                    <a:pt x="242" y="477"/>
                    <a:pt x="243" y="478"/>
                  </a:cubicBezTo>
                  <a:cubicBezTo>
                    <a:pt x="241" y="478"/>
                    <a:pt x="241" y="478"/>
                    <a:pt x="241" y="478"/>
                  </a:cubicBezTo>
                  <a:cubicBezTo>
                    <a:pt x="240" y="478"/>
                    <a:pt x="244" y="478"/>
                    <a:pt x="243" y="479"/>
                  </a:cubicBezTo>
                  <a:cubicBezTo>
                    <a:pt x="243" y="479"/>
                    <a:pt x="242" y="480"/>
                    <a:pt x="242" y="480"/>
                  </a:cubicBezTo>
                  <a:cubicBezTo>
                    <a:pt x="243" y="480"/>
                    <a:pt x="243" y="481"/>
                    <a:pt x="243" y="481"/>
                  </a:cubicBezTo>
                  <a:cubicBezTo>
                    <a:pt x="241" y="482"/>
                    <a:pt x="241" y="482"/>
                    <a:pt x="241" y="482"/>
                  </a:cubicBezTo>
                  <a:cubicBezTo>
                    <a:pt x="241" y="486"/>
                    <a:pt x="241" y="490"/>
                    <a:pt x="243" y="494"/>
                  </a:cubicBezTo>
                  <a:cubicBezTo>
                    <a:pt x="240" y="494"/>
                    <a:pt x="241" y="493"/>
                    <a:pt x="240" y="493"/>
                  </a:cubicBezTo>
                  <a:cubicBezTo>
                    <a:pt x="242" y="493"/>
                    <a:pt x="240" y="494"/>
                    <a:pt x="241" y="495"/>
                  </a:cubicBezTo>
                  <a:cubicBezTo>
                    <a:pt x="241" y="495"/>
                    <a:pt x="241" y="495"/>
                    <a:pt x="241" y="495"/>
                  </a:cubicBezTo>
                  <a:cubicBezTo>
                    <a:pt x="241" y="496"/>
                    <a:pt x="240" y="496"/>
                    <a:pt x="240" y="497"/>
                  </a:cubicBezTo>
                  <a:cubicBezTo>
                    <a:pt x="241" y="497"/>
                    <a:pt x="241" y="497"/>
                    <a:pt x="241" y="497"/>
                  </a:cubicBezTo>
                  <a:cubicBezTo>
                    <a:pt x="242" y="497"/>
                    <a:pt x="238" y="498"/>
                    <a:pt x="241" y="498"/>
                  </a:cubicBezTo>
                  <a:cubicBezTo>
                    <a:pt x="239" y="499"/>
                    <a:pt x="239" y="499"/>
                    <a:pt x="239" y="499"/>
                  </a:cubicBezTo>
                  <a:cubicBezTo>
                    <a:pt x="242" y="499"/>
                    <a:pt x="238" y="499"/>
                    <a:pt x="240" y="500"/>
                  </a:cubicBezTo>
                  <a:cubicBezTo>
                    <a:pt x="240" y="500"/>
                    <a:pt x="240" y="500"/>
                    <a:pt x="240" y="500"/>
                  </a:cubicBezTo>
                  <a:cubicBezTo>
                    <a:pt x="239" y="501"/>
                    <a:pt x="243" y="502"/>
                    <a:pt x="241" y="502"/>
                  </a:cubicBezTo>
                  <a:cubicBezTo>
                    <a:pt x="241" y="503"/>
                    <a:pt x="242" y="504"/>
                    <a:pt x="244" y="504"/>
                  </a:cubicBezTo>
                  <a:cubicBezTo>
                    <a:pt x="241" y="504"/>
                    <a:pt x="241" y="504"/>
                    <a:pt x="241" y="504"/>
                  </a:cubicBezTo>
                  <a:cubicBezTo>
                    <a:pt x="242" y="507"/>
                    <a:pt x="241" y="511"/>
                    <a:pt x="244" y="513"/>
                  </a:cubicBezTo>
                  <a:cubicBezTo>
                    <a:pt x="243" y="513"/>
                    <a:pt x="243" y="513"/>
                    <a:pt x="243" y="513"/>
                  </a:cubicBezTo>
                  <a:cubicBezTo>
                    <a:pt x="245" y="515"/>
                    <a:pt x="241" y="517"/>
                    <a:pt x="245" y="518"/>
                  </a:cubicBezTo>
                  <a:cubicBezTo>
                    <a:pt x="247" y="518"/>
                    <a:pt x="247" y="518"/>
                    <a:pt x="247" y="518"/>
                  </a:cubicBezTo>
                  <a:cubicBezTo>
                    <a:pt x="244" y="519"/>
                    <a:pt x="244" y="519"/>
                    <a:pt x="244" y="519"/>
                  </a:cubicBezTo>
                  <a:cubicBezTo>
                    <a:pt x="246" y="519"/>
                    <a:pt x="245" y="520"/>
                    <a:pt x="247" y="521"/>
                  </a:cubicBezTo>
                  <a:cubicBezTo>
                    <a:pt x="245" y="521"/>
                    <a:pt x="245" y="521"/>
                    <a:pt x="245" y="521"/>
                  </a:cubicBezTo>
                  <a:cubicBezTo>
                    <a:pt x="245" y="521"/>
                    <a:pt x="247" y="522"/>
                    <a:pt x="247" y="523"/>
                  </a:cubicBezTo>
                  <a:cubicBezTo>
                    <a:pt x="246" y="523"/>
                    <a:pt x="246" y="523"/>
                    <a:pt x="246" y="523"/>
                  </a:cubicBezTo>
                  <a:cubicBezTo>
                    <a:pt x="243" y="527"/>
                    <a:pt x="241" y="532"/>
                    <a:pt x="246" y="534"/>
                  </a:cubicBezTo>
                  <a:cubicBezTo>
                    <a:pt x="247" y="535"/>
                    <a:pt x="243" y="535"/>
                    <a:pt x="244" y="536"/>
                  </a:cubicBezTo>
                  <a:cubicBezTo>
                    <a:pt x="247" y="538"/>
                    <a:pt x="245" y="541"/>
                    <a:pt x="247" y="543"/>
                  </a:cubicBezTo>
                  <a:cubicBezTo>
                    <a:pt x="246" y="546"/>
                    <a:pt x="244" y="545"/>
                    <a:pt x="243" y="548"/>
                  </a:cubicBezTo>
                  <a:cubicBezTo>
                    <a:pt x="243" y="547"/>
                    <a:pt x="243" y="547"/>
                    <a:pt x="243" y="547"/>
                  </a:cubicBezTo>
                  <a:cubicBezTo>
                    <a:pt x="242" y="549"/>
                    <a:pt x="241" y="547"/>
                    <a:pt x="240" y="546"/>
                  </a:cubicBezTo>
                  <a:cubicBezTo>
                    <a:pt x="240" y="547"/>
                    <a:pt x="239" y="547"/>
                    <a:pt x="240" y="549"/>
                  </a:cubicBezTo>
                  <a:cubicBezTo>
                    <a:pt x="239" y="550"/>
                    <a:pt x="238" y="546"/>
                    <a:pt x="238" y="547"/>
                  </a:cubicBezTo>
                  <a:cubicBezTo>
                    <a:pt x="238" y="546"/>
                    <a:pt x="238" y="548"/>
                    <a:pt x="238" y="548"/>
                  </a:cubicBezTo>
                  <a:cubicBezTo>
                    <a:pt x="236" y="550"/>
                    <a:pt x="238" y="546"/>
                    <a:pt x="235" y="545"/>
                  </a:cubicBezTo>
                  <a:cubicBezTo>
                    <a:pt x="232" y="546"/>
                    <a:pt x="228" y="548"/>
                    <a:pt x="225" y="547"/>
                  </a:cubicBezTo>
                  <a:cubicBezTo>
                    <a:pt x="225" y="547"/>
                    <a:pt x="225" y="549"/>
                    <a:pt x="225" y="549"/>
                  </a:cubicBezTo>
                  <a:cubicBezTo>
                    <a:pt x="224" y="546"/>
                    <a:pt x="224" y="550"/>
                    <a:pt x="223" y="549"/>
                  </a:cubicBezTo>
                  <a:cubicBezTo>
                    <a:pt x="223" y="548"/>
                    <a:pt x="223" y="548"/>
                    <a:pt x="223" y="547"/>
                  </a:cubicBezTo>
                  <a:cubicBezTo>
                    <a:pt x="222" y="546"/>
                    <a:pt x="220" y="548"/>
                    <a:pt x="219" y="547"/>
                  </a:cubicBezTo>
                  <a:cubicBezTo>
                    <a:pt x="218" y="549"/>
                    <a:pt x="216" y="546"/>
                    <a:pt x="215" y="548"/>
                  </a:cubicBezTo>
                  <a:cubicBezTo>
                    <a:pt x="215" y="546"/>
                    <a:pt x="214" y="547"/>
                    <a:pt x="214" y="546"/>
                  </a:cubicBezTo>
                  <a:cubicBezTo>
                    <a:pt x="213" y="550"/>
                    <a:pt x="211" y="545"/>
                    <a:pt x="210" y="547"/>
                  </a:cubicBezTo>
                  <a:cubicBezTo>
                    <a:pt x="210" y="547"/>
                    <a:pt x="210" y="547"/>
                    <a:pt x="210" y="547"/>
                  </a:cubicBezTo>
                  <a:cubicBezTo>
                    <a:pt x="206" y="547"/>
                    <a:pt x="202" y="547"/>
                    <a:pt x="198" y="549"/>
                  </a:cubicBezTo>
                  <a:cubicBezTo>
                    <a:pt x="195" y="549"/>
                    <a:pt x="193" y="546"/>
                    <a:pt x="190" y="547"/>
                  </a:cubicBezTo>
                  <a:cubicBezTo>
                    <a:pt x="190" y="548"/>
                    <a:pt x="190" y="549"/>
                    <a:pt x="190" y="549"/>
                  </a:cubicBezTo>
                  <a:cubicBezTo>
                    <a:pt x="189" y="549"/>
                    <a:pt x="190" y="548"/>
                    <a:pt x="190" y="547"/>
                  </a:cubicBezTo>
                  <a:cubicBezTo>
                    <a:pt x="188" y="549"/>
                    <a:pt x="187" y="547"/>
                    <a:pt x="185" y="547"/>
                  </a:cubicBezTo>
                  <a:cubicBezTo>
                    <a:pt x="185" y="548"/>
                    <a:pt x="184" y="548"/>
                    <a:pt x="185" y="549"/>
                  </a:cubicBezTo>
                  <a:cubicBezTo>
                    <a:pt x="183" y="546"/>
                    <a:pt x="181" y="550"/>
                    <a:pt x="179" y="548"/>
                  </a:cubicBezTo>
                  <a:cubicBezTo>
                    <a:pt x="179" y="552"/>
                    <a:pt x="178" y="550"/>
                    <a:pt x="177" y="551"/>
                  </a:cubicBezTo>
                  <a:cubicBezTo>
                    <a:pt x="177" y="551"/>
                    <a:pt x="177" y="550"/>
                    <a:pt x="177" y="549"/>
                  </a:cubicBezTo>
                  <a:cubicBezTo>
                    <a:pt x="175" y="550"/>
                    <a:pt x="175" y="550"/>
                    <a:pt x="173" y="549"/>
                  </a:cubicBezTo>
                  <a:cubicBezTo>
                    <a:pt x="172" y="549"/>
                    <a:pt x="172" y="551"/>
                    <a:pt x="171" y="551"/>
                  </a:cubicBezTo>
                  <a:cubicBezTo>
                    <a:pt x="171" y="548"/>
                    <a:pt x="170" y="550"/>
                    <a:pt x="169" y="550"/>
                  </a:cubicBezTo>
                  <a:cubicBezTo>
                    <a:pt x="169" y="552"/>
                    <a:pt x="168" y="553"/>
                    <a:pt x="167" y="552"/>
                  </a:cubicBezTo>
                  <a:cubicBezTo>
                    <a:pt x="168" y="549"/>
                    <a:pt x="168" y="549"/>
                    <a:pt x="168" y="549"/>
                  </a:cubicBezTo>
                  <a:cubicBezTo>
                    <a:pt x="165" y="551"/>
                    <a:pt x="162" y="548"/>
                    <a:pt x="159" y="551"/>
                  </a:cubicBezTo>
                  <a:cubicBezTo>
                    <a:pt x="159" y="549"/>
                    <a:pt x="159" y="549"/>
                    <a:pt x="159" y="549"/>
                  </a:cubicBezTo>
                  <a:cubicBezTo>
                    <a:pt x="156" y="550"/>
                    <a:pt x="154" y="548"/>
                    <a:pt x="151" y="549"/>
                  </a:cubicBezTo>
                  <a:cubicBezTo>
                    <a:pt x="150" y="548"/>
                    <a:pt x="150" y="547"/>
                    <a:pt x="149" y="547"/>
                  </a:cubicBezTo>
                  <a:cubicBezTo>
                    <a:pt x="148" y="548"/>
                    <a:pt x="148" y="548"/>
                    <a:pt x="146" y="549"/>
                  </a:cubicBezTo>
                  <a:cubicBezTo>
                    <a:pt x="146" y="549"/>
                    <a:pt x="146" y="548"/>
                    <a:pt x="147" y="547"/>
                  </a:cubicBezTo>
                  <a:cubicBezTo>
                    <a:pt x="146" y="546"/>
                    <a:pt x="147" y="544"/>
                    <a:pt x="145" y="545"/>
                  </a:cubicBezTo>
                  <a:cubicBezTo>
                    <a:pt x="146" y="545"/>
                    <a:pt x="146" y="545"/>
                    <a:pt x="146" y="545"/>
                  </a:cubicBezTo>
                  <a:cubicBezTo>
                    <a:pt x="145" y="545"/>
                    <a:pt x="143" y="545"/>
                    <a:pt x="144" y="544"/>
                  </a:cubicBezTo>
                  <a:cubicBezTo>
                    <a:pt x="143" y="544"/>
                    <a:pt x="142" y="543"/>
                    <a:pt x="140" y="544"/>
                  </a:cubicBezTo>
                  <a:cubicBezTo>
                    <a:pt x="140" y="543"/>
                    <a:pt x="143" y="543"/>
                    <a:pt x="141" y="543"/>
                  </a:cubicBezTo>
                  <a:cubicBezTo>
                    <a:pt x="143" y="543"/>
                    <a:pt x="143" y="543"/>
                    <a:pt x="143" y="543"/>
                  </a:cubicBezTo>
                  <a:cubicBezTo>
                    <a:pt x="143" y="541"/>
                    <a:pt x="142" y="539"/>
                    <a:pt x="142" y="537"/>
                  </a:cubicBezTo>
                  <a:cubicBezTo>
                    <a:pt x="145" y="537"/>
                    <a:pt x="142" y="534"/>
                    <a:pt x="144" y="534"/>
                  </a:cubicBezTo>
                  <a:cubicBezTo>
                    <a:pt x="143" y="533"/>
                    <a:pt x="146" y="532"/>
                    <a:pt x="143" y="530"/>
                  </a:cubicBezTo>
                  <a:cubicBezTo>
                    <a:pt x="144" y="531"/>
                    <a:pt x="144" y="531"/>
                    <a:pt x="144" y="531"/>
                  </a:cubicBezTo>
                  <a:cubicBezTo>
                    <a:pt x="145" y="530"/>
                    <a:pt x="146" y="528"/>
                    <a:pt x="147" y="527"/>
                  </a:cubicBezTo>
                  <a:cubicBezTo>
                    <a:pt x="148" y="527"/>
                    <a:pt x="146" y="526"/>
                    <a:pt x="146" y="525"/>
                  </a:cubicBezTo>
                  <a:cubicBezTo>
                    <a:pt x="147" y="525"/>
                    <a:pt x="147" y="525"/>
                    <a:pt x="147" y="525"/>
                  </a:cubicBezTo>
                  <a:cubicBezTo>
                    <a:pt x="147" y="524"/>
                    <a:pt x="145" y="523"/>
                    <a:pt x="145" y="522"/>
                  </a:cubicBezTo>
                  <a:cubicBezTo>
                    <a:pt x="146" y="522"/>
                    <a:pt x="145" y="521"/>
                    <a:pt x="146" y="521"/>
                  </a:cubicBezTo>
                  <a:cubicBezTo>
                    <a:pt x="146" y="522"/>
                    <a:pt x="147" y="523"/>
                    <a:pt x="149" y="525"/>
                  </a:cubicBezTo>
                  <a:cubicBezTo>
                    <a:pt x="150" y="525"/>
                    <a:pt x="147" y="522"/>
                    <a:pt x="149" y="523"/>
                  </a:cubicBezTo>
                  <a:cubicBezTo>
                    <a:pt x="150" y="522"/>
                    <a:pt x="150" y="521"/>
                    <a:pt x="149" y="520"/>
                  </a:cubicBezTo>
                  <a:cubicBezTo>
                    <a:pt x="149" y="521"/>
                    <a:pt x="150" y="520"/>
                    <a:pt x="150" y="521"/>
                  </a:cubicBezTo>
                  <a:cubicBezTo>
                    <a:pt x="151" y="521"/>
                    <a:pt x="151" y="520"/>
                    <a:pt x="151" y="520"/>
                  </a:cubicBezTo>
                  <a:cubicBezTo>
                    <a:pt x="150" y="520"/>
                    <a:pt x="150" y="520"/>
                    <a:pt x="150" y="520"/>
                  </a:cubicBezTo>
                  <a:cubicBezTo>
                    <a:pt x="149" y="519"/>
                    <a:pt x="150" y="518"/>
                    <a:pt x="148" y="517"/>
                  </a:cubicBezTo>
                  <a:cubicBezTo>
                    <a:pt x="148" y="517"/>
                    <a:pt x="149" y="518"/>
                    <a:pt x="148" y="518"/>
                  </a:cubicBezTo>
                  <a:cubicBezTo>
                    <a:pt x="147" y="517"/>
                    <a:pt x="148" y="516"/>
                    <a:pt x="149" y="516"/>
                  </a:cubicBezTo>
                  <a:cubicBezTo>
                    <a:pt x="150" y="517"/>
                    <a:pt x="150" y="519"/>
                    <a:pt x="151" y="519"/>
                  </a:cubicBezTo>
                  <a:cubicBezTo>
                    <a:pt x="150" y="515"/>
                    <a:pt x="150" y="515"/>
                    <a:pt x="150" y="515"/>
                  </a:cubicBezTo>
                  <a:cubicBezTo>
                    <a:pt x="150" y="516"/>
                    <a:pt x="149" y="516"/>
                    <a:pt x="148" y="515"/>
                  </a:cubicBezTo>
                  <a:cubicBezTo>
                    <a:pt x="148" y="516"/>
                    <a:pt x="148" y="516"/>
                    <a:pt x="148" y="516"/>
                  </a:cubicBezTo>
                  <a:cubicBezTo>
                    <a:pt x="147" y="515"/>
                    <a:pt x="147" y="515"/>
                    <a:pt x="147" y="515"/>
                  </a:cubicBezTo>
                  <a:cubicBezTo>
                    <a:pt x="147" y="516"/>
                    <a:pt x="145" y="516"/>
                    <a:pt x="145" y="517"/>
                  </a:cubicBezTo>
                  <a:cubicBezTo>
                    <a:pt x="147" y="518"/>
                    <a:pt x="147" y="518"/>
                    <a:pt x="147" y="518"/>
                  </a:cubicBezTo>
                  <a:cubicBezTo>
                    <a:pt x="146" y="519"/>
                    <a:pt x="147" y="521"/>
                    <a:pt x="146" y="520"/>
                  </a:cubicBezTo>
                  <a:cubicBezTo>
                    <a:pt x="145" y="519"/>
                    <a:pt x="145" y="519"/>
                    <a:pt x="144" y="519"/>
                  </a:cubicBezTo>
                  <a:cubicBezTo>
                    <a:pt x="144" y="519"/>
                    <a:pt x="144" y="519"/>
                    <a:pt x="144" y="519"/>
                  </a:cubicBezTo>
                  <a:cubicBezTo>
                    <a:pt x="142" y="518"/>
                    <a:pt x="142" y="518"/>
                    <a:pt x="142" y="518"/>
                  </a:cubicBezTo>
                  <a:cubicBezTo>
                    <a:pt x="145" y="520"/>
                    <a:pt x="142" y="520"/>
                    <a:pt x="142" y="521"/>
                  </a:cubicBezTo>
                  <a:cubicBezTo>
                    <a:pt x="142" y="520"/>
                    <a:pt x="142" y="520"/>
                    <a:pt x="142" y="520"/>
                  </a:cubicBezTo>
                  <a:cubicBezTo>
                    <a:pt x="140" y="521"/>
                    <a:pt x="143" y="521"/>
                    <a:pt x="143" y="522"/>
                  </a:cubicBezTo>
                  <a:cubicBezTo>
                    <a:pt x="142" y="522"/>
                    <a:pt x="140" y="520"/>
                    <a:pt x="139" y="520"/>
                  </a:cubicBezTo>
                  <a:cubicBezTo>
                    <a:pt x="138" y="521"/>
                    <a:pt x="139" y="524"/>
                    <a:pt x="137" y="524"/>
                  </a:cubicBezTo>
                  <a:cubicBezTo>
                    <a:pt x="136" y="525"/>
                    <a:pt x="137" y="526"/>
                    <a:pt x="137" y="528"/>
                  </a:cubicBezTo>
                  <a:cubicBezTo>
                    <a:pt x="137" y="529"/>
                    <a:pt x="135" y="527"/>
                    <a:pt x="136" y="528"/>
                  </a:cubicBezTo>
                  <a:cubicBezTo>
                    <a:pt x="135" y="527"/>
                    <a:pt x="134" y="527"/>
                    <a:pt x="133" y="527"/>
                  </a:cubicBezTo>
                  <a:cubicBezTo>
                    <a:pt x="134" y="527"/>
                    <a:pt x="132" y="528"/>
                    <a:pt x="135" y="529"/>
                  </a:cubicBezTo>
                  <a:cubicBezTo>
                    <a:pt x="133" y="529"/>
                    <a:pt x="132" y="532"/>
                    <a:pt x="133" y="533"/>
                  </a:cubicBezTo>
                  <a:cubicBezTo>
                    <a:pt x="133" y="533"/>
                    <a:pt x="131" y="532"/>
                    <a:pt x="130" y="532"/>
                  </a:cubicBezTo>
                  <a:cubicBezTo>
                    <a:pt x="131" y="534"/>
                    <a:pt x="132" y="535"/>
                    <a:pt x="131" y="536"/>
                  </a:cubicBezTo>
                  <a:cubicBezTo>
                    <a:pt x="133" y="537"/>
                    <a:pt x="133" y="536"/>
                    <a:pt x="135" y="537"/>
                  </a:cubicBezTo>
                  <a:cubicBezTo>
                    <a:pt x="135" y="537"/>
                    <a:pt x="136" y="537"/>
                    <a:pt x="136" y="537"/>
                  </a:cubicBezTo>
                  <a:cubicBezTo>
                    <a:pt x="134" y="537"/>
                    <a:pt x="131" y="537"/>
                    <a:pt x="131" y="538"/>
                  </a:cubicBezTo>
                  <a:cubicBezTo>
                    <a:pt x="128" y="538"/>
                    <a:pt x="132" y="536"/>
                    <a:pt x="129" y="536"/>
                  </a:cubicBezTo>
                  <a:cubicBezTo>
                    <a:pt x="126" y="535"/>
                    <a:pt x="127" y="533"/>
                    <a:pt x="128" y="533"/>
                  </a:cubicBezTo>
                  <a:cubicBezTo>
                    <a:pt x="126" y="531"/>
                    <a:pt x="128" y="533"/>
                    <a:pt x="126" y="533"/>
                  </a:cubicBezTo>
                  <a:cubicBezTo>
                    <a:pt x="126" y="534"/>
                    <a:pt x="127" y="535"/>
                    <a:pt x="127" y="536"/>
                  </a:cubicBezTo>
                  <a:cubicBezTo>
                    <a:pt x="128" y="537"/>
                    <a:pt x="128" y="536"/>
                    <a:pt x="129" y="537"/>
                  </a:cubicBezTo>
                  <a:cubicBezTo>
                    <a:pt x="131" y="539"/>
                    <a:pt x="127" y="539"/>
                    <a:pt x="127" y="539"/>
                  </a:cubicBezTo>
                  <a:cubicBezTo>
                    <a:pt x="126" y="538"/>
                    <a:pt x="126" y="538"/>
                    <a:pt x="126" y="538"/>
                  </a:cubicBezTo>
                  <a:cubicBezTo>
                    <a:pt x="125" y="539"/>
                    <a:pt x="127" y="540"/>
                    <a:pt x="127" y="541"/>
                  </a:cubicBezTo>
                  <a:cubicBezTo>
                    <a:pt x="124" y="541"/>
                    <a:pt x="126" y="539"/>
                    <a:pt x="124" y="538"/>
                  </a:cubicBezTo>
                  <a:cubicBezTo>
                    <a:pt x="122" y="539"/>
                    <a:pt x="122" y="539"/>
                    <a:pt x="122" y="539"/>
                  </a:cubicBezTo>
                  <a:cubicBezTo>
                    <a:pt x="122" y="542"/>
                    <a:pt x="125" y="540"/>
                    <a:pt x="124" y="542"/>
                  </a:cubicBezTo>
                  <a:cubicBezTo>
                    <a:pt x="123" y="542"/>
                    <a:pt x="123" y="542"/>
                    <a:pt x="123" y="542"/>
                  </a:cubicBezTo>
                  <a:cubicBezTo>
                    <a:pt x="124" y="543"/>
                    <a:pt x="124" y="543"/>
                    <a:pt x="124" y="543"/>
                  </a:cubicBezTo>
                  <a:cubicBezTo>
                    <a:pt x="125" y="543"/>
                    <a:pt x="127" y="543"/>
                    <a:pt x="126" y="542"/>
                  </a:cubicBezTo>
                  <a:cubicBezTo>
                    <a:pt x="130" y="542"/>
                    <a:pt x="127" y="543"/>
                    <a:pt x="128" y="544"/>
                  </a:cubicBezTo>
                  <a:cubicBezTo>
                    <a:pt x="130" y="545"/>
                    <a:pt x="127" y="544"/>
                    <a:pt x="129" y="543"/>
                  </a:cubicBezTo>
                  <a:cubicBezTo>
                    <a:pt x="131" y="543"/>
                    <a:pt x="131" y="544"/>
                    <a:pt x="131" y="545"/>
                  </a:cubicBezTo>
                  <a:cubicBezTo>
                    <a:pt x="132" y="546"/>
                    <a:pt x="130" y="546"/>
                    <a:pt x="129" y="547"/>
                  </a:cubicBezTo>
                  <a:cubicBezTo>
                    <a:pt x="128" y="546"/>
                    <a:pt x="128" y="545"/>
                    <a:pt x="129" y="545"/>
                  </a:cubicBezTo>
                  <a:cubicBezTo>
                    <a:pt x="127" y="544"/>
                    <a:pt x="125" y="547"/>
                    <a:pt x="124" y="546"/>
                  </a:cubicBezTo>
                  <a:cubicBezTo>
                    <a:pt x="123" y="548"/>
                    <a:pt x="125" y="547"/>
                    <a:pt x="126" y="548"/>
                  </a:cubicBezTo>
                  <a:cubicBezTo>
                    <a:pt x="126" y="547"/>
                    <a:pt x="128" y="547"/>
                    <a:pt x="128" y="547"/>
                  </a:cubicBezTo>
                  <a:cubicBezTo>
                    <a:pt x="133" y="548"/>
                    <a:pt x="125" y="549"/>
                    <a:pt x="127" y="551"/>
                  </a:cubicBezTo>
                  <a:cubicBezTo>
                    <a:pt x="130" y="550"/>
                    <a:pt x="132" y="552"/>
                    <a:pt x="134" y="549"/>
                  </a:cubicBezTo>
                  <a:cubicBezTo>
                    <a:pt x="135" y="549"/>
                    <a:pt x="136" y="550"/>
                    <a:pt x="136" y="550"/>
                  </a:cubicBezTo>
                  <a:cubicBezTo>
                    <a:pt x="134" y="551"/>
                    <a:pt x="135" y="552"/>
                    <a:pt x="133" y="552"/>
                  </a:cubicBezTo>
                  <a:cubicBezTo>
                    <a:pt x="133" y="553"/>
                    <a:pt x="133" y="553"/>
                    <a:pt x="133" y="553"/>
                  </a:cubicBezTo>
                  <a:cubicBezTo>
                    <a:pt x="130" y="553"/>
                    <a:pt x="130" y="553"/>
                    <a:pt x="130" y="553"/>
                  </a:cubicBezTo>
                  <a:cubicBezTo>
                    <a:pt x="130" y="554"/>
                    <a:pt x="129" y="557"/>
                    <a:pt x="129" y="558"/>
                  </a:cubicBezTo>
                  <a:cubicBezTo>
                    <a:pt x="130" y="558"/>
                    <a:pt x="130" y="556"/>
                    <a:pt x="131" y="557"/>
                  </a:cubicBezTo>
                  <a:cubicBezTo>
                    <a:pt x="130" y="557"/>
                    <a:pt x="130" y="559"/>
                    <a:pt x="131" y="559"/>
                  </a:cubicBezTo>
                  <a:cubicBezTo>
                    <a:pt x="130" y="558"/>
                    <a:pt x="133" y="557"/>
                    <a:pt x="134" y="557"/>
                  </a:cubicBezTo>
                  <a:cubicBezTo>
                    <a:pt x="134" y="558"/>
                    <a:pt x="134" y="560"/>
                    <a:pt x="133" y="560"/>
                  </a:cubicBezTo>
                  <a:cubicBezTo>
                    <a:pt x="131" y="561"/>
                    <a:pt x="131" y="561"/>
                    <a:pt x="131" y="561"/>
                  </a:cubicBezTo>
                  <a:cubicBezTo>
                    <a:pt x="133" y="560"/>
                    <a:pt x="131" y="562"/>
                    <a:pt x="132" y="562"/>
                  </a:cubicBezTo>
                  <a:cubicBezTo>
                    <a:pt x="133" y="561"/>
                    <a:pt x="135" y="560"/>
                    <a:pt x="136" y="559"/>
                  </a:cubicBezTo>
                  <a:cubicBezTo>
                    <a:pt x="137" y="559"/>
                    <a:pt x="136" y="561"/>
                    <a:pt x="137" y="561"/>
                  </a:cubicBezTo>
                  <a:cubicBezTo>
                    <a:pt x="135" y="561"/>
                    <a:pt x="135" y="561"/>
                    <a:pt x="135" y="561"/>
                  </a:cubicBezTo>
                  <a:cubicBezTo>
                    <a:pt x="136" y="562"/>
                    <a:pt x="133" y="564"/>
                    <a:pt x="135" y="564"/>
                  </a:cubicBezTo>
                  <a:cubicBezTo>
                    <a:pt x="136" y="563"/>
                    <a:pt x="136" y="563"/>
                    <a:pt x="136" y="563"/>
                  </a:cubicBezTo>
                  <a:cubicBezTo>
                    <a:pt x="136" y="564"/>
                    <a:pt x="136" y="564"/>
                    <a:pt x="135" y="564"/>
                  </a:cubicBezTo>
                  <a:close/>
                  <a:moveTo>
                    <a:pt x="181" y="303"/>
                  </a:moveTo>
                  <a:cubicBezTo>
                    <a:pt x="181" y="303"/>
                    <a:pt x="181" y="303"/>
                    <a:pt x="181" y="303"/>
                  </a:cubicBezTo>
                  <a:cubicBezTo>
                    <a:pt x="181" y="303"/>
                    <a:pt x="181" y="303"/>
                    <a:pt x="181" y="303"/>
                  </a:cubicBezTo>
                  <a:cubicBezTo>
                    <a:pt x="181" y="303"/>
                    <a:pt x="181" y="303"/>
                    <a:pt x="181" y="303"/>
                  </a:cubicBezTo>
                  <a:close/>
                  <a:moveTo>
                    <a:pt x="191" y="308"/>
                  </a:moveTo>
                  <a:cubicBezTo>
                    <a:pt x="190" y="307"/>
                    <a:pt x="190" y="306"/>
                    <a:pt x="190" y="306"/>
                  </a:cubicBezTo>
                  <a:cubicBezTo>
                    <a:pt x="191" y="308"/>
                    <a:pt x="191" y="308"/>
                    <a:pt x="191" y="308"/>
                  </a:cubicBezTo>
                  <a:cubicBezTo>
                    <a:pt x="191" y="308"/>
                    <a:pt x="191" y="308"/>
                    <a:pt x="191" y="308"/>
                  </a:cubicBezTo>
                  <a:close/>
                  <a:moveTo>
                    <a:pt x="199" y="323"/>
                  </a:moveTo>
                  <a:cubicBezTo>
                    <a:pt x="199" y="323"/>
                    <a:pt x="199" y="323"/>
                    <a:pt x="199" y="324"/>
                  </a:cubicBezTo>
                  <a:cubicBezTo>
                    <a:pt x="199" y="324"/>
                    <a:pt x="199" y="324"/>
                    <a:pt x="199" y="324"/>
                  </a:cubicBezTo>
                  <a:cubicBezTo>
                    <a:pt x="199" y="324"/>
                    <a:pt x="199" y="324"/>
                    <a:pt x="199" y="324"/>
                  </a:cubicBezTo>
                  <a:cubicBezTo>
                    <a:pt x="199" y="324"/>
                    <a:pt x="200" y="324"/>
                    <a:pt x="200" y="324"/>
                  </a:cubicBezTo>
                  <a:cubicBezTo>
                    <a:pt x="200" y="324"/>
                    <a:pt x="200" y="324"/>
                    <a:pt x="200" y="324"/>
                  </a:cubicBezTo>
                  <a:cubicBezTo>
                    <a:pt x="198" y="324"/>
                    <a:pt x="198" y="324"/>
                    <a:pt x="199" y="323"/>
                  </a:cubicBezTo>
                  <a:close/>
                  <a:moveTo>
                    <a:pt x="198" y="307"/>
                  </a:moveTo>
                  <a:cubicBezTo>
                    <a:pt x="198" y="307"/>
                    <a:pt x="198" y="307"/>
                    <a:pt x="198" y="307"/>
                  </a:cubicBezTo>
                  <a:cubicBezTo>
                    <a:pt x="198" y="307"/>
                    <a:pt x="198" y="306"/>
                    <a:pt x="198" y="306"/>
                  </a:cubicBezTo>
                  <a:cubicBezTo>
                    <a:pt x="198" y="307"/>
                    <a:pt x="198" y="307"/>
                    <a:pt x="198" y="307"/>
                  </a:cubicBezTo>
                  <a:cubicBezTo>
                    <a:pt x="197" y="308"/>
                    <a:pt x="197" y="304"/>
                    <a:pt x="197" y="307"/>
                  </a:cubicBezTo>
                  <a:cubicBezTo>
                    <a:pt x="197" y="305"/>
                    <a:pt x="197" y="305"/>
                    <a:pt x="197" y="305"/>
                  </a:cubicBezTo>
                  <a:cubicBezTo>
                    <a:pt x="196" y="308"/>
                    <a:pt x="196" y="304"/>
                    <a:pt x="196" y="306"/>
                  </a:cubicBezTo>
                  <a:cubicBezTo>
                    <a:pt x="196" y="306"/>
                    <a:pt x="196" y="306"/>
                    <a:pt x="196" y="306"/>
                  </a:cubicBezTo>
                  <a:cubicBezTo>
                    <a:pt x="195" y="305"/>
                    <a:pt x="194" y="309"/>
                    <a:pt x="194" y="307"/>
                  </a:cubicBezTo>
                  <a:cubicBezTo>
                    <a:pt x="194" y="307"/>
                    <a:pt x="193" y="307"/>
                    <a:pt x="193" y="309"/>
                  </a:cubicBezTo>
                  <a:cubicBezTo>
                    <a:pt x="193" y="307"/>
                    <a:pt x="193" y="307"/>
                    <a:pt x="193" y="307"/>
                  </a:cubicBezTo>
                  <a:cubicBezTo>
                    <a:pt x="192" y="307"/>
                    <a:pt x="192" y="307"/>
                    <a:pt x="191" y="308"/>
                  </a:cubicBezTo>
                  <a:cubicBezTo>
                    <a:pt x="191" y="307"/>
                    <a:pt x="191" y="307"/>
                    <a:pt x="191" y="307"/>
                  </a:cubicBezTo>
                  <a:cubicBezTo>
                    <a:pt x="190" y="306"/>
                    <a:pt x="189" y="304"/>
                    <a:pt x="189" y="304"/>
                  </a:cubicBezTo>
                  <a:cubicBezTo>
                    <a:pt x="188" y="302"/>
                    <a:pt x="189" y="304"/>
                    <a:pt x="189" y="303"/>
                  </a:cubicBezTo>
                  <a:cubicBezTo>
                    <a:pt x="189" y="302"/>
                    <a:pt x="189" y="303"/>
                    <a:pt x="188" y="302"/>
                  </a:cubicBezTo>
                  <a:cubicBezTo>
                    <a:pt x="188" y="300"/>
                    <a:pt x="188" y="300"/>
                    <a:pt x="188" y="300"/>
                  </a:cubicBezTo>
                  <a:cubicBezTo>
                    <a:pt x="188" y="300"/>
                    <a:pt x="189" y="302"/>
                    <a:pt x="190" y="303"/>
                  </a:cubicBezTo>
                  <a:cubicBezTo>
                    <a:pt x="190" y="303"/>
                    <a:pt x="190" y="303"/>
                    <a:pt x="189" y="302"/>
                  </a:cubicBezTo>
                  <a:cubicBezTo>
                    <a:pt x="190" y="304"/>
                    <a:pt x="191" y="305"/>
                    <a:pt x="191" y="307"/>
                  </a:cubicBezTo>
                  <a:cubicBezTo>
                    <a:pt x="192" y="308"/>
                    <a:pt x="190" y="305"/>
                    <a:pt x="191" y="305"/>
                  </a:cubicBezTo>
                  <a:cubicBezTo>
                    <a:pt x="191" y="306"/>
                    <a:pt x="190" y="304"/>
                    <a:pt x="190" y="303"/>
                  </a:cubicBezTo>
                  <a:cubicBezTo>
                    <a:pt x="188" y="298"/>
                    <a:pt x="192" y="306"/>
                    <a:pt x="192" y="305"/>
                  </a:cubicBezTo>
                  <a:cubicBezTo>
                    <a:pt x="190" y="302"/>
                    <a:pt x="191" y="301"/>
                    <a:pt x="189" y="298"/>
                  </a:cubicBezTo>
                  <a:cubicBezTo>
                    <a:pt x="189" y="297"/>
                    <a:pt x="189" y="296"/>
                    <a:pt x="189" y="297"/>
                  </a:cubicBezTo>
                  <a:cubicBezTo>
                    <a:pt x="190" y="299"/>
                    <a:pt x="190" y="298"/>
                    <a:pt x="190" y="300"/>
                  </a:cubicBezTo>
                  <a:cubicBezTo>
                    <a:pt x="191" y="300"/>
                    <a:pt x="191" y="300"/>
                    <a:pt x="191" y="300"/>
                  </a:cubicBezTo>
                  <a:cubicBezTo>
                    <a:pt x="191" y="302"/>
                    <a:pt x="191" y="302"/>
                    <a:pt x="191" y="302"/>
                  </a:cubicBezTo>
                  <a:cubicBezTo>
                    <a:pt x="193" y="306"/>
                    <a:pt x="193" y="306"/>
                    <a:pt x="193" y="306"/>
                  </a:cubicBezTo>
                  <a:cubicBezTo>
                    <a:pt x="193" y="305"/>
                    <a:pt x="192" y="304"/>
                    <a:pt x="193" y="303"/>
                  </a:cubicBezTo>
                  <a:cubicBezTo>
                    <a:pt x="193" y="304"/>
                    <a:pt x="193" y="305"/>
                    <a:pt x="193" y="305"/>
                  </a:cubicBezTo>
                  <a:cubicBezTo>
                    <a:pt x="193" y="304"/>
                    <a:pt x="192" y="302"/>
                    <a:pt x="192" y="302"/>
                  </a:cubicBezTo>
                  <a:cubicBezTo>
                    <a:pt x="193" y="301"/>
                    <a:pt x="194" y="303"/>
                    <a:pt x="194" y="304"/>
                  </a:cubicBezTo>
                  <a:cubicBezTo>
                    <a:pt x="194" y="306"/>
                    <a:pt x="194" y="306"/>
                    <a:pt x="194" y="306"/>
                  </a:cubicBezTo>
                  <a:cubicBezTo>
                    <a:pt x="194" y="304"/>
                    <a:pt x="194" y="306"/>
                    <a:pt x="194" y="306"/>
                  </a:cubicBezTo>
                  <a:cubicBezTo>
                    <a:pt x="194" y="304"/>
                    <a:pt x="194" y="303"/>
                    <a:pt x="193" y="301"/>
                  </a:cubicBezTo>
                  <a:cubicBezTo>
                    <a:pt x="193" y="301"/>
                    <a:pt x="194" y="302"/>
                    <a:pt x="194" y="302"/>
                  </a:cubicBezTo>
                  <a:cubicBezTo>
                    <a:pt x="194" y="303"/>
                    <a:pt x="194" y="303"/>
                    <a:pt x="194" y="303"/>
                  </a:cubicBezTo>
                  <a:cubicBezTo>
                    <a:pt x="194" y="303"/>
                    <a:pt x="195" y="306"/>
                    <a:pt x="195" y="305"/>
                  </a:cubicBezTo>
                  <a:cubicBezTo>
                    <a:pt x="195" y="304"/>
                    <a:pt x="195" y="304"/>
                    <a:pt x="195" y="304"/>
                  </a:cubicBezTo>
                  <a:cubicBezTo>
                    <a:pt x="195" y="304"/>
                    <a:pt x="195" y="305"/>
                    <a:pt x="195" y="305"/>
                  </a:cubicBezTo>
                  <a:cubicBezTo>
                    <a:pt x="195" y="304"/>
                    <a:pt x="195" y="304"/>
                    <a:pt x="195" y="304"/>
                  </a:cubicBezTo>
                  <a:cubicBezTo>
                    <a:pt x="196" y="305"/>
                    <a:pt x="196" y="305"/>
                    <a:pt x="196" y="305"/>
                  </a:cubicBezTo>
                  <a:cubicBezTo>
                    <a:pt x="196" y="304"/>
                    <a:pt x="195" y="302"/>
                    <a:pt x="196" y="304"/>
                  </a:cubicBezTo>
                  <a:cubicBezTo>
                    <a:pt x="195" y="301"/>
                    <a:pt x="196" y="304"/>
                    <a:pt x="195" y="303"/>
                  </a:cubicBezTo>
                  <a:cubicBezTo>
                    <a:pt x="194" y="301"/>
                    <a:pt x="195" y="301"/>
                    <a:pt x="195" y="301"/>
                  </a:cubicBezTo>
                  <a:cubicBezTo>
                    <a:pt x="196" y="303"/>
                    <a:pt x="195" y="301"/>
                    <a:pt x="196" y="301"/>
                  </a:cubicBezTo>
                  <a:cubicBezTo>
                    <a:pt x="196" y="302"/>
                    <a:pt x="196" y="302"/>
                    <a:pt x="196" y="303"/>
                  </a:cubicBezTo>
                  <a:cubicBezTo>
                    <a:pt x="196" y="301"/>
                    <a:pt x="196" y="301"/>
                    <a:pt x="196" y="301"/>
                  </a:cubicBezTo>
                  <a:cubicBezTo>
                    <a:pt x="197" y="304"/>
                    <a:pt x="196" y="300"/>
                    <a:pt x="197" y="301"/>
                  </a:cubicBezTo>
                  <a:cubicBezTo>
                    <a:pt x="197" y="302"/>
                    <a:pt x="197" y="303"/>
                    <a:pt x="198" y="304"/>
                  </a:cubicBezTo>
                  <a:cubicBezTo>
                    <a:pt x="197" y="301"/>
                    <a:pt x="197" y="301"/>
                    <a:pt x="196" y="299"/>
                  </a:cubicBezTo>
                  <a:cubicBezTo>
                    <a:pt x="197" y="300"/>
                    <a:pt x="197" y="302"/>
                    <a:pt x="198" y="304"/>
                  </a:cubicBezTo>
                  <a:cubicBezTo>
                    <a:pt x="198" y="302"/>
                    <a:pt x="199" y="305"/>
                    <a:pt x="198" y="302"/>
                  </a:cubicBezTo>
                  <a:cubicBezTo>
                    <a:pt x="198" y="302"/>
                    <a:pt x="198" y="301"/>
                    <a:pt x="197" y="300"/>
                  </a:cubicBezTo>
                  <a:cubicBezTo>
                    <a:pt x="198" y="300"/>
                    <a:pt x="198" y="301"/>
                    <a:pt x="198" y="302"/>
                  </a:cubicBezTo>
                  <a:cubicBezTo>
                    <a:pt x="198" y="301"/>
                    <a:pt x="198" y="299"/>
                    <a:pt x="198" y="299"/>
                  </a:cubicBezTo>
                  <a:cubicBezTo>
                    <a:pt x="198" y="299"/>
                    <a:pt x="198" y="296"/>
                    <a:pt x="198" y="298"/>
                  </a:cubicBezTo>
                  <a:cubicBezTo>
                    <a:pt x="199" y="300"/>
                    <a:pt x="198" y="299"/>
                    <a:pt x="198" y="300"/>
                  </a:cubicBezTo>
                  <a:cubicBezTo>
                    <a:pt x="199" y="300"/>
                    <a:pt x="198" y="296"/>
                    <a:pt x="198" y="295"/>
                  </a:cubicBezTo>
                  <a:cubicBezTo>
                    <a:pt x="198" y="294"/>
                    <a:pt x="197" y="291"/>
                    <a:pt x="197" y="290"/>
                  </a:cubicBezTo>
                  <a:cubicBezTo>
                    <a:pt x="198" y="291"/>
                    <a:pt x="197" y="291"/>
                    <a:pt x="198" y="293"/>
                  </a:cubicBezTo>
                  <a:cubicBezTo>
                    <a:pt x="198" y="293"/>
                    <a:pt x="198" y="293"/>
                    <a:pt x="198" y="293"/>
                  </a:cubicBezTo>
                  <a:cubicBezTo>
                    <a:pt x="199" y="296"/>
                    <a:pt x="198" y="298"/>
                    <a:pt x="199" y="300"/>
                  </a:cubicBezTo>
                  <a:cubicBezTo>
                    <a:pt x="199" y="299"/>
                    <a:pt x="199" y="299"/>
                    <a:pt x="199" y="299"/>
                  </a:cubicBezTo>
                  <a:cubicBezTo>
                    <a:pt x="200" y="302"/>
                    <a:pt x="200" y="302"/>
                    <a:pt x="200" y="302"/>
                  </a:cubicBezTo>
                  <a:cubicBezTo>
                    <a:pt x="200" y="300"/>
                    <a:pt x="200" y="301"/>
                    <a:pt x="200" y="301"/>
                  </a:cubicBezTo>
                  <a:cubicBezTo>
                    <a:pt x="200" y="299"/>
                    <a:pt x="200" y="302"/>
                    <a:pt x="200" y="300"/>
                  </a:cubicBezTo>
                  <a:cubicBezTo>
                    <a:pt x="200" y="300"/>
                    <a:pt x="200" y="297"/>
                    <a:pt x="200" y="298"/>
                  </a:cubicBezTo>
                  <a:cubicBezTo>
                    <a:pt x="201" y="301"/>
                    <a:pt x="201" y="301"/>
                    <a:pt x="201" y="301"/>
                  </a:cubicBezTo>
                  <a:cubicBezTo>
                    <a:pt x="201" y="302"/>
                    <a:pt x="201" y="299"/>
                    <a:pt x="201" y="300"/>
                  </a:cubicBezTo>
                  <a:cubicBezTo>
                    <a:pt x="201" y="301"/>
                    <a:pt x="201" y="301"/>
                    <a:pt x="201" y="301"/>
                  </a:cubicBezTo>
                  <a:cubicBezTo>
                    <a:pt x="202" y="301"/>
                    <a:pt x="203" y="301"/>
                    <a:pt x="204" y="297"/>
                  </a:cubicBezTo>
                  <a:cubicBezTo>
                    <a:pt x="204" y="298"/>
                    <a:pt x="204" y="299"/>
                    <a:pt x="205" y="300"/>
                  </a:cubicBezTo>
                  <a:cubicBezTo>
                    <a:pt x="205" y="299"/>
                    <a:pt x="205" y="298"/>
                    <a:pt x="205" y="298"/>
                  </a:cubicBezTo>
                  <a:cubicBezTo>
                    <a:pt x="205" y="300"/>
                    <a:pt x="205" y="300"/>
                    <a:pt x="205" y="300"/>
                  </a:cubicBezTo>
                  <a:cubicBezTo>
                    <a:pt x="206" y="301"/>
                    <a:pt x="206" y="299"/>
                    <a:pt x="206" y="298"/>
                  </a:cubicBezTo>
                  <a:cubicBezTo>
                    <a:pt x="206" y="299"/>
                    <a:pt x="206" y="299"/>
                    <a:pt x="206" y="299"/>
                  </a:cubicBezTo>
                  <a:cubicBezTo>
                    <a:pt x="207" y="300"/>
                    <a:pt x="207" y="298"/>
                    <a:pt x="207" y="298"/>
                  </a:cubicBezTo>
                  <a:cubicBezTo>
                    <a:pt x="207" y="299"/>
                    <a:pt x="207" y="299"/>
                    <a:pt x="207" y="299"/>
                  </a:cubicBezTo>
                  <a:cubicBezTo>
                    <a:pt x="207" y="298"/>
                    <a:pt x="207" y="298"/>
                    <a:pt x="207" y="298"/>
                  </a:cubicBezTo>
                  <a:cubicBezTo>
                    <a:pt x="207" y="297"/>
                    <a:pt x="207" y="297"/>
                    <a:pt x="207" y="299"/>
                  </a:cubicBezTo>
                  <a:cubicBezTo>
                    <a:pt x="208" y="298"/>
                    <a:pt x="208" y="298"/>
                    <a:pt x="208" y="298"/>
                  </a:cubicBezTo>
                  <a:cubicBezTo>
                    <a:pt x="208" y="299"/>
                    <a:pt x="208" y="299"/>
                    <a:pt x="209" y="298"/>
                  </a:cubicBezTo>
                  <a:cubicBezTo>
                    <a:pt x="209" y="298"/>
                    <a:pt x="209" y="297"/>
                    <a:pt x="209" y="296"/>
                  </a:cubicBezTo>
                  <a:cubicBezTo>
                    <a:pt x="209" y="293"/>
                    <a:pt x="209" y="296"/>
                    <a:pt x="209" y="295"/>
                  </a:cubicBezTo>
                  <a:cubicBezTo>
                    <a:pt x="209" y="297"/>
                    <a:pt x="209" y="297"/>
                    <a:pt x="209" y="297"/>
                  </a:cubicBezTo>
                  <a:cubicBezTo>
                    <a:pt x="209" y="300"/>
                    <a:pt x="210" y="298"/>
                    <a:pt x="211" y="299"/>
                  </a:cubicBezTo>
                  <a:cubicBezTo>
                    <a:pt x="211" y="297"/>
                    <a:pt x="211" y="297"/>
                    <a:pt x="211" y="297"/>
                  </a:cubicBezTo>
                  <a:cubicBezTo>
                    <a:pt x="211" y="300"/>
                    <a:pt x="212" y="297"/>
                    <a:pt x="212" y="299"/>
                  </a:cubicBezTo>
                  <a:cubicBezTo>
                    <a:pt x="213" y="298"/>
                    <a:pt x="213" y="295"/>
                    <a:pt x="214" y="295"/>
                  </a:cubicBezTo>
                  <a:cubicBezTo>
                    <a:pt x="214" y="293"/>
                    <a:pt x="213" y="298"/>
                    <a:pt x="213" y="299"/>
                  </a:cubicBezTo>
                  <a:cubicBezTo>
                    <a:pt x="213" y="298"/>
                    <a:pt x="214" y="298"/>
                    <a:pt x="214" y="298"/>
                  </a:cubicBezTo>
                  <a:cubicBezTo>
                    <a:pt x="214" y="298"/>
                    <a:pt x="214" y="298"/>
                    <a:pt x="214" y="298"/>
                  </a:cubicBezTo>
                  <a:cubicBezTo>
                    <a:pt x="214" y="297"/>
                    <a:pt x="215" y="296"/>
                    <a:pt x="215" y="297"/>
                  </a:cubicBezTo>
                  <a:cubicBezTo>
                    <a:pt x="214" y="298"/>
                    <a:pt x="214" y="298"/>
                    <a:pt x="214" y="298"/>
                  </a:cubicBezTo>
                  <a:cubicBezTo>
                    <a:pt x="215" y="298"/>
                    <a:pt x="214" y="299"/>
                    <a:pt x="215" y="299"/>
                  </a:cubicBezTo>
                  <a:cubicBezTo>
                    <a:pt x="215" y="297"/>
                    <a:pt x="215" y="298"/>
                    <a:pt x="216" y="297"/>
                  </a:cubicBezTo>
                  <a:cubicBezTo>
                    <a:pt x="215" y="298"/>
                    <a:pt x="215" y="298"/>
                    <a:pt x="215" y="298"/>
                  </a:cubicBezTo>
                  <a:cubicBezTo>
                    <a:pt x="216" y="296"/>
                    <a:pt x="216" y="296"/>
                    <a:pt x="216" y="296"/>
                  </a:cubicBezTo>
                  <a:cubicBezTo>
                    <a:pt x="216" y="297"/>
                    <a:pt x="216" y="297"/>
                    <a:pt x="216" y="297"/>
                  </a:cubicBezTo>
                  <a:cubicBezTo>
                    <a:pt x="215" y="299"/>
                    <a:pt x="215" y="299"/>
                    <a:pt x="215" y="299"/>
                  </a:cubicBezTo>
                  <a:cubicBezTo>
                    <a:pt x="215" y="300"/>
                    <a:pt x="216" y="297"/>
                    <a:pt x="216" y="297"/>
                  </a:cubicBezTo>
                  <a:cubicBezTo>
                    <a:pt x="217" y="296"/>
                    <a:pt x="216" y="297"/>
                    <a:pt x="216" y="298"/>
                  </a:cubicBezTo>
                  <a:cubicBezTo>
                    <a:pt x="216" y="298"/>
                    <a:pt x="216" y="297"/>
                    <a:pt x="216" y="298"/>
                  </a:cubicBezTo>
                  <a:cubicBezTo>
                    <a:pt x="215" y="299"/>
                    <a:pt x="216" y="298"/>
                    <a:pt x="215" y="299"/>
                  </a:cubicBezTo>
                  <a:cubicBezTo>
                    <a:pt x="215" y="299"/>
                    <a:pt x="216" y="297"/>
                    <a:pt x="216" y="298"/>
                  </a:cubicBezTo>
                  <a:cubicBezTo>
                    <a:pt x="216" y="298"/>
                    <a:pt x="217" y="298"/>
                    <a:pt x="216" y="299"/>
                  </a:cubicBezTo>
                  <a:cubicBezTo>
                    <a:pt x="216" y="298"/>
                    <a:pt x="216" y="299"/>
                    <a:pt x="217" y="298"/>
                  </a:cubicBezTo>
                  <a:cubicBezTo>
                    <a:pt x="217" y="298"/>
                    <a:pt x="217" y="297"/>
                    <a:pt x="217" y="296"/>
                  </a:cubicBezTo>
                  <a:cubicBezTo>
                    <a:pt x="218" y="296"/>
                    <a:pt x="218" y="296"/>
                    <a:pt x="218" y="296"/>
                  </a:cubicBezTo>
                  <a:cubicBezTo>
                    <a:pt x="217" y="297"/>
                    <a:pt x="217" y="297"/>
                    <a:pt x="217" y="297"/>
                  </a:cubicBezTo>
                  <a:cubicBezTo>
                    <a:pt x="218" y="296"/>
                    <a:pt x="218" y="297"/>
                    <a:pt x="218" y="296"/>
                  </a:cubicBezTo>
                  <a:cubicBezTo>
                    <a:pt x="217" y="298"/>
                    <a:pt x="217" y="298"/>
                    <a:pt x="217" y="298"/>
                  </a:cubicBezTo>
                  <a:cubicBezTo>
                    <a:pt x="218" y="297"/>
                    <a:pt x="218" y="297"/>
                    <a:pt x="219" y="297"/>
                  </a:cubicBezTo>
                  <a:cubicBezTo>
                    <a:pt x="218" y="298"/>
                    <a:pt x="216" y="300"/>
                    <a:pt x="216" y="300"/>
                  </a:cubicBezTo>
                  <a:cubicBezTo>
                    <a:pt x="218" y="299"/>
                    <a:pt x="218" y="299"/>
                    <a:pt x="218" y="299"/>
                  </a:cubicBezTo>
                  <a:cubicBezTo>
                    <a:pt x="218" y="299"/>
                    <a:pt x="218" y="299"/>
                    <a:pt x="217" y="300"/>
                  </a:cubicBezTo>
                  <a:cubicBezTo>
                    <a:pt x="217" y="301"/>
                    <a:pt x="220" y="296"/>
                    <a:pt x="220" y="298"/>
                  </a:cubicBezTo>
                  <a:cubicBezTo>
                    <a:pt x="218" y="299"/>
                    <a:pt x="218" y="299"/>
                    <a:pt x="218" y="300"/>
                  </a:cubicBezTo>
                  <a:cubicBezTo>
                    <a:pt x="219" y="299"/>
                    <a:pt x="219" y="299"/>
                    <a:pt x="219" y="299"/>
                  </a:cubicBezTo>
                  <a:cubicBezTo>
                    <a:pt x="219" y="298"/>
                    <a:pt x="218" y="300"/>
                    <a:pt x="219" y="299"/>
                  </a:cubicBezTo>
                  <a:cubicBezTo>
                    <a:pt x="219" y="298"/>
                    <a:pt x="219" y="298"/>
                    <a:pt x="220" y="298"/>
                  </a:cubicBezTo>
                  <a:cubicBezTo>
                    <a:pt x="217" y="301"/>
                    <a:pt x="219" y="300"/>
                    <a:pt x="218" y="301"/>
                  </a:cubicBezTo>
                  <a:cubicBezTo>
                    <a:pt x="220" y="300"/>
                    <a:pt x="219" y="301"/>
                    <a:pt x="219" y="301"/>
                  </a:cubicBezTo>
                  <a:cubicBezTo>
                    <a:pt x="217" y="302"/>
                    <a:pt x="220" y="301"/>
                    <a:pt x="218" y="302"/>
                  </a:cubicBezTo>
                  <a:cubicBezTo>
                    <a:pt x="221" y="300"/>
                    <a:pt x="221" y="300"/>
                    <a:pt x="221" y="300"/>
                  </a:cubicBezTo>
                  <a:cubicBezTo>
                    <a:pt x="219" y="301"/>
                    <a:pt x="224" y="299"/>
                    <a:pt x="222" y="300"/>
                  </a:cubicBezTo>
                  <a:cubicBezTo>
                    <a:pt x="221" y="301"/>
                    <a:pt x="220" y="301"/>
                    <a:pt x="220" y="301"/>
                  </a:cubicBezTo>
                  <a:cubicBezTo>
                    <a:pt x="217" y="303"/>
                    <a:pt x="222" y="301"/>
                    <a:pt x="219" y="302"/>
                  </a:cubicBezTo>
                  <a:cubicBezTo>
                    <a:pt x="223" y="301"/>
                    <a:pt x="223" y="301"/>
                    <a:pt x="223" y="301"/>
                  </a:cubicBezTo>
                  <a:cubicBezTo>
                    <a:pt x="222" y="302"/>
                    <a:pt x="221" y="302"/>
                    <a:pt x="220" y="303"/>
                  </a:cubicBezTo>
                  <a:cubicBezTo>
                    <a:pt x="221" y="302"/>
                    <a:pt x="221" y="302"/>
                    <a:pt x="221" y="303"/>
                  </a:cubicBezTo>
                  <a:cubicBezTo>
                    <a:pt x="220" y="303"/>
                    <a:pt x="220" y="303"/>
                    <a:pt x="220" y="303"/>
                  </a:cubicBezTo>
                  <a:cubicBezTo>
                    <a:pt x="219" y="303"/>
                    <a:pt x="220" y="303"/>
                    <a:pt x="221" y="303"/>
                  </a:cubicBezTo>
                  <a:cubicBezTo>
                    <a:pt x="219" y="303"/>
                    <a:pt x="221" y="304"/>
                    <a:pt x="219" y="304"/>
                  </a:cubicBezTo>
                  <a:cubicBezTo>
                    <a:pt x="222" y="304"/>
                    <a:pt x="218" y="304"/>
                    <a:pt x="222" y="304"/>
                  </a:cubicBezTo>
                  <a:cubicBezTo>
                    <a:pt x="221" y="304"/>
                    <a:pt x="221" y="304"/>
                    <a:pt x="221" y="304"/>
                  </a:cubicBezTo>
                  <a:cubicBezTo>
                    <a:pt x="222" y="304"/>
                    <a:pt x="223" y="304"/>
                    <a:pt x="224" y="305"/>
                  </a:cubicBezTo>
                  <a:cubicBezTo>
                    <a:pt x="222" y="305"/>
                    <a:pt x="222" y="305"/>
                    <a:pt x="222" y="305"/>
                  </a:cubicBezTo>
                  <a:cubicBezTo>
                    <a:pt x="221" y="305"/>
                    <a:pt x="221" y="305"/>
                    <a:pt x="221" y="305"/>
                  </a:cubicBezTo>
                  <a:cubicBezTo>
                    <a:pt x="221" y="305"/>
                    <a:pt x="221" y="304"/>
                    <a:pt x="221" y="304"/>
                  </a:cubicBezTo>
                  <a:cubicBezTo>
                    <a:pt x="221" y="304"/>
                    <a:pt x="221" y="305"/>
                    <a:pt x="221" y="305"/>
                  </a:cubicBezTo>
                  <a:cubicBezTo>
                    <a:pt x="219" y="305"/>
                    <a:pt x="221" y="305"/>
                    <a:pt x="220" y="305"/>
                  </a:cubicBezTo>
                  <a:cubicBezTo>
                    <a:pt x="222" y="305"/>
                    <a:pt x="220" y="305"/>
                    <a:pt x="221" y="305"/>
                  </a:cubicBezTo>
                  <a:cubicBezTo>
                    <a:pt x="221" y="305"/>
                    <a:pt x="221" y="305"/>
                    <a:pt x="221" y="305"/>
                  </a:cubicBezTo>
                  <a:cubicBezTo>
                    <a:pt x="221" y="306"/>
                    <a:pt x="222" y="306"/>
                    <a:pt x="222" y="306"/>
                  </a:cubicBezTo>
                  <a:cubicBezTo>
                    <a:pt x="222" y="306"/>
                    <a:pt x="221" y="305"/>
                    <a:pt x="221" y="305"/>
                  </a:cubicBezTo>
                  <a:cubicBezTo>
                    <a:pt x="222" y="305"/>
                    <a:pt x="222" y="305"/>
                    <a:pt x="222" y="305"/>
                  </a:cubicBezTo>
                  <a:cubicBezTo>
                    <a:pt x="223" y="306"/>
                    <a:pt x="223" y="306"/>
                    <a:pt x="223" y="306"/>
                  </a:cubicBezTo>
                  <a:cubicBezTo>
                    <a:pt x="223" y="306"/>
                    <a:pt x="222" y="306"/>
                    <a:pt x="222" y="306"/>
                  </a:cubicBezTo>
                  <a:cubicBezTo>
                    <a:pt x="222" y="306"/>
                    <a:pt x="221" y="306"/>
                    <a:pt x="222" y="306"/>
                  </a:cubicBezTo>
                  <a:cubicBezTo>
                    <a:pt x="221" y="306"/>
                    <a:pt x="221" y="306"/>
                    <a:pt x="221" y="306"/>
                  </a:cubicBezTo>
                  <a:cubicBezTo>
                    <a:pt x="220" y="306"/>
                    <a:pt x="221" y="306"/>
                    <a:pt x="221" y="306"/>
                  </a:cubicBezTo>
                  <a:cubicBezTo>
                    <a:pt x="221" y="306"/>
                    <a:pt x="221" y="306"/>
                    <a:pt x="221" y="306"/>
                  </a:cubicBezTo>
                  <a:cubicBezTo>
                    <a:pt x="221" y="306"/>
                    <a:pt x="221" y="306"/>
                    <a:pt x="221" y="306"/>
                  </a:cubicBezTo>
                  <a:cubicBezTo>
                    <a:pt x="221" y="306"/>
                    <a:pt x="221" y="306"/>
                    <a:pt x="221" y="306"/>
                  </a:cubicBezTo>
                  <a:cubicBezTo>
                    <a:pt x="221" y="306"/>
                    <a:pt x="221" y="306"/>
                    <a:pt x="221" y="306"/>
                  </a:cubicBezTo>
                  <a:cubicBezTo>
                    <a:pt x="221" y="306"/>
                    <a:pt x="221" y="306"/>
                    <a:pt x="221" y="306"/>
                  </a:cubicBezTo>
                  <a:cubicBezTo>
                    <a:pt x="221" y="306"/>
                    <a:pt x="221" y="306"/>
                    <a:pt x="221" y="306"/>
                  </a:cubicBezTo>
                  <a:cubicBezTo>
                    <a:pt x="221" y="307"/>
                    <a:pt x="221" y="307"/>
                    <a:pt x="222" y="307"/>
                  </a:cubicBezTo>
                  <a:cubicBezTo>
                    <a:pt x="222" y="307"/>
                    <a:pt x="221" y="307"/>
                    <a:pt x="221" y="307"/>
                  </a:cubicBezTo>
                  <a:cubicBezTo>
                    <a:pt x="221" y="307"/>
                    <a:pt x="221" y="307"/>
                    <a:pt x="221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8"/>
                    <a:pt x="222" y="308"/>
                    <a:pt x="222" y="309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8"/>
                    <a:pt x="222" y="308"/>
                    <a:pt x="222" y="309"/>
                  </a:cubicBezTo>
                  <a:cubicBezTo>
                    <a:pt x="222" y="310"/>
                    <a:pt x="222" y="309"/>
                    <a:pt x="222" y="309"/>
                  </a:cubicBezTo>
                  <a:cubicBezTo>
                    <a:pt x="222" y="310"/>
                    <a:pt x="222" y="312"/>
                    <a:pt x="222" y="311"/>
                  </a:cubicBezTo>
                  <a:cubicBezTo>
                    <a:pt x="222" y="311"/>
                    <a:pt x="222" y="311"/>
                    <a:pt x="222" y="311"/>
                  </a:cubicBezTo>
                  <a:cubicBezTo>
                    <a:pt x="222" y="311"/>
                    <a:pt x="222" y="312"/>
                    <a:pt x="221" y="312"/>
                  </a:cubicBezTo>
                  <a:cubicBezTo>
                    <a:pt x="221" y="311"/>
                    <a:pt x="221" y="311"/>
                    <a:pt x="221" y="310"/>
                  </a:cubicBezTo>
                  <a:cubicBezTo>
                    <a:pt x="221" y="308"/>
                    <a:pt x="221" y="309"/>
                    <a:pt x="220" y="309"/>
                  </a:cubicBezTo>
                  <a:cubicBezTo>
                    <a:pt x="220" y="310"/>
                    <a:pt x="220" y="310"/>
                    <a:pt x="220" y="310"/>
                  </a:cubicBezTo>
                  <a:cubicBezTo>
                    <a:pt x="220" y="311"/>
                    <a:pt x="220" y="309"/>
                    <a:pt x="220" y="309"/>
                  </a:cubicBezTo>
                  <a:cubicBezTo>
                    <a:pt x="219" y="314"/>
                    <a:pt x="219" y="314"/>
                    <a:pt x="219" y="314"/>
                  </a:cubicBezTo>
                  <a:cubicBezTo>
                    <a:pt x="219" y="313"/>
                    <a:pt x="219" y="311"/>
                    <a:pt x="219" y="310"/>
                  </a:cubicBezTo>
                  <a:cubicBezTo>
                    <a:pt x="219" y="311"/>
                    <a:pt x="218" y="314"/>
                    <a:pt x="217" y="315"/>
                  </a:cubicBezTo>
                  <a:cubicBezTo>
                    <a:pt x="217" y="315"/>
                    <a:pt x="216" y="316"/>
                    <a:pt x="216" y="316"/>
                  </a:cubicBezTo>
                  <a:cubicBezTo>
                    <a:pt x="216" y="314"/>
                    <a:pt x="216" y="316"/>
                    <a:pt x="216" y="315"/>
                  </a:cubicBezTo>
                  <a:cubicBezTo>
                    <a:pt x="216" y="313"/>
                    <a:pt x="216" y="313"/>
                    <a:pt x="216" y="313"/>
                  </a:cubicBezTo>
                  <a:cubicBezTo>
                    <a:pt x="217" y="313"/>
                    <a:pt x="217" y="311"/>
                    <a:pt x="217" y="310"/>
                  </a:cubicBezTo>
                  <a:cubicBezTo>
                    <a:pt x="217" y="311"/>
                    <a:pt x="216" y="309"/>
                    <a:pt x="216" y="309"/>
                  </a:cubicBezTo>
                  <a:cubicBezTo>
                    <a:pt x="215" y="312"/>
                    <a:pt x="215" y="310"/>
                    <a:pt x="214" y="313"/>
                  </a:cubicBezTo>
                  <a:cubicBezTo>
                    <a:pt x="214" y="313"/>
                    <a:pt x="214" y="311"/>
                    <a:pt x="214" y="310"/>
                  </a:cubicBezTo>
                  <a:cubicBezTo>
                    <a:pt x="213" y="311"/>
                    <a:pt x="213" y="310"/>
                    <a:pt x="212" y="310"/>
                  </a:cubicBezTo>
                  <a:cubicBezTo>
                    <a:pt x="213" y="310"/>
                    <a:pt x="213" y="310"/>
                    <a:pt x="213" y="310"/>
                  </a:cubicBezTo>
                  <a:cubicBezTo>
                    <a:pt x="212" y="310"/>
                    <a:pt x="211" y="309"/>
                    <a:pt x="210" y="312"/>
                  </a:cubicBezTo>
                  <a:cubicBezTo>
                    <a:pt x="211" y="310"/>
                    <a:pt x="211" y="310"/>
                    <a:pt x="211" y="310"/>
                  </a:cubicBezTo>
                  <a:cubicBezTo>
                    <a:pt x="210" y="309"/>
                    <a:pt x="210" y="313"/>
                    <a:pt x="209" y="312"/>
                  </a:cubicBezTo>
                  <a:cubicBezTo>
                    <a:pt x="210" y="310"/>
                    <a:pt x="210" y="310"/>
                    <a:pt x="210" y="310"/>
                  </a:cubicBezTo>
                  <a:cubicBezTo>
                    <a:pt x="209" y="312"/>
                    <a:pt x="209" y="309"/>
                    <a:pt x="208" y="311"/>
                  </a:cubicBezTo>
                  <a:cubicBezTo>
                    <a:pt x="209" y="310"/>
                    <a:pt x="209" y="310"/>
                    <a:pt x="209" y="310"/>
                  </a:cubicBezTo>
                  <a:cubicBezTo>
                    <a:pt x="208" y="310"/>
                    <a:pt x="208" y="310"/>
                    <a:pt x="207" y="311"/>
                  </a:cubicBezTo>
                  <a:cubicBezTo>
                    <a:pt x="208" y="309"/>
                    <a:pt x="208" y="309"/>
                    <a:pt x="208" y="309"/>
                  </a:cubicBezTo>
                  <a:cubicBezTo>
                    <a:pt x="208" y="308"/>
                    <a:pt x="207" y="311"/>
                    <a:pt x="207" y="311"/>
                  </a:cubicBezTo>
                  <a:cubicBezTo>
                    <a:pt x="207" y="310"/>
                    <a:pt x="207" y="309"/>
                    <a:pt x="207" y="309"/>
                  </a:cubicBezTo>
                  <a:cubicBezTo>
                    <a:pt x="206" y="310"/>
                    <a:pt x="206" y="310"/>
                    <a:pt x="205" y="311"/>
                  </a:cubicBezTo>
                  <a:cubicBezTo>
                    <a:pt x="206" y="309"/>
                    <a:pt x="206" y="309"/>
                    <a:pt x="206" y="309"/>
                  </a:cubicBezTo>
                  <a:cubicBezTo>
                    <a:pt x="203" y="308"/>
                    <a:pt x="201" y="307"/>
                    <a:pt x="199" y="309"/>
                  </a:cubicBezTo>
                  <a:cubicBezTo>
                    <a:pt x="199" y="306"/>
                    <a:pt x="199" y="308"/>
                    <a:pt x="199" y="306"/>
                  </a:cubicBezTo>
                  <a:cubicBezTo>
                    <a:pt x="199" y="308"/>
                    <a:pt x="199" y="306"/>
                    <a:pt x="198" y="307"/>
                  </a:cubicBezTo>
                  <a:close/>
                  <a:moveTo>
                    <a:pt x="221" y="306"/>
                  </a:moveTo>
                  <a:cubicBezTo>
                    <a:pt x="221" y="306"/>
                    <a:pt x="222" y="306"/>
                    <a:pt x="222" y="306"/>
                  </a:cubicBezTo>
                  <a:cubicBezTo>
                    <a:pt x="222" y="306"/>
                    <a:pt x="222" y="306"/>
                    <a:pt x="222" y="306"/>
                  </a:cubicBezTo>
                  <a:cubicBezTo>
                    <a:pt x="222" y="306"/>
                    <a:pt x="222" y="306"/>
                    <a:pt x="222" y="306"/>
                  </a:cubicBezTo>
                  <a:cubicBezTo>
                    <a:pt x="222" y="306"/>
                    <a:pt x="222" y="306"/>
                    <a:pt x="222" y="306"/>
                  </a:cubicBezTo>
                  <a:cubicBezTo>
                    <a:pt x="222" y="306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6"/>
                    <a:pt x="222" y="306"/>
                  </a:cubicBezTo>
                  <a:cubicBezTo>
                    <a:pt x="222" y="306"/>
                    <a:pt x="221" y="306"/>
                    <a:pt x="221" y="306"/>
                  </a:cubicBezTo>
                  <a:close/>
                  <a:moveTo>
                    <a:pt x="222" y="306"/>
                  </a:moveTo>
                  <a:cubicBezTo>
                    <a:pt x="222" y="306"/>
                    <a:pt x="222" y="306"/>
                    <a:pt x="222" y="306"/>
                  </a:cubicBezTo>
                  <a:cubicBezTo>
                    <a:pt x="221" y="306"/>
                    <a:pt x="221" y="306"/>
                    <a:pt x="221" y="306"/>
                  </a:cubicBezTo>
                  <a:cubicBezTo>
                    <a:pt x="222" y="306"/>
                    <a:pt x="222" y="306"/>
                    <a:pt x="222" y="306"/>
                  </a:cubicBezTo>
                  <a:close/>
                  <a:moveTo>
                    <a:pt x="222" y="307"/>
                  </a:move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lose/>
                  <a:moveTo>
                    <a:pt x="222" y="307"/>
                  </a:move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lose/>
                  <a:moveTo>
                    <a:pt x="222" y="307"/>
                  </a:moveTo>
                  <a:cubicBezTo>
                    <a:pt x="222" y="307"/>
                    <a:pt x="222" y="307"/>
                    <a:pt x="222" y="307"/>
                  </a:cubicBezTo>
                  <a:cubicBezTo>
                    <a:pt x="222" y="306"/>
                    <a:pt x="222" y="307"/>
                    <a:pt x="222" y="307"/>
                  </a:cubicBezTo>
                  <a:close/>
                  <a:moveTo>
                    <a:pt x="382" y="181"/>
                  </a:moveTo>
                  <a:cubicBezTo>
                    <a:pt x="383" y="179"/>
                    <a:pt x="383" y="179"/>
                    <a:pt x="383" y="179"/>
                  </a:cubicBezTo>
                  <a:cubicBezTo>
                    <a:pt x="384" y="180"/>
                    <a:pt x="384" y="181"/>
                    <a:pt x="384" y="182"/>
                  </a:cubicBezTo>
                  <a:cubicBezTo>
                    <a:pt x="385" y="180"/>
                    <a:pt x="387" y="181"/>
                    <a:pt x="387" y="180"/>
                  </a:cubicBezTo>
                  <a:cubicBezTo>
                    <a:pt x="388" y="180"/>
                    <a:pt x="387" y="181"/>
                    <a:pt x="387" y="181"/>
                  </a:cubicBezTo>
                  <a:cubicBezTo>
                    <a:pt x="388" y="181"/>
                    <a:pt x="391" y="180"/>
                    <a:pt x="392" y="181"/>
                  </a:cubicBezTo>
                  <a:cubicBezTo>
                    <a:pt x="391" y="182"/>
                    <a:pt x="391" y="182"/>
                    <a:pt x="391" y="182"/>
                  </a:cubicBezTo>
                  <a:cubicBezTo>
                    <a:pt x="393" y="184"/>
                    <a:pt x="393" y="186"/>
                    <a:pt x="393" y="188"/>
                  </a:cubicBezTo>
                  <a:cubicBezTo>
                    <a:pt x="389" y="186"/>
                    <a:pt x="384" y="185"/>
                    <a:pt x="380" y="183"/>
                  </a:cubicBezTo>
                  <a:cubicBezTo>
                    <a:pt x="381" y="183"/>
                    <a:pt x="382" y="183"/>
                    <a:pt x="382" y="181"/>
                  </a:cubicBezTo>
                  <a:close/>
                  <a:moveTo>
                    <a:pt x="262" y="151"/>
                  </a:moveTo>
                  <a:cubicBezTo>
                    <a:pt x="262" y="150"/>
                    <a:pt x="262" y="150"/>
                    <a:pt x="262" y="150"/>
                  </a:cubicBezTo>
                  <a:cubicBezTo>
                    <a:pt x="262" y="150"/>
                    <a:pt x="262" y="150"/>
                    <a:pt x="262" y="150"/>
                  </a:cubicBezTo>
                  <a:cubicBezTo>
                    <a:pt x="263" y="148"/>
                    <a:pt x="264" y="146"/>
                    <a:pt x="264" y="144"/>
                  </a:cubicBezTo>
                  <a:cubicBezTo>
                    <a:pt x="265" y="144"/>
                    <a:pt x="265" y="145"/>
                    <a:pt x="265" y="146"/>
                  </a:cubicBezTo>
                  <a:cubicBezTo>
                    <a:pt x="267" y="141"/>
                    <a:pt x="267" y="135"/>
                    <a:pt x="267" y="130"/>
                  </a:cubicBezTo>
                  <a:cubicBezTo>
                    <a:pt x="268" y="130"/>
                    <a:pt x="268" y="131"/>
                    <a:pt x="269" y="133"/>
                  </a:cubicBezTo>
                  <a:cubicBezTo>
                    <a:pt x="271" y="128"/>
                    <a:pt x="267" y="127"/>
                    <a:pt x="269" y="122"/>
                  </a:cubicBezTo>
                  <a:cubicBezTo>
                    <a:pt x="270" y="121"/>
                    <a:pt x="271" y="118"/>
                    <a:pt x="271" y="119"/>
                  </a:cubicBezTo>
                  <a:cubicBezTo>
                    <a:pt x="271" y="117"/>
                    <a:pt x="272" y="109"/>
                    <a:pt x="271" y="107"/>
                  </a:cubicBezTo>
                  <a:cubicBezTo>
                    <a:pt x="272" y="106"/>
                    <a:pt x="272" y="105"/>
                    <a:pt x="273" y="103"/>
                  </a:cubicBezTo>
                  <a:cubicBezTo>
                    <a:pt x="274" y="104"/>
                    <a:pt x="274" y="105"/>
                    <a:pt x="275" y="107"/>
                  </a:cubicBezTo>
                  <a:cubicBezTo>
                    <a:pt x="274" y="107"/>
                    <a:pt x="273" y="107"/>
                    <a:pt x="272" y="107"/>
                  </a:cubicBezTo>
                  <a:cubicBezTo>
                    <a:pt x="272" y="107"/>
                    <a:pt x="272" y="107"/>
                    <a:pt x="272" y="107"/>
                  </a:cubicBezTo>
                  <a:cubicBezTo>
                    <a:pt x="272" y="107"/>
                    <a:pt x="272" y="107"/>
                    <a:pt x="272" y="107"/>
                  </a:cubicBezTo>
                  <a:cubicBezTo>
                    <a:pt x="272" y="108"/>
                    <a:pt x="272" y="108"/>
                    <a:pt x="272" y="108"/>
                  </a:cubicBezTo>
                  <a:cubicBezTo>
                    <a:pt x="272" y="111"/>
                    <a:pt x="272" y="111"/>
                    <a:pt x="272" y="111"/>
                  </a:cubicBezTo>
                  <a:cubicBezTo>
                    <a:pt x="272" y="120"/>
                    <a:pt x="272" y="120"/>
                    <a:pt x="272" y="120"/>
                  </a:cubicBezTo>
                  <a:cubicBezTo>
                    <a:pt x="272" y="133"/>
                    <a:pt x="272" y="145"/>
                    <a:pt x="271" y="156"/>
                  </a:cubicBezTo>
                  <a:cubicBezTo>
                    <a:pt x="271" y="160"/>
                    <a:pt x="271" y="162"/>
                    <a:pt x="270" y="164"/>
                  </a:cubicBezTo>
                  <a:cubicBezTo>
                    <a:pt x="268" y="161"/>
                    <a:pt x="265" y="157"/>
                    <a:pt x="265" y="152"/>
                  </a:cubicBezTo>
                  <a:cubicBezTo>
                    <a:pt x="265" y="155"/>
                    <a:pt x="263" y="153"/>
                    <a:pt x="262" y="151"/>
                  </a:cubicBezTo>
                  <a:cubicBezTo>
                    <a:pt x="262" y="151"/>
                    <a:pt x="262" y="151"/>
                    <a:pt x="262" y="151"/>
                  </a:cubicBezTo>
                  <a:close/>
                  <a:moveTo>
                    <a:pt x="212" y="121"/>
                  </a:moveTo>
                  <a:cubicBezTo>
                    <a:pt x="212" y="118"/>
                    <a:pt x="212" y="116"/>
                    <a:pt x="213" y="114"/>
                  </a:cubicBezTo>
                  <a:cubicBezTo>
                    <a:pt x="215" y="119"/>
                    <a:pt x="215" y="127"/>
                    <a:pt x="213" y="134"/>
                  </a:cubicBezTo>
                  <a:cubicBezTo>
                    <a:pt x="212" y="129"/>
                    <a:pt x="211" y="125"/>
                    <a:pt x="212" y="121"/>
                  </a:cubicBezTo>
                  <a:close/>
                  <a:moveTo>
                    <a:pt x="191" y="185"/>
                  </a:moveTo>
                  <a:cubicBezTo>
                    <a:pt x="191" y="185"/>
                    <a:pt x="191" y="184"/>
                    <a:pt x="191" y="185"/>
                  </a:cubicBezTo>
                  <a:cubicBezTo>
                    <a:pt x="190" y="185"/>
                    <a:pt x="190" y="184"/>
                    <a:pt x="190" y="184"/>
                  </a:cubicBezTo>
                  <a:cubicBezTo>
                    <a:pt x="190" y="184"/>
                    <a:pt x="191" y="184"/>
                    <a:pt x="191" y="185"/>
                  </a:cubicBezTo>
                  <a:close/>
                  <a:moveTo>
                    <a:pt x="148" y="192"/>
                  </a:moveTo>
                  <a:cubicBezTo>
                    <a:pt x="148" y="191"/>
                    <a:pt x="148" y="192"/>
                    <a:pt x="148" y="192"/>
                  </a:cubicBezTo>
                  <a:cubicBezTo>
                    <a:pt x="148" y="192"/>
                    <a:pt x="148" y="192"/>
                    <a:pt x="148" y="191"/>
                  </a:cubicBezTo>
                  <a:cubicBezTo>
                    <a:pt x="148" y="191"/>
                    <a:pt x="148" y="192"/>
                    <a:pt x="148" y="192"/>
                  </a:cubicBezTo>
                  <a:close/>
                  <a:moveTo>
                    <a:pt x="134" y="148"/>
                  </a:moveTo>
                  <a:cubicBezTo>
                    <a:pt x="136" y="149"/>
                    <a:pt x="136" y="149"/>
                    <a:pt x="136" y="149"/>
                  </a:cubicBezTo>
                  <a:cubicBezTo>
                    <a:pt x="135" y="142"/>
                    <a:pt x="136" y="133"/>
                    <a:pt x="139" y="125"/>
                  </a:cubicBezTo>
                  <a:cubicBezTo>
                    <a:pt x="140" y="124"/>
                    <a:pt x="140" y="124"/>
                    <a:pt x="140" y="124"/>
                  </a:cubicBezTo>
                  <a:cubicBezTo>
                    <a:pt x="140" y="124"/>
                    <a:pt x="140" y="124"/>
                    <a:pt x="139" y="124"/>
                  </a:cubicBezTo>
                  <a:cubicBezTo>
                    <a:pt x="140" y="123"/>
                    <a:pt x="140" y="123"/>
                    <a:pt x="140" y="122"/>
                  </a:cubicBezTo>
                  <a:cubicBezTo>
                    <a:pt x="140" y="121"/>
                    <a:pt x="141" y="120"/>
                    <a:pt x="141" y="120"/>
                  </a:cubicBezTo>
                  <a:cubicBezTo>
                    <a:pt x="142" y="120"/>
                    <a:pt x="142" y="121"/>
                    <a:pt x="142" y="120"/>
                  </a:cubicBezTo>
                  <a:cubicBezTo>
                    <a:pt x="142" y="119"/>
                    <a:pt x="144" y="118"/>
                    <a:pt x="145" y="117"/>
                  </a:cubicBezTo>
                  <a:cubicBezTo>
                    <a:pt x="146" y="117"/>
                    <a:pt x="147" y="118"/>
                    <a:pt x="149" y="118"/>
                  </a:cubicBezTo>
                  <a:cubicBezTo>
                    <a:pt x="142" y="122"/>
                    <a:pt x="144" y="121"/>
                    <a:pt x="149" y="118"/>
                  </a:cubicBezTo>
                  <a:cubicBezTo>
                    <a:pt x="149" y="118"/>
                    <a:pt x="150" y="119"/>
                    <a:pt x="151" y="119"/>
                  </a:cubicBezTo>
                  <a:cubicBezTo>
                    <a:pt x="151" y="121"/>
                    <a:pt x="151" y="121"/>
                    <a:pt x="151" y="121"/>
                  </a:cubicBezTo>
                  <a:cubicBezTo>
                    <a:pt x="152" y="121"/>
                    <a:pt x="154" y="120"/>
                    <a:pt x="155" y="120"/>
                  </a:cubicBezTo>
                  <a:cubicBezTo>
                    <a:pt x="155" y="123"/>
                    <a:pt x="154" y="119"/>
                    <a:pt x="153" y="121"/>
                  </a:cubicBezTo>
                  <a:cubicBezTo>
                    <a:pt x="155" y="129"/>
                    <a:pt x="153" y="139"/>
                    <a:pt x="153" y="149"/>
                  </a:cubicBezTo>
                  <a:cubicBezTo>
                    <a:pt x="154" y="151"/>
                    <a:pt x="154" y="153"/>
                    <a:pt x="155" y="153"/>
                  </a:cubicBezTo>
                  <a:cubicBezTo>
                    <a:pt x="152" y="164"/>
                    <a:pt x="154" y="178"/>
                    <a:pt x="149" y="185"/>
                  </a:cubicBezTo>
                  <a:cubicBezTo>
                    <a:pt x="153" y="184"/>
                    <a:pt x="150" y="189"/>
                    <a:pt x="149" y="191"/>
                  </a:cubicBezTo>
                  <a:cubicBezTo>
                    <a:pt x="148" y="189"/>
                    <a:pt x="146" y="186"/>
                    <a:pt x="144" y="183"/>
                  </a:cubicBezTo>
                  <a:cubicBezTo>
                    <a:pt x="143" y="180"/>
                    <a:pt x="140" y="179"/>
                    <a:pt x="140" y="174"/>
                  </a:cubicBezTo>
                  <a:cubicBezTo>
                    <a:pt x="141" y="170"/>
                    <a:pt x="137" y="163"/>
                    <a:pt x="137" y="158"/>
                  </a:cubicBezTo>
                  <a:cubicBezTo>
                    <a:pt x="136" y="160"/>
                    <a:pt x="133" y="153"/>
                    <a:pt x="134" y="148"/>
                  </a:cubicBezTo>
                  <a:close/>
                  <a:moveTo>
                    <a:pt x="65" y="183"/>
                  </a:moveTo>
                  <a:cubicBezTo>
                    <a:pt x="65" y="185"/>
                    <a:pt x="63" y="186"/>
                    <a:pt x="63" y="187"/>
                  </a:cubicBezTo>
                  <a:cubicBezTo>
                    <a:pt x="63" y="187"/>
                    <a:pt x="63" y="187"/>
                    <a:pt x="63" y="187"/>
                  </a:cubicBezTo>
                  <a:cubicBezTo>
                    <a:pt x="64" y="186"/>
                    <a:pt x="64" y="186"/>
                    <a:pt x="63" y="186"/>
                  </a:cubicBezTo>
                  <a:cubicBezTo>
                    <a:pt x="63" y="184"/>
                    <a:pt x="63" y="184"/>
                    <a:pt x="63" y="184"/>
                  </a:cubicBezTo>
                  <a:cubicBezTo>
                    <a:pt x="64" y="183"/>
                    <a:pt x="65" y="183"/>
                    <a:pt x="65" y="183"/>
                  </a:cubicBezTo>
                  <a:close/>
                  <a:moveTo>
                    <a:pt x="63" y="185"/>
                  </a:moveTo>
                  <a:cubicBezTo>
                    <a:pt x="63" y="185"/>
                    <a:pt x="63" y="186"/>
                    <a:pt x="63" y="186"/>
                  </a:cubicBezTo>
                  <a:cubicBezTo>
                    <a:pt x="62" y="186"/>
                    <a:pt x="62" y="186"/>
                    <a:pt x="63" y="185"/>
                  </a:cubicBezTo>
                  <a:close/>
                  <a:moveTo>
                    <a:pt x="62" y="188"/>
                  </a:moveTo>
                  <a:cubicBezTo>
                    <a:pt x="62" y="188"/>
                    <a:pt x="62" y="188"/>
                    <a:pt x="63" y="187"/>
                  </a:cubicBezTo>
                  <a:cubicBezTo>
                    <a:pt x="63" y="190"/>
                    <a:pt x="64" y="192"/>
                    <a:pt x="64" y="196"/>
                  </a:cubicBezTo>
                  <a:cubicBezTo>
                    <a:pt x="62" y="197"/>
                    <a:pt x="62" y="192"/>
                    <a:pt x="62" y="188"/>
                  </a:cubicBezTo>
                  <a:close/>
                  <a:moveTo>
                    <a:pt x="16" y="210"/>
                  </a:moveTo>
                  <a:cubicBezTo>
                    <a:pt x="16" y="210"/>
                    <a:pt x="16" y="210"/>
                    <a:pt x="16" y="210"/>
                  </a:cubicBezTo>
                  <a:cubicBezTo>
                    <a:pt x="16" y="210"/>
                    <a:pt x="16" y="210"/>
                    <a:pt x="16" y="210"/>
                  </a:cubicBezTo>
                  <a:cubicBezTo>
                    <a:pt x="16" y="210"/>
                    <a:pt x="16" y="210"/>
                    <a:pt x="16" y="210"/>
                  </a:cubicBezTo>
                  <a:close/>
                  <a:moveTo>
                    <a:pt x="17" y="208"/>
                  </a:moveTo>
                  <a:cubicBezTo>
                    <a:pt x="17" y="208"/>
                    <a:pt x="17" y="208"/>
                    <a:pt x="17" y="207"/>
                  </a:cubicBezTo>
                  <a:cubicBezTo>
                    <a:pt x="17" y="207"/>
                    <a:pt x="17" y="206"/>
                    <a:pt x="18" y="206"/>
                  </a:cubicBezTo>
                  <a:cubicBezTo>
                    <a:pt x="18" y="207"/>
                    <a:pt x="18" y="207"/>
                    <a:pt x="18" y="208"/>
                  </a:cubicBezTo>
                  <a:cubicBezTo>
                    <a:pt x="18" y="208"/>
                    <a:pt x="18" y="208"/>
                    <a:pt x="17" y="208"/>
                  </a:cubicBezTo>
                  <a:close/>
                  <a:moveTo>
                    <a:pt x="18" y="212"/>
                  </a:move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lose/>
                  <a:moveTo>
                    <a:pt x="19" y="213"/>
                  </a:moveTo>
                  <a:cubicBezTo>
                    <a:pt x="19" y="213"/>
                    <a:pt x="19" y="213"/>
                    <a:pt x="19" y="213"/>
                  </a:cubicBezTo>
                  <a:cubicBezTo>
                    <a:pt x="19" y="213"/>
                    <a:pt x="19" y="213"/>
                    <a:pt x="19" y="213"/>
                  </a:cubicBezTo>
                  <a:cubicBezTo>
                    <a:pt x="19" y="213"/>
                    <a:pt x="19" y="213"/>
                    <a:pt x="19" y="213"/>
                  </a:cubicBezTo>
                  <a:close/>
                  <a:moveTo>
                    <a:pt x="20" y="214"/>
                  </a:moveTo>
                  <a:cubicBezTo>
                    <a:pt x="20" y="214"/>
                    <a:pt x="20" y="214"/>
                    <a:pt x="20" y="214"/>
                  </a:cubicBezTo>
                  <a:cubicBezTo>
                    <a:pt x="20" y="214"/>
                    <a:pt x="20" y="214"/>
                    <a:pt x="20" y="214"/>
                  </a:cubicBezTo>
                  <a:cubicBezTo>
                    <a:pt x="20" y="214"/>
                    <a:pt x="20" y="214"/>
                    <a:pt x="21" y="214"/>
                  </a:cubicBezTo>
                  <a:cubicBezTo>
                    <a:pt x="21" y="214"/>
                    <a:pt x="20" y="214"/>
                    <a:pt x="20" y="214"/>
                  </a:cubicBezTo>
                  <a:close/>
                  <a:moveTo>
                    <a:pt x="21" y="217"/>
                  </a:moveTo>
                  <a:cubicBezTo>
                    <a:pt x="21" y="216"/>
                    <a:pt x="21" y="216"/>
                    <a:pt x="21" y="216"/>
                  </a:cubicBezTo>
                  <a:cubicBezTo>
                    <a:pt x="22" y="216"/>
                    <a:pt x="22" y="216"/>
                    <a:pt x="22" y="216"/>
                  </a:cubicBezTo>
                  <a:cubicBezTo>
                    <a:pt x="22" y="216"/>
                    <a:pt x="21" y="216"/>
                    <a:pt x="21" y="217"/>
                  </a:cubicBezTo>
                  <a:close/>
                  <a:moveTo>
                    <a:pt x="21" y="214"/>
                  </a:moveTo>
                  <a:cubicBezTo>
                    <a:pt x="21" y="214"/>
                    <a:pt x="21" y="214"/>
                    <a:pt x="21" y="214"/>
                  </a:cubicBezTo>
                  <a:cubicBezTo>
                    <a:pt x="21" y="214"/>
                    <a:pt x="21" y="214"/>
                    <a:pt x="21" y="214"/>
                  </a:cubicBezTo>
                  <a:cubicBezTo>
                    <a:pt x="21" y="214"/>
                    <a:pt x="21" y="214"/>
                    <a:pt x="21" y="214"/>
                  </a:cubicBezTo>
                  <a:cubicBezTo>
                    <a:pt x="21" y="214"/>
                    <a:pt x="20" y="214"/>
                    <a:pt x="20" y="214"/>
                  </a:cubicBezTo>
                  <a:cubicBezTo>
                    <a:pt x="21" y="214"/>
                    <a:pt x="21" y="214"/>
                    <a:pt x="21" y="214"/>
                  </a:cubicBezTo>
                  <a:cubicBezTo>
                    <a:pt x="21" y="214"/>
                    <a:pt x="21" y="214"/>
                    <a:pt x="21" y="214"/>
                  </a:cubicBezTo>
                  <a:cubicBezTo>
                    <a:pt x="22" y="214"/>
                    <a:pt x="22" y="214"/>
                    <a:pt x="22" y="214"/>
                  </a:cubicBezTo>
                  <a:lnTo>
                    <a:pt x="21" y="214"/>
                  </a:lnTo>
                  <a:close/>
                  <a:moveTo>
                    <a:pt x="122" y="297"/>
                  </a:moveTo>
                  <a:cubicBezTo>
                    <a:pt x="122" y="297"/>
                    <a:pt x="122" y="297"/>
                    <a:pt x="122" y="297"/>
                  </a:cubicBezTo>
                  <a:cubicBezTo>
                    <a:pt x="122" y="297"/>
                    <a:pt x="122" y="297"/>
                    <a:pt x="122" y="297"/>
                  </a:cubicBezTo>
                  <a:close/>
                  <a:moveTo>
                    <a:pt x="123" y="297"/>
                  </a:moveTo>
                  <a:cubicBezTo>
                    <a:pt x="122" y="298"/>
                    <a:pt x="122" y="297"/>
                    <a:pt x="122" y="297"/>
                  </a:cubicBezTo>
                  <a:cubicBezTo>
                    <a:pt x="122" y="297"/>
                    <a:pt x="122" y="297"/>
                    <a:pt x="123" y="297"/>
                  </a:cubicBezTo>
                  <a:cubicBezTo>
                    <a:pt x="123" y="297"/>
                    <a:pt x="123" y="297"/>
                    <a:pt x="123" y="297"/>
                  </a:cubicBezTo>
                  <a:close/>
                  <a:moveTo>
                    <a:pt x="213" y="429"/>
                  </a:moveTo>
                  <a:cubicBezTo>
                    <a:pt x="213" y="429"/>
                    <a:pt x="213" y="429"/>
                    <a:pt x="213" y="429"/>
                  </a:cubicBezTo>
                  <a:cubicBezTo>
                    <a:pt x="213" y="429"/>
                    <a:pt x="213" y="429"/>
                    <a:pt x="213" y="429"/>
                  </a:cubicBezTo>
                  <a:cubicBezTo>
                    <a:pt x="213" y="429"/>
                    <a:pt x="213" y="429"/>
                    <a:pt x="213" y="429"/>
                  </a:cubicBezTo>
                  <a:cubicBezTo>
                    <a:pt x="213" y="429"/>
                    <a:pt x="213" y="429"/>
                    <a:pt x="213" y="4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7" name="chenying0907 437"/>
            <p:cNvSpPr/>
            <p:nvPr/>
          </p:nvSpPr>
          <p:spPr bwMode="auto">
            <a:xfrm>
              <a:off x="3695" y="2760"/>
              <a:ext cx="4" cy="2"/>
            </a:xfrm>
            <a:custGeom>
              <a:avLst/>
              <a:gdLst>
                <a:gd name="T0" fmla="*/ 1 w 2"/>
                <a:gd name="T1" fmla="*/ 0 h 1"/>
                <a:gd name="T2" fmla="*/ 2 w 2"/>
                <a:gd name="T3" fmla="*/ 0 h 1"/>
                <a:gd name="T4" fmla="*/ 1 w 2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1" y="0"/>
                  </a:moveTo>
                  <a:cubicBezTo>
                    <a:pt x="0" y="0"/>
                    <a:pt x="1" y="1"/>
                    <a:pt x="2" y="0"/>
                  </a:cubicBez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8" name="chenying0907 438"/>
            <p:cNvSpPr/>
            <p:nvPr/>
          </p:nvSpPr>
          <p:spPr bwMode="auto">
            <a:xfrm>
              <a:off x="3699" y="2760"/>
              <a:ext cx="5" cy="4"/>
            </a:xfrm>
            <a:custGeom>
              <a:avLst/>
              <a:gdLst>
                <a:gd name="T0" fmla="*/ 1 w 2"/>
                <a:gd name="T1" fmla="*/ 2 h 2"/>
                <a:gd name="T2" fmla="*/ 2 w 2"/>
                <a:gd name="T3" fmla="*/ 1 h 2"/>
                <a:gd name="T4" fmla="*/ 1 w 2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1" y="2"/>
                  </a:moveTo>
                  <a:cubicBezTo>
                    <a:pt x="1" y="2"/>
                    <a:pt x="2" y="1"/>
                    <a:pt x="2" y="1"/>
                  </a:cubicBezTo>
                  <a:cubicBezTo>
                    <a:pt x="0" y="0"/>
                    <a:pt x="2" y="2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9" name="chenying0907 439"/>
            <p:cNvSpPr/>
            <p:nvPr/>
          </p:nvSpPr>
          <p:spPr bwMode="auto">
            <a:xfrm>
              <a:off x="3916" y="2586"/>
              <a:ext cx="4" cy="2"/>
            </a:xfrm>
            <a:custGeom>
              <a:avLst/>
              <a:gdLst>
                <a:gd name="T0" fmla="*/ 0 w 2"/>
                <a:gd name="T1" fmla="*/ 1 h 1"/>
                <a:gd name="T2" fmla="*/ 1 w 2"/>
                <a:gd name="T3" fmla="*/ 0 h 1"/>
                <a:gd name="T4" fmla="*/ 0 w 2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0" y="1"/>
                  </a:moveTo>
                  <a:cubicBezTo>
                    <a:pt x="0" y="0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0" name="chenying0907 440"/>
            <p:cNvSpPr/>
            <p:nvPr/>
          </p:nvSpPr>
          <p:spPr bwMode="auto">
            <a:xfrm>
              <a:off x="3941" y="2610"/>
              <a:ext cx="5" cy="0"/>
            </a:xfrm>
            <a:custGeom>
              <a:avLst/>
              <a:gdLst>
                <a:gd name="T0" fmla="*/ 0 w 5"/>
                <a:gd name="T1" fmla="*/ 0 w 5"/>
                <a:gd name="T2" fmla="*/ 5 w 5"/>
                <a:gd name="T3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1" name="chenying0907 441"/>
            <p:cNvSpPr/>
            <p:nvPr/>
          </p:nvSpPr>
          <p:spPr bwMode="auto">
            <a:xfrm>
              <a:off x="3729" y="2272"/>
              <a:ext cx="2" cy="5"/>
            </a:xfrm>
            <a:custGeom>
              <a:avLst/>
              <a:gdLst>
                <a:gd name="T0" fmla="*/ 0 w 1"/>
                <a:gd name="T1" fmla="*/ 2 h 2"/>
                <a:gd name="T2" fmla="*/ 1 w 1"/>
                <a:gd name="T3" fmla="*/ 1 h 2"/>
                <a:gd name="T4" fmla="*/ 0 w 1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0" y="2"/>
                  </a:moveTo>
                  <a:cubicBezTo>
                    <a:pt x="0" y="1"/>
                    <a:pt x="1" y="0"/>
                    <a:pt x="1" y="1"/>
                  </a:cubicBezTo>
                  <a:cubicBezTo>
                    <a:pt x="1" y="1"/>
                    <a:pt x="0" y="1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2" name="chenying0907 442"/>
            <p:cNvSpPr/>
            <p:nvPr/>
          </p:nvSpPr>
          <p:spPr bwMode="auto">
            <a:xfrm>
              <a:off x="3852" y="2714"/>
              <a:ext cx="2" cy="0"/>
            </a:xfrm>
            <a:custGeom>
              <a:avLst/>
              <a:gdLst>
                <a:gd name="T0" fmla="*/ 0 w 1"/>
                <a:gd name="T1" fmla="*/ 1 w 1"/>
                <a:gd name="T2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3" name="chenying0907 443"/>
            <p:cNvSpPr/>
            <p:nvPr/>
          </p:nvSpPr>
          <p:spPr bwMode="auto">
            <a:xfrm>
              <a:off x="3850" y="2692"/>
              <a:ext cx="4" cy="2"/>
            </a:xfrm>
            <a:custGeom>
              <a:avLst/>
              <a:gdLst>
                <a:gd name="T0" fmla="*/ 1 w 2"/>
                <a:gd name="T1" fmla="*/ 1 h 1"/>
                <a:gd name="T2" fmla="*/ 1 w 2"/>
                <a:gd name="T3" fmla="*/ 0 h 1"/>
                <a:gd name="T4" fmla="*/ 1 w 2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1" y="1"/>
                  </a:moveTo>
                  <a:cubicBezTo>
                    <a:pt x="2" y="1"/>
                    <a:pt x="0" y="1"/>
                    <a:pt x="1" y="0"/>
                  </a:cubicBezTo>
                  <a:cubicBezTo>
                    <a:pt x="0" y="1"/>
                    <a:pt x="1" y="1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4" name="chenying0907 444"/>
            <p:cNvSpPr/>
            <p:nvPr/>
          </p:nvSpPr>
          <p:spPr bwMode="auto">
            <a:xfrm>
              <a:off x="3848" y="2686"/>
              <a:ext cx="2" cy="2"/>
            </a:xfrm>
            <a:custGeom>
              <a:avLst/>
              <a:gdLst>
                <a:gd name="T0" fmla="*/ 1 w 1"/>
                <a:gd name="T1" fmla="*/ 1 h 1"/>
                <a:gd name="T2" fmla="*/ 0 w 1"/>
                <a:gd name="T3" fmla="*/ 0 h 1"/>
                <a:gd name="T4" fmla="*/ 0 w 1"/>
                <a:gd name="T5" fmla="*/ 1 h 1"/>
                <a:gd name="T6" fmla="*/ 1 w 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5" name="chenying0907 445"/>
            <p:cNvSpPr/>
            <p:nvPr/>
          </p:nvSpPr>
          <p:spPr bwMode="auto">
            <a:xfrm>
              <a:off x="3846" y="2711"/>
              <a:ext cx="4" cy="3"/>
            </a:xfrm>
            <a:custGeom>
              <a:avLst/>
              <a:gdLst>
                <a:gd name="T0" fmla="*/ 0 w 2"/>
                <a:gd name="T1" fmla="*/ 1 h 1"/>
                <a:gd name="T2" fmla="*/ 2 w 2"/>
                <a:gd name="T3" fmla="*/ 0 h 1"/>
                <a:gd name="T4" fmla="*/ 0 w 2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0" y="1"/>
                  </a:moveTo>
                  <a:cubicBezTo>
                    <a:pt x="2" y="1"/>
                    <a:pt x="1" y="0"/>
                    <a:pt x="2" y="0"/>
                  </a:cubicBezTo>
                  <a:cubicBezTo>
                    <a:pt x="1" y="1"/>
                    <a:pt x="0" y="1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6" name="chenying0907 446"/>
            <p:cNvSpPr/>
            <p:nvPr/>
          </p:nvSpPr>
          <p:spPr bwMode="auto">
            <a:xfrm>
              <a:off x="3822" y="2773"/>
              <a:ext cx="5" cy="2"/>
            </a:xfrm>
            <a:custGeom>
              <a:avLst/>
              <a:gdLst>
                <a:gd name="T0" fmla="*/ 1 w 2"/>
                <a:gd name="T1" fmla="*/ 1 h 1"/>
                <a:gd name="T2" fmla="*/ 0 w 2"/>
                <a:gd name="T3" fmla="*/ 0 h 1"/>
                <a:gd name="T4" fmla="*/ 1 w 2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1" y="1"/>
                  </a:moveTo>
                  <a:cubicBezTo>
                    <a:pt x="2" y="0"/>
                    <a:pt x="1" y="1"/>
                    <a:pt x="0" y="0"/>
                  </a:cubicBezTo>
                  <a:cubicBezTo>
                    <a:pt x="0" y="1"/>
                    <a:pt x="0" y="1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7" name="chenying0907 447"/>
            <p:cNvSpPr/>
            <p:nvPr/>
          </p:nvSpPr>
          <p:spPr bwMode="auto">
            <a:xfrm>
              <a:off x="3765" y="2315"/>
              <a:ext cx="4" cy="0"/>
            </a:xfrm>
            <a:custGeom>
              <a:avLst/>
              <a:gdLst>
                <a:gd name="T0" fmla="*/ 0 w 4"/>
                <a:gd name="T1" fmla="*/ 0 w 4"/>
                <a:gd name="T2" fmla="*/ 4 w 4"/>
                <a:gd name="T3" fmla="*/ 0 w 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4">
                  <a:moveTo>
                    <a:pt x="0" y="0"/>
                  </a:moveTo>
                  <a:lnTo>
                    <a:pt x="0" y="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" name="chenying0907 448"/>
            <p:cNvSpPr/>
            <p:nvPr/>
          </p:nvSpPr>
          <p:spPr bwMode="auto">
            <a:xfrm>
              <a:off x="3842" y="2733"/>
              <a:ext cx="4" cy="0"/>
            </a:xfrm>
            <a:custGeom>
              <a:avLst/>
              <a:gdLst>
                <a:gd name="T0" fmla="*/ 1 w 2"/>
                <a:gd name="T1" fmla="*/ 2 w 2"/>
                <a:gd name="T2" fmla="*/ 1 w 2"/>
                <a:gd name="T3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cubicBezTo>
                    <a:pt x="1" y="0"/>
                    <a:pt x="2" y="0"/>
                    <a:pt x="2" y="0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1" y="0"/>
                    <a:pt x="0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" name="chenying0907 449"/>
            <p:cNvSpPr/>
            <p:nvPr/>
          </p:nvSpPr>
          <p:spPr bwMode="auto">
            <a:xfrm>
              <a:off x="3822" y="2769"/>
              <a:ext cx="7" cy="2"/>
            </a:xfrm>
            <a:custGeom>
              <a:avLst/>
              <a:gdLst>
                <a:gd name="T0" fmla="*/ 0 w 3"/>
                <a:gd name="T1" fmla="*/ 1 h 1"/>
                <a:gd name="T2" fmla="*/ 3 w 3"/>
                <a:gd name="T3" fmla="*/ 1 h 1"/>
                <a:gd name="T4" fmla="*/ 0 w 3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1">
                  <a:moveTo>
                    <a:pt x="0" y="1"/>
                  </a:moveTo>
                  <a:cubicBezTo>
                    <a:pt x="3" y="1"/>
                    <a:pt x="3" y="1"/>
                    <a:pt x="3" y="1"/>
                  </a:cubicBezTo>
                  <a:cubicBezTo>
                    <a:pt x="2" y="0"/>
                    <a:pt x="1" y="1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0" name="chenying0907 450"/>
            <p:cNvSpPr/>
            <p:nvPr/>
          </p:nvSpPr>
          <p:spPr bwMode="auto">
            <a:xfrm>
              <a:off x="3846" y="2731"/>
              <a:ext cx="2" cy="0"/>
            </a:xfrm>
            <a:custGeom>
              <a:avLst/>
              <a:gdLst>
                <a:gd name="T0" fmla="*/ 1 w 1"/>
                <a:gd name="T1" fmla="*/ 0 w 1"/>
                <a:gd name="T2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" name="chenying0907 451"/>
            <p:cNvSpPr/>
            <p:nvPr/>
          </p:nvSpPr>
          <p:spPr bwMode="auto">
            <a:xfrm>
              <a:off x="3844" y="2724"/>
              <a:ext cx="4" cy="2"/>
            </a:xfrm>
            <a:custGeom>
              <a:avLst/>
              <a:gdLst>
                <a:gd name="T0" fmla="*/ 0 w 2"/>
                <a:gd name="T1" fmla="*/ 0 h 1"/>
                <a:gd name="T2" fmla="*/ 2 w 2"/>
                <a:gd name="T3" fmla="*/ 1 h 1"/>
                <a:gd name="T4" fmla="*/ 0 w 2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0" y="0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" name="chenying0907 452"/>
            <p:cNvSpPr/>
            <p:nvPr/>
          </p:nvSpPr>
          <p:spPr bwMode="auto">
            <a:xfrm>
              <a:off x="3844" y="2728"/>
              <a:ext cx="8" cy="3"/>
            </a:xfrm>
            <a:custGeom>
              <a:avLst/>
              <a:gdLst>
                <a:gd name="T0" fmla="*/ 0 w 4"/>
                <a:gd name="T1" fmla="*/ 1 h 1"/>
                <a:gd name="T2" fmla="*/ 1 w 4"/>
                <a:gd name="T3" fmla="*/ 1 h 1"/>
                <a:gd name="T4" fmla="*/ 2 w 4"/>
                <a:gd name="T5" fmla="*/ 0 h 1"/>
                <a:gd name="T6" fmla="*/ 4 w 4"/>
                <a:gd name="T7" fmla="*/ 0 h 1"/>
                <a:gd name="T8" fmla="*/ 0 w 4"/>
                <a:gd name="T9" fmla="*/ 1 h 1"/>
                <a:gd name="T10" fmla="*/ 0 w 4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1">
                  <a:moveTo>
                    <a:pt x="0" y="1"/>
                  </a:moveTo>
                  <a:cubicBezTo>
                    <a:pt x="0" y="1"/>
                    <a:pt x="1" y="1"/>
                    <a:pt x="1" y="1"/>
                  </a:cubicBezTo>
                  <a:cubicBezTo>
                    <a:pt x="2" y="1"/>
                    <a:pt x="3" y="0"/>
                    <a:pt x="2" y="0"/>
                  </a:cubicBezTo>
                  <a:cubicBezTo>
                    <a:pt x="3" y="0"/>
                    <a:pt x="4" y="0"/>
                    <a:pt x="4" y="0"/>
                  </a:cubicBezTo>
                  <a:cubicBezTo>
                    <a:pt x="3" y="0"/>
                    <a:pt x="1" y="0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503" name="Rectangle 47"/>
          <p:cNvSpPr/>
          <p:nvPr/>
        </p:nvSpPr>
        <p:spPr>
          <a:xfrm>
            <a:off x="3347700" y="2535553"/>
            <a:ext cx="1231106" cy="36933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zh-CN" altLang="en-US" sz="2400" b="1" dirty="0" smtClean="0">
                <a:solidFill>
                  <a:srgbClr val="005188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Arial" panose="020B0604020202090204" pitchFamily="34" charset="0"/>
              </a:rPr>
              <a:t>所有库表</a:t>
            </a:r>
            <a:endParaRPr lang="en-US" sz="2400" b="1" dirty="0" smtClean="0">
              <a:solidFill>
                <a:srgbClr val="005188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  <a:cs typeface="Arial" panose="020B0604020202090204" pitchFamily="34" charset="0"/>
            </a:endParaRPr>
          </a:p>
        </p:txBody>
      </p:sp>
      <p:sp>
        <p:nvSpPr>
          <p:cNvPr id="513" name="chenying0907 456"/>
          <p:cNvSpPr>
            <a:spLocks noEditPoints="1"/>
          </p:cNvSpPr>
          <p:nvPr/>
        </p:nvSpPr>
        <p:spPr bwMode="auto">
          <a:xfrm>
            <a:off x="2692376" y="2424332"/>
            <a:ext cx="544513" cy="571501"/>
          </a:xfrm>
          <a:custGeom>
            <a:avLst/>
            <a:gdLst>
              <a:gd name="T0" fmla="*/ 40 w 249"/>
              <a:gd name="T1" fmla="*/ 3 h 262"/>
              <a:gd name="T2" fmla="*/ 53 w 249"/>
              <a:gd name="T3" fmla="*/ 72 h 262"/>
              <a:gd name="T4" fmla="*/ 3 w 249"/>
              <a:gd name="T5" fmla="*/ 103 h 262"/>
              <a:gd name="T6" fmla="*/ 64 w 249"/>
              <a:gd name="T7" fmla="*/ 122 h 262"/>
              <a:gd name="T8" fmla="*/ 78 w 249"/>
              <a:gd name="T9" fmla="*/ 181 h 262"/>
              <a:gd name="T10" fmla="*/ 107 w 249"/>
              <a:gd name="T11" fmla="*/ 259 h 262"/>
              <a:gd name="T12" fmla="*/ 137 w 249"/>
              <a:gd name="T13" fmla="*/ 168 h 262"/>
              <a:gd name="T14" fmla="*/ 174 w 249"/>
              <a:gd name="T15" fmla="*/ 135 h 262"/>
              <a:gd name="T16" fmla="*/ 226 w 249"/>
              <a:gd name="T17" fmla="*/ 149 h 262"/>
              <a:gd name="T18" fmla="*/ 244 w 249"/>
              <a:gd name="T19" fmla="*/ 160 h 262"/>
              <a:gd name="T20" fmla="*/ 178 w 249"/>
              <a:gd name="T21" fmla="*/ 97 h 262"/>
              <a:gd name="T22" fmla="*/ 170 w 249"/>
              <a:gd name="T23" fmla="*/ 91 h 262"/>
              <a:gd name="T24" fmla="*/ 178 w 249"/>
              <a:gd name="T25" fmla="*/ 76 h 262"/>
              <a:gd name="T26" fmla="*/ 182 w 249"/>
              <a:gd name="T27" fmla="*/ 68 h 262"/>
              <a:gd name="T28" fmla="*/ 203 w 249"/>
              <a:gd name="T29" fmla="*/ 22 h 262"/>
              <a:gd name="T30" fmla="*/ 174 w 249"/>
              <a:gd name="T31" fmla="*/ 29 h 262"/>
              <a:gd name="T32" fmla="*/ 78 w 249"/>
              <a:gd name="T33" fmla="*/ 27 h 262"/>
              <a:gd name="T34" fmla="*/ 45 w 249"/>
              <a:gd name="T35" fmla="*/ 1 h 262"/>
              <a:gd name="T36" fmla="*/ 55 w 249"/>
              <a:gd name="T37" fmla="*/ 81 h 262"/>
              <a:gd name="T38" fmla="*/ 15 w 249"/>
              <a:gd name="T39" fmla="*/ 105 h 262"/>
              <a:gd name="T40" fmla="*/ 127 w 249"/>
              <a:gd name="T41" fmla="*/ 172 h 262"/>
              <a:gd name="T42" fmla="*/ 83 w 249"/>
              <a:gd name="T43" fmla="*/ 172 h 262"/>
              <a:gd name="T44" fmla="*/ 78 w 249"/>
              <a:gd name="T45" fmla="*/ 154 h 262"/>
              <a:gd name="T46" fmla="*/ 70 w 249"/>
              <a:gd name="T47" fmla="*/ 123 h 262"/>
              <a:gd name="T48" fmla="*/ 78 w 249"/>
              <a:gd name="T49" fmla="*/ 124 h 262"/>
              <a:gd name="T50" fmla="*/ 129 w 249"/>
              <a:gd name="T51" fmla="*/ 168 h 262"/>
              <a:gd name="T52" fmla="*/ 178 w 249"/>
              <a:gd name="T53" fmla="*/ 105 h 262"/>
              <a:gd name="T54" fmla="*/ 178 w 249"/>
              <a:gd name="T55" fmla="*/ 128 h 262"/>
              <a:gd name="T56" fmla="*/ 155 w 249"/>
              <a:gd name="T57" fmla="*/ 124 h 262"/>
              <a:gd name="T58" fmla="*/ 174 w 249"/>
              <a:gd name="T59" fmla="*/ 102 h 262"/>
              <a:gd name="T60" fmla="*/ 178 w 249"/>
              <a:gd name="T61" fmla="*/ 36 h 262"/>
              <a:gd name="T62" fmla="*/ 178 w 249"/>
              <a:gd name="T63" fmla="*/ 60 h 262"/>
              <a:gd name="T64" fmla="*/ 174 w 249"/>
              <a:gd name="T65" fmla="*/ 68 h 262"/>
              <a:gd name="T66" fmla="*/ 164 w 249"/>
              <a:gd name="T67" fmla="*/ 87 h 262"/>
              <a:gd name="T68" fmla="*/ 137 w 249"/>
              <a:gd name="T69" fmla="*/ 68 h 262"/>
              <a:gd name="T70" fmla="*/ 174 w 249"/>
              <a:gd name="T71" fmla="*/ 37 h 262"/>
              <a:gd name="T72" fmla="*/ 131 w 249"/>
              <a:gd name="T73" fmla="*/ 72 h 262"/>
              <a:gd name="T74" fmla="*/ 147 w 249"/>
              <a:gd name="T75" fmla="*/ 123 h 262"/>
              <a:gd name="T76" fmla="*/ 74 w 249"/>
              <a:gd name="T77" fmla="*/ 115 h 262"/>
              <a:gd name="T78" fmla="*/ 60 w 249"/>
              <a:gd name="T79" fmla="*/ 79 h 262"/>
              <a:gd name="T80" fmla="*/ 83 w 249"/>
              <a:gd name="T81" fmla="*/ 68 h 262"/>
              <a:gd name="T82" fmla="*/ 125 w 249"/>
              <a:gd name="T83" fmla="*/ 68 h 262"/>
              <a:gd name="T84" fmla="*/ 78 w 249"/>
              <a:gd name="T85" fmla="*/ 62 h 262"/>
              <a:gd name="T86" fmla="*/ 64 w 249"/>
              <a:gd name="T87" fmla="*/ 68 h 262"/>
              <a:gd name="T88" fmla="*/ 58 w 249"/>
              <a:gd name="T89" fmla="*/ 68 h 262"/>
              <a:gd name="T90" fmla="*/ 48 w 249"/>
              <a:gd name="T91" fmla="*/ 19 h 262"/>
              <a:gd name="T92" fmla="*/ 74 w 249"/>
              <a:gd name="T93" fmla="*/ 32 h 262"/>
              <a:gd name="T94" fmla="*/ 102 w 249"/>
              <a:gd name="T95" fmla="*/ 52 h 2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249" h="262">
                <a:moveTo>
                  <a:pt x="45" y="1"/>
                </a:moveTo>
                <a:cubicBezTo>
                  <a:pt x="43" y="0"/>
                  <a:pt x="40" y="1"/>
                  <a:pt x="40" y="3"/>
                </a:cubicBezTo>
                <a:cubicBezTo>
                  <a:pt x="44" y="25"/>
                  <a:pt x="47" y="47"/>
                  <a:pt x="52" y="68"/>
                </a:cubicBezTo>
                <a:cubicBezTo>
                  <a:pt x="52" y="69"/>
                  <a:pt x="52" y="71"/>
                  <a:pt x="53" y="72"/>
                </a:cubicBezTo>
                <a:cubicBezTo>
                  <a:pt x="53" y="73"/>
                  <a:pt x="53" y="73"/>
                  <a:pt x="53" y="74"/>
                </a:cubicBezTo>
                <a:cubicBezTo>
                  <a:pt x="36" y="82"/>
                  <a:pt x="19" y="92"/>
                  <a:pt x="3" y="103"/>
                </a:cubicBezTo>
                <a:cubicBezTo>
                  <a:pt x="0" y="105"/>
                  <a:pt x="1" y="109"/>
                  <a:pt x="5" y="110"/>
                </a:cubicBezTo>
                <a:cubicBezTo>
                  <a:pt x="24" y="116"/>
                  <a:pt x="44" y="120"/>
                  <a:pt x="64" y="122"/>
                </a:cubicBezTo>
                <a:cubicBezTo>
                  <a:pt x="67" y="137"/>
                  <a:pt x="70" y="151"/>
                  <a:pt x="74" y="165"/>
                </a:cubicBezTo>
                <a:cubicBezTo>
                  <a:pt x="75" y="170"/>
                  <a:pt x="77" y="176"/>
                  <a:pt x="78" y="181"/>
                </a:cubicBezTo>
                <a:cubicBezTo>
                  <a:pt x="85" y="207"/>
                  <a:pt x="92" y="233"/>
                  <a:pt x="100" y="259"/>
                </a:cubicBezTo>
                <a:cubicBezTo>
                  <a:pt x="101" y="262"/>
                  <a:pt x="106" y="262"/>
                  <a:pt x="107" y="259"/>
                </a:cubicBezTo>
                <a:cubicBezTo>
                  <a:pt x="116" y="230"/>
                  <a:pt x="125" y="201"/>
                  <a:pt x="136" y="172"/>
                </a:cubicBezTo>
                <a:cubicBezTo>
                  <a:pt x="136" y="171"/>
                  <a:pt x="137" y="169"/>
                  <a:pt x="137" y="168"/>
                </a:cubicBezTo>
                <a:cubicBezTo>
                  <a:pt x="142" y="156"/>
                  <a:pt x="146" y="144"/>
                  <a:pt x="151" y="132"/>
                </a:cubicBezTo>
                <a:cubicBezTo>
                  <a:pt x="159" y="133"/>
                  <a:pt x="167" y="134"/>
                  <a:pt x="174" y="135"/>
                </a:cubicBezTo>
                <a:cubicBezTo>
                  <a:pt x="175" y="136"/>
                  <a:pt x="177" y="136"/>
                  <a:pt x="178" y="136"/>
                </a:cubicBezTo>
                <a:cubicBezTo>
                  <a:pt x="194" y="139"/>
                  <a:pt x="210" y="143"/>
                  <a:pt x="226" y="149"/>
                </a:cubicBezTo>
                <a:cubicBezTo>
                  <a:pt x="228" y="150"/>
                  <a:pt x="229" y="149"/>
                  <a:pt x="231" y="147"/>
                </a:cubicBezTo>
                <a:cubicBezTo>
                  <a:pt x="235" y="151"/>
                  <a:pt x="239" y="156"/>
                  <a:pt x="244" y="160"/>
                </a:cubicBezTo>
                <a:cubicBezTo>
                  <a:pt x="246" y="162"/>
                  <a:pt x="249" y="158"/>
                  <a:pt x="247" y="156"/>
                </a:cubicBezTo>
                <a:cubicBezTo>
                  <a:pt x="225" y="134"/>
                  <a:pt x="202" y="115"/>
                  <a:pt x="178" y="97"/>
                </a:cubicBezTo>
                <a:cubicBezTo>
                  <a:pt x="177" y="96"/>
                  <a:pt x="175" y="95"/>
                  <a:pt x="174" y="94"/>
                </a:cubicBezTo>
                <a:cubicBezTo>
                  <a:pt x="173" y="93"/>
                  <a:pt x="171" y="92"/>
                  <a:pt x="170" y="91"/>
                </a:cubicBezTo>
                <a:cubicBezTo>
                  <a:pt x="171" y="89"/>
                  <a:pt x="173" y="86"/>
                  <a:pt x="174" y="83"/>
                </a:cubicBezTo>
                <a:cubicBezTo>
                  <a:pt x="175" y="81"/>
                  <a:pt x="177" y="78"/>
                  <a:pt x="178" y="76"/>
                </a:cubicBezTo>
                <a:cubicBezTo>
                  <a:pt x="179" y="74"/>
                  <a:pt x="179" y="73"/>
                  <a:pt x="180" y="72"/>
                </a:cubicBezTo>
                <a:cubicBezTo>
                  <a:pt x="181" y="71"/>
                  <a:pt x="181" y="69"/>
                  <a:pt x="182" y="68"/>
                </a:cubicBezTo>
                <a:cubicBezTo>
                  <a:pt x="190" y="55"/>
                  <a:pt x="198" y="41"/>
                  <a:pt x="206" y="29"/>
                </a:cubicBezTo>
                <a:cubicBezTo>
                  <a:pt x="208" y="26"/>
                  <a:pt x="207" y="22"/>
                  <a:pt x="203" y="22"/>
                </a:cubicBezTo>
                <a:cubicBezTo>
                  <a:pt x="195" y="24"/>
                  <a:pt x="186" y="26"/>
                  <a:pt x="178" y="28"/>
                </a:cubicBezTo>
                <a:cubicBezTo>
                  <a:pt x="177" y="28"/>
                  <a:pt x="175" y="29"/>
                  <a:pt x="174" y="29"/>
                </a:cubicBezTo>
                <a:cubicBezTo>
                  <a:pt x="152" y="35"/>
                  <a:pt x="130" y="41"/>
                  <a:pt x="109" y="49"/>
                </a:cubicBezTo>
                <a:cubicBezTo>
                  <a:pt x="99" y="42"/>
                  <a:pt x="88" y="34"/>
                  <a:pt x="78" y="27"/>
                </a:cubicBezTo>
                <a:cubicBezTo>
                  <a:pt x="77" y="26"/>
                  <a:pt x="75" y="25"/>
                  <a:pt x="74" y="24"/>
                </a:cubicBezTo>
                <a:cubicBezTo>
                  <a:pt x="64" y="17"/>
                  <a:pt x="54" y="9"/>
                  <a:pt x="45" y="1"/>
                </a:cubicBezTo>
                <a:close/>
                <a:moveTo>
                  <a:pt x="15" y="105"/>
                </a:moveTo>
                <a:cubicBezTo>
                  <a:pt x="27" y="96"/>
                  <a:pt x="41" y="88"/>
                  <a:pt x="55" y="81"/>
                </a:cubicBezTo>
                <a:cubicBezTo>
                  <a:pt x="57" y="92"/>
                  <a:pt x="59" y="103"/>
                  <a:pt x="62" y="114"/>
                </a:cubicBezTo>
                <a:cubicBezTo>
                  <a:pt x="46" y="112"/>
                  <a:pt x="30" y="109"/>
                  <a:pt x="15" y="105"/>
                </a:cubicBezTo>
                <a:close/>
                <a:moveTo>
                  <a:pt x="129" y="168"/>
                </a:moveTo>
                <a:cubicBezTo>
                  <a:pt x="128" y="169"/>
                  <a:pt x="128" y="171"/>
                  <a:pt x="127" y="172"/>
                </a:cubicBezTo>
                <a:cubicBezTo>
                  <a:pt x="119" y="196"/>
                  <a:pt x="111" y="220"/>
                  <a:pt x="103" y="245"/>
                </a:cubicBezTo>
                <a:cubicBezTo>
                  <a:pt x="96" y="220"/>
                  <a:pt x="89" y="196"/>
                  <a:pt x="83" y="172"/>
                </a:cubicBezTo>
                <a:cubicBezTo>
                  <a:pt x="82" y="171"/>
                  <a:pt x="82" y="169"/>
                  <a:pt x="82" y="168"/>
                </a:cubicBezTo>
                <a:cubicBezTo>
                  <a:pt x="80" y="163"/>
                  <a:pt x="79" y="159"/>
                  <a:pt x="78" y="154"/>
                </a:cubicBezTo>
                <a:cubicBezTo>
                  <a:pt x="77" y="149"/>
                  <a:pt x="75" y="144"/>
                  <a:pt x="74" y="138"/>
                </a:cubicBezTo>
                <a:cubicBezTo>
                  <a:pt x="73" y="133"/>
                  <a:pt x="71" y="128"/>
                  <a:pt x="70" y="123"/>
                </a:cubicBezTo>
                <a:cubicBezTo>
                  <a:pt x="71" y="123"/>
                  <a:pt x="73" y="123"/>
                  <a:pt x="74" y="124"/>
                </a:cubicBezTo>
                <a:cubicBezTo>
                  <a:pt x="75" y="124"/>
                  <a:pt x="77" y="124"/>
                  <a:pt x="78" y="124"/>
                </a:cubicBezTo>
                <a:cubicBezTo>
                  <a:pt x="100" y="127"/>
                  <a:pt x="122" y="128"/>
                  <a:pt x="144" y="131"/>
                </a:cubicBezTo>
                <a:cubicBezTo>
                  <a:pt x="138" y="143"/>
                  <a:pt x="134" y="156"/>
                  <a:pt x="129" y="168"/>
                </a:cubicBezTo>
                <a:close/>
                <a:moveTo>
                  <a:pt x="174" y="102"/>
                </a:moveTo>
                <a:cubicBezTo>
                  <a:pt x="175" y="103"/>
                  <a:pt x="177" y="104"/>
                  <a:pt x="178" y="105"/>
                </a:cubicBezTo>
                <a:cubicBezTo>
                  <a:pt x="192" y="115"/>
                  <a:pt x="206" y="126"/>
                  <a:pt x="220" y="138"/>
                </a:cubicBezTo>
                <a:cubicBezTo>
                  <a:pt x="206" y="133"/>
                  <a:pt x="192" y="130"/>
                  <a:pt x="178" y="128"/>
                </a:cubicBezTo>
                <a:cubicBezTo>
                  <a:pt x="177" y="127"/>
                  <a:pt x="175" y="127"/>
                  <a:pt x="174" y="127"/>
                </a:cubicBezTo>
                <a:cubicBezTo>
                  <a:pt x="168" y="126"/>
                  <a:pt x="161" y="125"/>
                  <a:pt x="155" y="124"/>
                </a:cubicBezTo>
                <a:cubicBezTo>
                  <a:pt x="159" y="115"/>
                  <a:pt x="163" y="106"/>
                  <a:pt x="167" y="97"/>
                </a:cubicBezTo>
                <a:cubicBezTo>
                  <a:pt x="169" y="99"/>
                  <a:pt x="172" y="100"/>
                  <a:pt x="174" y="102"/>
                </a:cubicBezTo>
                <a:close/>
                <a:moveTo>
                  <a:pt x="174" y="37"/>
                </a:moveTo>
                <a:cubicBezTo>
                  <a:pt x="175" y="36"/>
                  <a:pt x="177" y="36"/>
                  <a:pt x="178" y="36"/>
                </a:cubicBezTo>
                <a:cubicBezTo>
                  <a:pt x="184" y="34"/>
                  <a:pt x="189" y="33"/>
                  <a:pt x="195" y="32"/>
                </a:cubicBezTo>
                <a:cubicBezTo>
                  <a:pt x="189" y="41"/>
                  <a:pt x="183" y="50"/>
                  <a:pt x="178" y="60"/>
                </a:cubicBezTo>
                <a:cubicBezTo>
                  <a:pt x="177" y="62"/>
                  <a:pt x="175" y="65"/>
                  <a:pt x="174" y="67"/>
                </a:cubicBezTo>
                <a:cubicBezTo>
                  <a:pt x="174" y="68"/>
                  <a:pt x="174" y="68"/>
                  <a:pt x="174" y="68"/>
                </a:cubicBezTo>
                <a:cubicBezTo>
                  <a:pt x="173" y="69"/>
                  <a:pt x="172" y="71"/>
                  <a:pt x="171" y="72"/>
                </a:cubicBezTo>
                <a:cubicBezTo>
                  <a:pt x="169" y="77"/>
                  <a:pt x="166" y="82"/>
                  <a:pt x="164" y="87"/>
                </a:cubicBezTo>
                <a:cubicBezTo>
                  <a:pt x="157" y="82"/>
                  <a:pt x="150" y="77"/>
                  <a:pt x="142" y="72"/>
                </a:cubicBezTo>
                <a:cubicBezTo>
                  <a:pt x="140" y="71"/>
                  <a:pt x="139" y="69"/>
                  <a:pt x="137" y="68"/>
                </a:cubicBezTo>
                <a:cubicBezTo>
                  <a:pt x="130" y="63"/>
                  <a:pt x="123" y="59"/>
                  <a:pt x="117" y="54"/>
                </a:cubicBezTo>
                <a:cubicBezTo>
                  <a:pt x="136" y="47"/>
                  <a:pt x="155" y="42"/>
                  <a:pt x="174" y="37"/>
                </a:cubicBezTo>
                <a:close/>
                <a:moveTo>
                  <a:pt x="125" y="68"/>
                </a:moveTo>
                <a:cubicBezTo>
                  <a:pt x="127" y="69"/>
                  <a:pt x="129" y="71"/>
                  <a:pt x="131" y="72"/>
                </a:cubicBezTo>
                <a:cubicBezTo>
                  <a:pt x="141" y="79"/>
                  <a:pt x="151" y="86"/>
                  <a:pt x="161" y="93"/>
                </a:cubicBezTo>
                <a:cubicBezTo>
                  <a:pt x="156" y="103"/>
                  <a:pt x="151" y="113"/>
                  <a:pt x="147" y="123"/>
                </a:cubicBezTo>
                <a:cubicBezTo>
                  <a:pt x="124" y="120"/>
                  <a:pt x="101" y="119"/>
                  <a:pt x="78" y="116"/>
                </a:cubicBezTo>
                <a:cubicBezTo>
                  <a:pt x="77" y="116"/>
                  <a:pt x="75" y="116"/>
                  <a:pt x="74" y="115"/>
                </a:cubicBezTo>
                <a:cubicBezTo>
                  <a:pt x="72" y="115"/>
                  <a:pt x="70" y="115"/>
                  <a:pt x="68" y="115"/>
                </a:cubicBezTo>
                <a:cubicBezTo>
                  <a:pt x="65" y="103"/>
                  <a:pt x="63" y="91"/>
                  <a:pt x="60" y="79"/>
                </a:cubicBezTo>
                <a:cubicBezTo>
                  <a:pt x="65" y="76"/>
                  <a:pt x="69" y="74"/>
                  <a:pt x="74" y="72"/>
                </a:cubicBezTo>
                <a:cubicBezTo>
                  <a:pt x="77" y="71"/>
                  <a:pt x="80" y="69"/>
                  <a:pt x="83" y="68"/>
                </a:cubicBezTo>
                <a:cubicBezTo>
                  <a:pt x="91" y="64"/>
                  <a:pt x="100" y="60"/>
                  <a:pt x="109" y="57"/>
                </a:cubicBezTo>
                <a:cubicBezTo>
                  <a:pt x="114" y="61"/>
                  <a:pt x="120" y="64"/>
                  <a:pt x="125" y="68"/>
                </a:cubicBezTo>
                <a:close/>
                <a:moveTo>
                  <a:pt x="102" y="52"/>
                </a:moveTo>
                <a:cubicBezTo>
                  <a:pt x="94" y="55"/>
                  <a:pt x="86" y="58"/>
                  <a:pt x="78" y="62"/>
                </a:cubicBezTo>
                <a:cubicBezTo>
                  <a:pt x="77" y="62"/>
                  <a:pt x="75" y="63"/>
                  <a:pt x="74" y="63"/>
                </a:cubicBezTo>
                <a:cubicBezTo>
                  <a:pt x="71" y="65"/>
                  <a:pt x="67" y="66"/>
                  <a:pt x="64" y="68"/>
                </a:cubicBezTo>
                <a:cubicBezTo>
                  <a:pt x="62" y="69"/>
                  <a:pt x="60" y="70"/>
                  <a:pt x="58" y="71"/>
                </a:cubicBezTo>
                <a:cubicBezTo>
                  <a:pt x="58" y="70"/>
                  <a:pt x="58" y="69"/>
                  <a:pt x="58" y="68"/>
                </a:cubicBezTo>
                <a:cubicBezTo>
                  <a:pt x="57" y="63"/>
                  <a:pt x="56" y="58"/>
                  <a:pt x="55" y="53"/>
                </a:cubicBezTo>
                <a:cubicBezTo>
                  <a:pt x="52" y="41"/>
                  <a:pt x="50" y="30"/>
                  <a:pt x="48" y="19"/>
                </a:cubicBezTo>
                <a:cubicBezTo>
                  <a:pt x="47" y="8"/>
                  <a:pt x="46" y="10"/>
                  <a:pt x="54" y="16"/>
                </a:cubicBezTo>
                <a:cubicBezTo>
                  <a:pt x="61" y="22"/>
                  <a:pt x="67" y="27"/>
                  <a:pt x="74" y="32"/>
                </a:cubicBezTo>
                <a:cubicBezTo>
                  <a:pt x="75" y="33"/>
                  <a:pt x="77" y="34"/>
                  <a:pt x="78" y="35"/>
                </a:cubicBezTo>
                <a:cubicBezTo>
                  <a:pt x="86" y="41"/>
                  <a:pt x="94" y="46"/>
                  <a:pt x="102" y="52"/>
                </a:cubicBezTo>
                <a:close/>
              </a:path>
            </a:pathLst>
          </a:custGeom>
          <a:solidFill>
            <a:srgbClr val="005188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29768" y="1001659"/>
            <a:ext cx="2222636" cy="2905739"/>
          </a:xfrm>
          <a:prstGeom prst="rect">
            <a:avLst/>
          </a:prstGeom>
        </p:spPr>
      </p:pic>
      <p:pic>
        <p:nvPicPr>
          <p:cNvPr id="9" name="图片 8" descr="/Users/zhouchenfei/Desktop/屏幕快照 2019-07-25 下午5.33.27.png屏幕快照 2019-07-25 下午5.33.2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98780" y="4725035"/>
            <a:ext cx="7198360" cy="1652905"/>
          </a:xfrm>
          <a:prstGeom prst="rect">
            <a:avLst/>
          </a:prstGeom>
        </p:spPr>
      </p:pic>
      <p:sp>
        <p:nvSpPr>
          <p:cNvPr id="505" name="Rectangle 47"/>
          <p:cNvSpPr/>
          <p:nvPr/>
        </p:nvSpPr>
        <p:spPr>
          <a:xfrm>
            <a:off x="3599324" y="4255429"/>
            <a:ext cx="2814874" cy="36933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400" b="1" dirty="0" smtClean="0">
                <a:solidFill>
                  <a:srgbClr val="005188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Arial" panose="020B0604020202090204" pitchFamily="34" charset="0"/>
              </a:rPr>
              <a:t>Nkl_managers_info</a:t>
            </a:r>
            <a:r>
              <a:rPr lang="zh-CN" altLang="en-US" sz="2400" b="1" dirty="0" smtClean="0">
                <a:solidFill>
                  <a:srgbClr val="005188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Arial" panose="020B0604020202090204" pitchFamily="34" charset="0"/>
              </a:rPr>
              <a:t>表</a:t>
            </a:r>
            <a:endParaRPr lang="en-US" sz="2400" b="1" dirty="0" smtClean="0">
              <a:solidFill>
                <a:srgbClr val="005188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  <a:cs typeface="Arial" panose="020B0604020202090204" pitchFamily="34" charset="0"/>
            </a:endParaRPr>
          </a:p>
        </p:txBody>
      </p:sp>
      <p:sp>
        <p:nvSpPr>
          <p:cNvPr id="508" name="chenying0907 456"/>
          <p:cNvSpPr>
            <a:spLocks noEditPoints="1"/>
          </p:cNvSpPr>
          <p:nvPr/>
        </p:nvSpPr>
        <p:spPr bwMode="auto">
          <a:xfrm>
            <a:off x="3007325" y="4154345"/>
            <a:ext cx="544513" cy="571501"/>
          </a:xfrm>
          <a:custGeom>
            <a:avLst/>
            <a:gdLst>
              <a:gd name="T0" fmla="*/ 40 w 249"/>
              <a:gd name="T1" fmla="*/ 3 h 262"/>
              <a:gd name="T2" fmla="*/ 53 w 249"/>
              <a:gd name="T3" fmla="*/ 72 h 262"/>
              <a:gd name="T4" fmla="*/ 3 w 249"/>
              <a:gd name="T5" fmla="*/ 103 h 262"/>
              <a:gd name="T6" fmla="*/ 64 w 249"/>
              <a:gd name="T7" fmla="*/ 122 h 262"/>
              <a:gd name="T8" fmla="*/ 78 w 249"/>
              <a:gd name="T9" fmla="*/ 181 h 262"/>
              <a:gd name="T10" fmla="*/ 107 w 249"/>
              <a:gd name="T11" fmla="*/ 259 h 262"/>
              <a:gd name="T12" fmla="*/ 137 w 249"/>
              <a:gd name="T13" fmla="*/ 168 h 262"/>
              <a:gd name="T14" fmla="*/ 174 w 249"/>
              <a:gd name="T15" fmla="*/ 135 h 262"/>
              <a:gd name="T16" fmla="*/ 226 w 249"/>
              <a:gd name="T17" fmla="*/ 149 h 262"/>
              <a:gd name="T18" fmla="*/ 244 w 249"/>
              <a:gd name="T19" fmla="*/ 160 h 262"/>
              <a:gd name="T20" fmla="*/ 178 w 249"/>
              <a:gd name="T21" fmla="*/ 97 h 262"/>
              <a:gd name="T22" fmla="*/ 170 w 249"/>
              <a:gd name="T23" fmla="*/ 91 h 262"/>
              <a:gd name="T24" fmla="*/ 178 w 249"/>
              <a:gd name="T25" fmla="*/ 76 h 262"/>
              <a:gd name="T26" fmla="*/ 182 w 249"/>
              <a:gd name="T27" fmla="*/ 68 h 262"/>
              <a:gd name="T28" fmla="*/ 203 w 249"/>
              <a:gd name="T29" fmla="*/ 22 h 262"/>
              <a:gd name="T30" fmla="*/ 174 w 249"/>
              <a:gd name="T31" fmla="*/ 29 h 262"/>
              <a:gd name="T32" fmla="*/ 78 w 249"/>
              <a:gd name="T33" fmla="*/ 27 h 262"/>
              <a:gd name="T34" fmla="*/ 45 w 249"/>
              <a:gd name="T35" fmla="*/ 1 h 262"/>
              <a:gd name="T36" fmla="*/ 55 w 249"/>
              <a:gd name="T37" fmla="*/ 81 h 262"/>
              <a:gd name="T38" fmla="*/ 15 w 249"/>
              <a:gd name="T39" fmla="*/ 105 h 262"/>
              <a:gd name="T40" fmla="*/ 127 w 249"/>
              <a:gd name="T41" fmla="*/ 172 h 262"/>
              <a:gd name="T42" fmla="*/ 83 w 249"/>
              <a:gd name="T43" fmla="*/ 172 h 262"/>
              <a:gd name="T44" fmla="*/ 78 w 249"/>
              <a:gd name="T45" fmla="*/ 154 h 262"/>
              <a:gd name="T46" fmla="*/ 70 w 249"/>
              <a:gd name="T47" fmla="*/ 123 h 262"/>
              <a:gd name="T48" fmla="*/ 78 w 249"/>
              <a:gd name="T49" fmla="*/ 124 h 262"/>
              <a:gd name="T50" fmla="*/ 129 w 249"/>
              <a:gd name="T51" fmla="*/ 168 h 262"/>
              <a:gd name="T52" fmla="*/ 178 w 249"/>
              <a:gd name="T53" fmla="*/ 105 h 262"/>
              <a:gd name="T54" fmla="*/ 178 w 249"/>
              <a:gd name="T55" fmla="*/ 128 h 262"/>
              <a:gd name="T56" fmla="*/ 155 w 249"/>
              <a:gd name="T57" fmla="*/ 124 h 262"/>
              <a:gd name="T58" fmla="*/ 174 w 249"/>
              <a:gd name="T59" fmla="*/ 102 h 262"/>
              <a:gd name="T60" fmla="*/ 178 w 249"/>
              <a:gd name="T61" fmla="*/ 36 h 262"/>
              <a:gd name="T62" fmla="*/ 178 w 249"/>
              <a:gd name="T63" fmla="*/ 60 h 262"/>
              <a:gd name="T64" fmla="*/ 174 w 249"/>
              <a:gd name="T65" fmla="*/ 68 h 262"/>
              <a:gd name="T66" fmla="*/ 164 w 249"/>
              <a:gd name="T67" fmla="*/ 87 h 262"/>
              <a:gd name="T68" fmla="*/ 137 w 249"/>
              <a:gd name="T69" fmla="*/ 68 h 262"/>
              <a:gd name="T70" fmla="*/ 174 w 249"/>
              <a:gd name="T71" fmla="*/ 37 h 262"/>
              <a:gd name="T72" fmla="*/ 131 w 249"/>
              <a:gd name="T73" fmla="*/ 72 h 262"/>
              <a:gd name="T74" fmla="*/ 147 w 249"/>
              <a:gd name="T75" fmla="*/ 123 h 262"/>
              <a:gd name="T76" fmla="*/ 74 w 249"/>
              <a:gd name="T77" fmla="*/ 115 h 262"/>
              <a:gd name="T78" fmla="*/ 60 w 249"/>
              <a:gd name="T79" fmla="*/ 79 h 262"/>
              <a:gd name="T80" fmla="*/ 83 w 249"/>
              <a:gd name="T81" fmla="*/ 68 h 262"/>
              <a:gd name="T82" fmla="*/ 125 w 249"/>
              <a:gd name="T83" fmla="*/ 68 h 262"/>
              <a:gd name="T84" fmla="*/ 78 w 249"/>
              <a:gd name="T85" fmla="*/ 62 h 262"/>
              <a:gd name="T86" fmla="*/ 64 w 249"/>
              <a:gd name="T87" fmla="*/ 68 h 262"/>
              <a:gd name="T88" fmla="*/ 58 w 249"/>
              <a:gd name="T89" fmla="*/ 68 h 262"/>
              <a:gd name="T90" fmla="*/ 48 w 249"/>
              <a:gd name="T91" fmla="*/ 19 h 262"/>
              <a:gd name="T92" fmla="*/ 74 w 249"/>
              <a:gd name="T93" fmla="*/ 32 h 262"/>
              <a:gd name="T94" fmla="*/ 102 w 249"/>
              <a:gd name="T95" fmla="*/ 52 h 2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249" h="262">
                <a:moveTo>
                  <a:pt x="45" y="1"/>
                </a:moveTo>
                <a:cubicBezTo>
                  <a:pt x="43" y="0"/>
                  <a:pt x="40" y="1"/>
                  <a:pt x="40" y="3"/>
                </a:cubicBezTo>
                <a:cubicBezTo>
                  <a:pt x="44" y="25"/>
                  <a:pt x="47" y="47"/>
                  <a:pt x="52" y="68"/>
                </a:cubicBezTo>
                <a:cubicBezTo>
                  <a:pt x="52" y="69"/>
                  <a:pt x="52" y="71"/>
                  <a:pt x="53" y="72"/>
                </a:cubicBezTo>
                <a:cubicBezTo>
                  <a:pt x="53" y="73"/>
                  <a:pt x="53" y="73"/>
                  <a:pt x="53" y="74"/>
                </a:cubicBezTo>
                <a:cubicBezTo>
                  <a:pt x="36" y="82"/>
                  <a:pt x="19" y="92"/>
                  <a:pt x="3" y="103"/>
                </a:cubicBezTo>
                <a:cubicBezTo>
                  <a:pt x="0" y="105"/>
                  <a:pt x="1" y="109"/>
                  <a:pt x="5" y="110"/>
                </a:cubicBezTo>
                <a:cubicBezTo>
                  <a:pt x="24" y="116"/>
                  <a:pt x="44" y="120"/>
                  <a:pt x="64" y="122"/>
                </a:cubicBezTo>
                <a:cubicBezTo>
                  <a:pt x="67" y="137"/>
                  <a:pt x="70" y="151"/>
                  <a:pt x="74" y="165"/>
                </a:cubicBezTo>
                <a:cubicBezTo>
                  <a:pt x="75" y="170"/>
                  <a:pt x="77" y="176"/>
                  <a:pt x="78" y="181"/>
                </a:cubicBezTo>
                <a:cubicBezTo>
                  <a:pt x="85" y="207"/>
                  <a:pt x="92" y="233"/>
                  <a:pt x="100" y="259"/>
                </a:cubicBezTo>
                <a:cubicBezTo>
                  <a:pt x="101" y="262"/>
                  <a:pt x="106" y="262"/>
                  <a:pt x="107" y="259"/>
                </a:cubicBezTo>
                <a:cubicBezTo>
                  <a:pt x="116" y="230"/>
                  <a:pt x="125" y="201"/>
                  <a:pt x="136" y="172"/>
                </a:cubicBezTo>
                <a:cubicBezTo>
                  <a:pt x="136" y="171"/>
                  <a:pt x="137" y="169"/>
                  <a:pt x="137" y="168"/>
                </a:cubicBezTo>
                <a:cubicBezTo>
                  <a:pt x="142" y="156"/>
                  <a:pt x="146" y="144"/>
                  <a:pt x="151" y="132"/>
                </a:cubicBezTo>
                <a:cubicBezTo>
                  <a:pt x="159" y="133"/>
                  <a:pt x="167" y="134"/>
                  <a:pt x="174" y="135"/>
                </a:cubicBezTo>
                <a:cubicBezTo>
                  <a:pt x="175" y="136"/>
                  <a:pt x="177" y="136"/>
                  <a:pt x="178" y="136"/>
                </a:cubicBezTo>
                <a:cubicBezTo>
                  <a:pt x="194" y="139"/>
                  <a:pt x="210" y="143"/>
                  <a:pt x="226" y="149"/>
                </a:cubicBezTo>
                <a:cubicBezTo>
                  <a:pt x="228" y="150"/>
                  <a:pt x="229" y="149"/>
                  <a:pt x="231" y="147"/>
                </a:cubicBezTo>
                <a:cubicBezTo>
                  <a:pt x="235" y="151"/>
                  <a:pt x="239" y="156"/>
                  <a:pt x="244" y="160"/>
                </a:cubicBezTo>
                <a:cubicBezTo>
                  <a:pt x="246" y="162"/>
                  <a:pt x="249" y="158"/>
                  <a:pt x="247" y="156"/>
                </a:cubicBezTo>
                <a:cubicBezTo>
                  <a:pt x="225" y="134"/>
                  <a:pt x="202" y="115"/>
                  <a:pt x="178" y="97"/>
                </a:cubicBezTo>
                <a:cubicBezTo>
                  <a:pt x="177" y="96"/>
                  <a:pt x="175" y="95"/>
                  <a:pt x="174" y="94"/>
                </a:cubicBezTo>
                <a:cubicBezTo>
                  <a:pt x="173" y="93"/>
                  <a:pt x="171" y="92"/>
                  <a:pt x="170" y="91"/>
                </a:cubicBezTo>
                <a:cubicBezTo>
                  <a:pt x="171" y="89"/>
                  <a:pt x="173" y="86"/>
                  <a:pt x="174" y="83"/>
                </a:cubicBezTo>
                <a:cubicBezTo>
                  <a:pt x="175" y="81"/>
                  <a:pt x="177" y="78"/>
                  <a:pt x="178" y="76"/>
                </a:cubicBezTo>
                <a:cubicBezTo>
                  <a:pt x="179" y="74"/>
                  <a:pt x="179" y="73"/>
                  <a:pt x="180" y="72"/>
                </a:cubicBezTo>
                <a:cubicBezTo>
                  <a:pt x="181" y="71"/>
                  <a:pt x="181" y="69"/>
                  <a:pt x="182" y="68"/>
                </a:cubicBezTo>
                <a:cubicBezTo>
                  <a:pt x="190" y="55"/>
                  <a:pt x="198" y="41"/>
                  <a:pt x="206" y="29"/>
                </a:cubicBezTo>
                <a:cubicBezTo>
                  <a:pt x="208" y="26"/>
                  <a:pt x="207" y="22"/>
                  <a:pt x="203" y="22"/>
                </a:cubicBezTo>
                <a:cubicBezTo>
                  <a:pt x="195" y="24"/>
                  <a:pt x="186" y="26"/>
                  <a:pt x="178" y="28"/>
                </a:cubicBezTo>
                <a:cubicBezTo>
                  <a:pt x="177" y="28"/>
                  <a:pt x="175" y="29"/>
                  <a:pt x="174" y="29"/>
                </a:cubicBezTo>
                <a:cubicBezTo>
                  <a:pt x="152" y="35"/>
                  <a:pt x="130" y="41"/>
                  <a:pt x="109" y="49"/>
                </a:cubicBezTo>
                <a:cubicBezTo>
                  <a:pt x="99" y="42"/>
                  <a:pt x="88" y="34"/>
                  <a:pt x="78" y="27"/>
                </a:cubicBezTo>
                <a:cubicBezTo>
                  <a:pt x="77" y="26"/>
                  <a:pt x="75" y="25"/>
                  <a:pt x="74" y="24"/>
                </a:cubicBezTo>
                <a:cubicBezTo>
                  <a:pt x="64" y="17"/>
                  <a:pt x="54" y="9"/>
                  <a:pt x="45" y="1"/>
                </a:cubicBezTo>
                <a:close/>
                <a:moveTo>
                  <a:pt x="15" y="105"/>
                </a:moveTo>
                <a:cubicBezTo>
                  <a:pt x="27" y="96"/>
                  <a:pt x="41" y="88"/>
                  <a:pt x="55" y="81"/>
                </a:cubicBezTo>
                <a:cubicBezTo>
                  <a:pt x="57" y="92"/>
                  <a:pt x="59" y="103"/>
                  <a:pt x="62" y="114"/>
                </a:cubicBezTo>
                <a:cubicBezTo>
                  <a:pt x="46" y="112"/>
                  <a:pt x="30" y="109"/>
                  <a:pt x="15" y="105"/>
                </a:cubicBezTo>
                <a:close/>
                <a:moveTo>
                  <a:pt x="129" y="168"/>
                </a:moveTo>
                <a:cubicBezTo>
                  <a:pt x="128" y="169"/>
                  <a:pt x="128" y="171"/>
                  <a:pt x="127" y="172"/>
                </a:cubicBezTo>
                <a:cubicBezTo>
                  <a:pt x="119" y="196"/>
                  <a:pt x="111" y="220"/>
                  <a:pt x="103" y="245"/>
                </a:cubicBezTo>
                <a:cubicBezTo>
                  <a:pt x="96" y="220"/>
                  <a:pt x="89" y="196"/>
                  <a:pt x="83" y="172"/>
                </a:cubicBezTo>
                <a:cubicBezTo>
                  <a:pt x="82" y="171"/>
                  <a:pt x="82" y="169"/>
                  <a:pt x="82" y="168"/>
                </a:cubicBezTo>
                <a:cubicBezTo>
                  <a:pt x="80" y="163"/>
                  <a:pt x="79" y="159"/>
                  <a:pt x="78" y="154"/>
                </a:cubicBezTo>
                <a:cubicBezTo>
                  <a:pt x="77" y="149"/>
                  <a:pt x="75" y="144"/>
                  <a:pt x="74" y="138"/>
                </a:cubicBezTo>
                <a:cubicBezTo>
                  <a:pt x="73" y="133"/>
                  <a:pt x="71" y="128"/>
                  <a:pt x="70" y="123"/>
                </a:cubicBezTo>
                <a:cubicBezTo>
                  <a:pt x="71" y="123"/>
                  <a:pt x="73" y="123"/>
                  <a:pt x="74" y="124"/>
                </a:cubicBezTo>
                <a:cubicBezTo>
                  <a:pt x="75" y="124"/>
                  <a:pt x="77" y="124"/>
                  <a:pt x="78" y="124"/>
                </a:cubicBezTo>
                <a:cubicBezTo>
                  <a:pt x="100" y="127"/>
                  <a:pt x="122" y="128"/>
                  <a:pt x="144" y="131"/>
                </a:cubicBezTo>
                <a:cubicBezTo>
                  <a:pt x="138" y="143"/>
                  <a:pt x="134" y="156"/>
                  <a:pt x="129" y="168"/>
                </a:cubicBezTo>
                <a:close/>
                <a:moveTo>
                  <a:pt x="174" y="102"/>
                </a:moveTo>
                <a:cubicBezTo>
                  <a:pt x="175" y="103"/>
                  <a:pt x="177" y="104"/>
                  <a:pt x="178" y="105"/>
                </a:cubicBezTo>
                <a:cubicBezTo>
                  <a:pt x="192" y="115"/>
                  <a:pt x="206" y="126"/>
                  <a:pt x="220" y="138"/>
                </a:cubicBezTo>
                <a:cubicBezTo>
                  <a:pt x="206" y="133"/>
                  <a:pt x="192" y="130"/>
                  <a:pt x="178" y="128"/>
                </a:cubicBezTo>
                <a:cubicBezTo>
                  <a:pt x="177" y="127"/>
                  <a:pt x="175" y="127"/>
                  <a:pt x="174" y="127"/>
                </a:cubicBezTo>
                <a:cubicBezTo>
                  <a:pt x="168" y="126"/>
                  <a:pt x="161" y="125"/>
                  <a:pt x="155" y="124"/>
                </a:cubicBezTo>
                <a:cubicBezTo>
                  <a:pt x="159" y="115"/>
                  <a:pt x="163" y="106"/>
                  <a:pt x="167" y="97"/>
                </a:cubicBezTo>
                <a:cubicBezTo>
                  <a:pt x="169" y="99"/>
                  <a:pt x="172" y="100"/>
                  <a:pt x="174" y="102"/>
                </a:cubicBezTo>
                <a:close/>
                <a:moveTo>
                  <a:pt x="174" y="37"/>
                </a:moveTo>
                <a:cubicBezTo>
                  <a:pt x="175" y="36"/>
                  <a:pt x="177" y="36"/>
                  <a:pt x="178" y="36"/>
                </a:cubicBezTo>
                <a:cubicBezTo>
                  <a:pt x="184" y="34"/>
                  <a:pt x="189" y="33"/>
                  <a:pt x="195" y="32"/>
                </a:cubicBezTo>
                <a:cubicBezTo>
                  <a:pt x="189" y="41"/>
                  <a:pt x="183" y="50"/>
                  <a:pt x="178" y="60"/>
                </a:cubicBezTo>
                <a:cubicBezTo>
                  <a:pt x="177" y="62"/>
                  <a:pt x="175" y="65"/>
                  <a:pt x="174" y="67"/>
                </a:cubicBezTo>
                <a:cubicBezTo>
                  <a:pt x="174" y="68"/>
                  <a:pt x="174" y="68"/>
                  <a:pt x="174" y="68"/>
                </a:cubicBezTo>
                <a:cubicBezTo>
                  <a:pt x="173" y="69"/>
                  <a:pt x="172" y="71"/>
                  <a:pt x="171" y="72"/>
                </a:cubicBezTo>
                <a:cubicBezTo>
                  <a:pt x="169" y="77"/>
                  <a:pt x="166" y="82"/>
                  <a:pt x="164" y="87"/>
                </a:cubicBezTo>
                <a:cubicBezTo>
                  <a:pt x="157" y="82"/>
                  <a:pt x="150" y="77"/>
                  <a:pt x="142" y="72"/>
                </a:cubicBezTo>
                <a:cubicBezTo>
                  <a:pt x="140" y="71"/>
                  <a:pt x="139" y="69"/>
                  <a:pt x="137" y="68"/>
                </a:cubicBezTo>
                <a:cubicBezTo>
                  <a:pt x="130" y="63"/>
                  <a:pt x="123" y="59"/>
                  <a:pt x="117" y="54"/>
                </a:cubicBezTo>
                <a:cubicBezTo>
                  <a:pt x="136" y="47"/>
                  <a:pt x="155" y="42"/>
                  <a:pt x="174" y="37"/>
                </a:cubicBezTo>
                <a:close/>
                <a:moveTo>
                  <a:pt x="125" y="68"/>
                </a:moveTo>
                <a:cubicBezTo>
                  <a:pt x="127" y="69"/>
                  <a:pt x="129" y="71"/>
                  <a:pt x="131" y="72"/>
                </a:cubicBezTo>
                <a:cubicBezTo>
                  <a:pt x="141" y="79"/>
                  <a:pt x="151" y="86"/>
                  <a:pt x="161" y="93"/>
                </a:cubicBezTo>
                <a:cubicBezTo>
                  <a:pt x="156" y="103"/>
                  <a:pt x="151" y="113"/>
                  <a:pt x="147" y="123"/>
                </a:cubicBezTo>
                <a:cubicBezTo>
                  <a:pt x="124" y="120"/>
                  <a:pt x="101" y="119"/>
                  <a:pt x="78" y="116"/>
                </a:cubicBezTo>
                <a:cubicBezTo>
                  <a:pt x="77" y="116"/>
                  <a:pt x="75" y="116"/>
                  <a:pt x="74" y="115"/>
                </a:cubicBezTo>
                <a:cubicBezTo>
                  <a:pt x="72" y="115"/>
                  <a:pt x="70" y="115"/>
                  <a:pt x="68" y="115"/>
                </a:cubicBezTo>
                <a:cubicBezTo>
                  <a:pt x="65" y="103"/>
                  <a:pt x="63" y="91"/>
                  <a:pt x="60" y="79"/>
                </a:cubicBezTo>
                <a:cubicBezTo>
                  <a:pt x="65" y="76"/>
                  <a:pt x="69" y="74"/>
                  <a:pt x="74" y="72"/>
                </a:cubicBezTo>
                <a:cubicBezTo>
                  <a:pt x="77" y="71"/>
                  <a:pt x="80" y="69"/>
                  <a:pt x="83" y="68"/>
                </a:cubicBezTo>
                <a:cubicBezTo>
                  <a:pt x="91" y="64"/>
                  <a:pt x="100" y="60"/>
                  <a:pt x="109" y="57"/>
                </a:cubicBezTo>
                <a:cubicBezTo>
                  <a:pt x="114" y="61"/>
                  <a:pt x="120" y="64"/>
                  <a:pt x="125" y="68"/>
                </a:cubicBezTo>
                <a:close/>
                <a:moveTo>
                  <a:pt x="102" y="52"/>
                </a:moveTo>
                <a:cubicBezTo>
                  <a:pt x="94" y="55"/>
                  <a:pt x="86" y="58"/>
                  <a:pt x="78" y="62"/>
                </a:cubicBezTo>
                <a:cubicBezTo>
                  <a:pt x="77" y="62"/>
                  <a:pt x="75" y="63"/>
                  <a:pt x="74" y="63"/>
                </a:cubicBezTo>
                <a:cubicBezTo>
                  <a:pt x="71" y="65"/>
                  <a:pt x="67" y="66"/>
                  <a:pt x="64" y="68"/>
                </a:cubicBezTo>
                <a:cubicBezTo>
                  <a:pt x="62" y="69"/>
                  <a:pt x="60" y="70"/>
                  <a:pt x="58" y="71"/>
                </a:cubicBezTo>
                <a:cubicBezTo>
                  <a:pt x="58" y="70"/>
                  <a:pt x="58" y="69"/>
                  <a:pt x="58" y="68"/>
                </a:cubicBezTo>
                <a:cubicBezTo>
                  <a:pt x="57" y="63"/>
                  <a:pt x="56" y="58"/>
                  <a:pt x="55" y="53"/>
                </a:cubicBezTo>
                <a:cubicBezTo>
                  <a:pt x="52" y="41"/>
                  <a:pt x="50" y="30"/>
                  <a:pt x="48" y="19"/>
                </a:cubicBezTo>
                <a:cubicBezTo>
                  <a:pt x="47" y="8"/>
                  <a:pt x="46" y="10"/>
                  <a:pt x="54" y="16"/>
                </a:cubicBezTo>
                <a:cubicBezTo>
                  <a:pt x="61" y="22"/>
                  <a:pt x="67" y="27"/>
                  <a:pt x="74" y="32"/>
                </a:cubicBezTo>
                <a:cubicBezTo>
                  <a:pt x="75" y="33"/>
                  <a:pt x="77" y="34"/>
                  <a:pt x="78" y="35"/>
                </a:cubicBezTo>
                <a:cubicBezTo>
                  <a:pt x="86" y="41"/>
                  <a:pt x="94" y="46"/>
                  <a:pt x="102" y="52"/>
                </a:cubicBezTo>
                <a:close/>
              </a:path>
            </a:pathLst>
          </a:custGeom>
          <a:solidFill>
            <a:srgbClr val="005188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3551" y="1545021"/>
            <a:ext cx="4337033" cy="3171011"/>
          </a:xfrm>
          <a:prstGeom prst="rect">
            <a:avLst/>
          </a:prstGeom>
        </p:spPr>
      </p:pic>
      <p:sp>
        <p:nvSpPr>
          <p:cNvPr id="517" name="Rectangle 47"/>
          <p:cNvSpPr/>
          <p:nvPr/>
        </p:nvSpPr>
        <p:spPr>
          <a:xfrm>
            <a:off x="8793073" y="5224246"/>
            <a:ext cx="2864567" cy="36933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400" b="1" dirty="0" smtClean="0">
                <a:solidFill>
                  <a:srgbClr val="005188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Arial" panose="020B0604020202090204" pitchFamily="34" charset="0"/>
              </a:rPr>
              <a:t>Nkl_news_info</a:t>
            </a:r>
            <a:r>
              <a:rPr lang="zh-CN" altLang="en-US" sz="2400" b="1" dirty="0" smtClean="0">
                <a:solidFill>
                  <a:srgbClr val="005188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Arial" panose="020B0604020202090204" pitchFamily="34" charset="0"/>
              </a:rPr>
              <a:t>表</a:t>
            </a:r>
            <a:r>
              <a:rPr lang="zh-CN" altLang="en-US" sz="2400" b="1" dirty="0">
                <a:solidFill>
                  <a:srgbClr val="005188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Arial" panose="020B0604020202090204" pitchFamily="34" charset="0"/>
              </a:rPr>
              <a:t>局部</a:t>
            </a:r>
            <a:endParaRPr lang="en-US" sz="2400" b="1" dirty="0" smtClean="0">
              <a:solidFill>
                <a:srgbClr val="005188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  <a:cs typeface="Arial" panose="020B0604020202090204" pitchFamily="34" charset="0"/>
            </a:endParaRPr>
          </a:p>
        </p:txBody>
      </p:sp>
      <p:sp>
        <p:nvSpPr>
          <p:cNvPr id="518" name="chenying0907 456"/>
          <p:cNvSpPr>
            <a:spLocks noEditPoints="1"/>
          </p:cNvSpPr>
          <p:nvPr/>
        </p:nvSpPr>
        <p:spPr bwMode="auto">
          <a:xfrm>
            <a:off x="8248560" y="5171449"/>
            <a:ext cx="544513" cy="571501"/>
          </a:xfrm>
          <a:custGeom>
            <a:avLst/>
            <a:gdLst>
              <a:gd name="T0" fmla="*/ 40 w 249"/>
              <a:gd name="T1" fmla="*/ 3 h 262"/>
              <a:gd name="T2" fmla="*/ 53 w 249"/>
              <a:gd name="T3" fmla="*/ 72 h 262"/>
              <a:gd name="T4" fmla="*/ 3 w 249"/>
              <a:gd name="T5" fmla="*/ 103 h 262"/>
              <a:gd name="T6" fmla="*/ 64 w 249"/>
              <a:gd name="T7" fmla="*/ 122 h 262"/>
              <a:gd name="T8" fmla="*/ 78 w 249"/>
              <a:gd name="T9" fmla="*/ 181 h 262"/>
              <a:gd name="T10" fmla="*/ 107 w 249"/>
              <a:gd name="T11" fmla="*/ 259 h 262"/>
              <a:gd name="T12" fmla="*/ 137 w 249"/>
              <a:gd name="T13" fmla="*/ 168 h 262"/>
              <a:gd name="T14" fmla="*/ 174 w 249"/>
              <a:gd name="T15" fmla="*/ 135 h 262"/>
              <a:gd name="T16" fmla="*/ 226 w 249"/>
              <a:gd name="T17" fmla="*/ 149 h 262"/>
              <a:gd name="T18" fmla="*/ 244 w 249"/>
              <a:gd name="T19" fmla="*/ 160 h 262"/>
              <a:gd name="T20" fmla="*/ 178 w 249"/>
              <a:gd name="T21" fmla="*/ 97 h 262"/>
              <a:gd name="T22" fmla="*/ 170 w 249"/>
              <a:gd name="T23" fmla="*/ 91 h 262"/>
              <a:gd name="T24" fmla="*/ 178 w 249"/>
              <a:gd name="T25" fmla="*/ 76 h 262"/>
              <a:gd name="T26" fmla="*/ 182 w 249"/>
              <a:gd name="T27" fmla="*/ 68 h 262"/>
              <a:gd name="T28" fmla="*/ 203 w 249"/>
              <a:gd name="T29" fmla="*/ 22 h 262"/>
              <a:gd name="T30" fmla="*/ 174 w 249"/>
              <a:gd name="T31" fmla="*/ 29 h 262"/>
              <a:gd name="T32" fmla="*/ 78 w 249"/>
              <a:gd name="T33" fmla="*/ 27 h 262"/>
              <a:gd name="T34" fmla="*/ 45 w 249"/>
              <a:gd name="T35" fmla="*/ 1 h 262"/>
              <a:gd name="T36" fmla="*/ 55 w 249"/>
              <a:gd name="T37" fmla="*/ 81 h 262"/>
              <a:gd name="T38" fmla="*/ 15 w 249"/>
              <a:gd name="T39" fmla="*/ 105 h 262"/>
              <a:gd name="T40" fmla="*/ 127 w 249"/>
              <a:gd name="T41" fmla="*/ 172 h 262"/>
              <a:gd name="T42" fmla="*/ 83 w 249"/>
              <a:gd name="T43" fmla="*/ 172 h 262"/>
              <a:gd name="T44" fmla="*/ 78 w 249"/>
              <a:gd name="T45" fmla="*/ 154 h 262"/>
              <a:gd name="T46" fmla="*/ 70 w 249"/>
              <a:gd name="T47" fmla="*/ 123 h 262"/>
              <a:gd name="T48" fmla="*/ 78 w 249"/>
              <a:gd name="T49" fmla="*/ 124 h 262"/>
              <a:gd name="T50" fmla="*/ 129 w 249"/>
              <a:gd name="T51" fmla="*/ 168 h 262"/>
              <a:gd name="T52" fmla="*/ 178 w 249"/>
              <a:gd name="T53" fmla="*/ 105 h 262"/>
              <a:gd name="T54" fmla="*/ 178 w 249"/>
              <a:gd name="T55" fmla="*/ 128 h 262"/>
              <a:gd name="T56" fmla="*/ 155 w 249"/>
              <a:gd name="T57" fmla="*/ 124 h 262"/>
              <a:gd name="T58" fmla="*/ 174 w 249"/>
              <a:gd name="T59" fmla="*/ 102 h 262"/>
              <a:gd name="T60" fmla="*/ 178 w 249"/>
              <a:gd name="T61" fmla="*/ 36 h 262"/>
              <a:gd name="T62" fmla="*/ 178 w 249"/>
              <a:gd name="T63" fmla="*/ 60 h 262"/>
              <a:gd name="T64" fmla="*/ 174 w 249"/>
              <a:gd name="T65" fmla="*/ 68 h 262"/>
              <a:gd name="T66" fmla="*/ 164 w 249"/>
              <a:gd name="T67" fmla="*/ 87 h 262"/>
              <a:gd name="T68" fmla="*/ 137 w 249"/>
              <a:gd name="T69" fmla="*/ 68 h 262"/>
              <a:gd name="T70" fmla="*/ 174 w 249"/>
              <a:gd name="T71" fmla="*/ 37 h 262"/>
              <a:gd name="T72" fmla="*/ 131 w 249"/>
              <a:gd name="T73" fmla="*/ 72 h 262"/>
              <a:gd name="T74" fmla="*/ 147 w 249"/>
              <a:gd name="T75" fmla="*/ 123 h 262"/>
              <a:gd name="T76" fmla="*/ 74 w 249"/>
              <a:gd name="T77" fmla="*/ 115 h 262"/>
              <a:gd name="T78" fmla="*/ 60 w 249"/>
              <a:gd name="T79" fmla="*/ 79 h 262"/>
              <a:gd name="T80" fmla="*/ 83 w 249"/>
              <a:gd name="T81" fmla="*/ 68 h 262"/>
              <a:gd name="T82" fmla="*/ 125 w 249"/>
              <a:gd name="T83" fmla="*/ 68 h 262"/>
              <a:gd name="T84" fmla="*/ 78 w 249"/>
              <a:gd name="T85" fmla="*/ 62 h 262"/>
              <a:gd name="T86" fmla="*/ 64 w 249"/>
              <a:gd name="T87" fmla="*/ 68 h 262"/>
              <a:gd name="T88" fmla="*/ 58 w 249"/>
              <a:gd name="T89" fmla="*/ 68 h 262"/>
              <a:gd name="T90" fmla="*/ 48 w 249"/>
              <a:gd name="T91" fmla="*/ 19 h 262"/>
              <a:gd name="T92" fmla="*/ 74 w 249"/>
              <a:gd name="T93" fmla="*/ 32 h 262"/>
              <a:gd name="T94" fmla="*/ 102 w 249"/>
              <a:gd name="T95" fmla="*/ 52 h 2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249" h="262">
                <a:moveTo>
                  <a:pt x="45" y="1"/>
                </a:moveTo>
                <a:cubicBezTo>
                  <a:pt x="43" y="0"/>
                  <a:pt x="40" y="1"/>
                  <a:pt x="40" y="3"/>
                </a:cubicBezTo>
                <a:cubicBezTo>
                  <a:pt x="44" y="25"/>
                  <a:pt x="47" y="47"/>
                  <a:pt x="52" y="68"/>
                </a:cubicBezTo>
                <a:cubicBezTo>
                  <a:pt x="52" y="69"/>
                  <a:pt x="52" y="71"/>
                  <a:pt x="53" y="72"/>
                </a:cubicBezTo>
                <a:cubicBezTo>
                  <a:pt x="53" y="73"/>
                  <a:pt x="53" y="73"/>
                  <a:pt x="53" y="74"/>
                </a:cubicBezTo>
                <a:cubicBezTo>
                  <a:pt x="36" y="82"/>
                  <a:pt x="19" y="92"/>
                  <a:pt x="3" y="103"/>
                </a:cubicBezTo>
                <a:cubicBezTo>
                  <a:pt x="0" y="105"/>
                  <a:pt x="1" y="109"/>
                  <a:pt x="5" y="110"/>
                </a:cubicBezTo>
                <a:cubicBezTo>
                  <a:pt x="24" y="116"/>
                  <a:pt x="44" y="120"/>
                  <a:pt x="64" y="122"/>
                </a:cubicBezTo>
                <a:cubicBezTo>
                  <a:pt x="67" y="137"/>
                  <a:pt x="70" y="151"/>
                  <a:pt x="74" y="165"/>
                </a:cubicBezTo>
                <a:cubicBezTo>
                  <a:pt x="75" y="170"/>
                  <a:pt x="77" y="176"/>
                  <a:pt x="78" y="181"/>
                </a:cubicBezTo>
                <a:cubicBezTo>
                  <a:pt x="85" y="207"/>
                  <a:pt x="92" y="233"/>
                  <a:pt x="100" y="259"/>
                </a:cubicBezTo>
                <a:cubicBezTo>
                  <a:pt x="101" y="262"/>
                  <a:pt x="106" y="262"/>
                  <a:pt x="107" y="259"/>
                </a:cubicBezTo>
                <a:cubicBezTo>
                  <a:pt x="116" y="230"/>
                  <a:pt x="125" y="201"/>
                  <a:pt x="136" y="172"/>
                </a:cubicBezTo>
                <a:cubicBezTo>
                  <a:pt x="136" y="171"/>
                  <a:pt x="137" y="169"/>
                  <a:pt x="137" y="168"/>
                </a:cubicBezTo>
                <a:cubicBezTo>
                  <a:pt x="142" y="156"/>
                  <a:pt x="146" y="144"/>
                  <a:pt x="151" y="132"/>
                </a:cubicBezTo>
                <a:cubicBezTo>
                  <a:pt x="159" y="133"/>
                  <a:pt x="167" y="134"/>
                  <a:pt x="174" y="135"/>
                </a:cubicBezTo>
                <a:cubicBezTo>
                  <a:pt x="175" y="136"/>
                  <a:pt x="177" y="136"/>
                  <a:pt x="178" y="136"/>
                </a:cubicBezTo>
                <a:cubicBezTo>
                  <a:pt x="194" y="139"/>
                  <a:pt x="210" y="143"/>
                  <a:pt x="226" y="149"/>
                </a:cubicBezTo>
                <a:cubicBezTo>
                  <a:pt x="228" y="150"/>
                  <a:pt x="229" y="149"/>
                  <a:pt x="231" y="147"/>
                </a:cubicBezTo>
                <a:cubicBezTo>
                  <a:pt x="235" y="151"/>
                  <a:pt x="239" y="156"/>
                  <a:pt x="244" y="160"/>
                </a:cubicBezTo>
                <a:cubicBezTo>
                  <a:pt x="246" y="162"/>
                  <a:pt x="249" y="158"/>
                  <a:pt x="247" y="156"/>
                </a:cubicBezTo>
                <a:cubicBezTo>
                  <a:pt x="225" y="134"/>
                  <a:pt x="202" y="115"/>
                  <a:pt x="178" y="97"/>
                </a:cubicBezTo>
                <a:cubicBezTo>
                  <a:pt x="177" y="96"/>
                  <a:pt x="175" y="95"/>
                  <a:pt x="174" y="94"/>
                </a:cubicBezTo>
                <a:cubicBezTo>
                  <a:pt x="173" y="93"/>
                  <a:pt x="171" y="92"/>
                  <a:pt x="170" y="91"/>
                </a:cubicBezTo>
                <a:cubicBezTo>
                  <a:pt x="171" y="89"/>
                  <a:pt x="173" y="86"/>
                  <a:pt x="174" y="83"/>
                </a:cubicBezTo>
                <a:cubicBezTo>
                  <a:pt x="175" y="81"/>
                  <a:pt x="177" y="78"/>
                  <a:pt x="178" y="76"/>
                </a:cubicBezTo>
                <a:cubicBezTo>
                  <a:pt x="179" y="74"/>
                  <a:pt x="179" y="73"/>
                  <a:pt x="180" y="72"/>
                </a:cubicBezTo>
                <a:cubicBezTo>
                  <a:pt x="181" y="71"/>
                  <a:pt x="181" y="69"/>
                  <a:pt x="182" y="68"/>
                </a:cubicBezTo>
                <a:cubicBezTo>
                  <a:pt x="190" y="55"/>
                  <a:pt x="198" y="41"/>
                  <a:pt x="206" y="29"/>
                </a:cubicBezTo>
                <a:cubicBezTo>
                  <a:pt x="208" y="26"/>
                  <a:pt x="207" y="22"/>
                  <a:pt x="203" y="22"/>
                </a:cubicBezTo>
                <a:cubicBezTo>
                  <a:pt x="195" y="24"/>
                  <a:pt x="186" y="26"/>
                  <a:pt x="178" y="28"/>
                </a:cubicBezTo>
                <a:cubicBezTo>
                  <a:pt x="177" y="28"/>
                  <a:pt x="175" y="29"/>
                  <a:pt x="174" y="29"/>
                </a:cubicBezTo>
                <a:cubicBezTo>
                  <a:pt x="152" y="35"/>
                  <a:pt x="130" y="41"/>
                  <a:pt x="109" y="49"/>
                </a:cubicBezTo>
                <a:cubicBezTo>
                  <a:pt x="99" y="42"/>
                  <a:pt x="88" y="34"/>
                  <a:pt x="78" y="27"/>
                </a:cubicBezTo>
                <a:cubicBezTo>
                  <a:pt x="77" y="26"/>
                  <a:pt x="75" y="25"/>
                  <a:pt x="74" y="24"/>
                </a:cubicBezTo>
                <a:cubicBezTo>
                  <a:pt x="64" y="17"/>
                  <a:pt x="54" y="9"/>
                  <a:pt x="45" y="1"/>
                </a:cubicBezTo>
                <a:close/>
                <a:moveTo>
                  <a:pt x="15" y="105"/>
                </a:moveTo>
                <a:cubicBezTo>
                  <a:pt x="27" y="96"/>
                  <a:pt x="41" y="88"/>
                  <a:pt x="55" y="81"/>
                </a:cubicBezTo>
                <a:cubicBezTo>
                  <a:pt x="57" y="92"/>
                  <a:pt x="59" y="103"/>
                  <a:pt x="62" y="114"/>
                </a:cubicBezTo>
                <a:cubicBezTo>
                  <a:pt x="46" y="112"/>
                  <a:pt x="30" y="109"/>
                  <a:pt x="15" y="105"/>
                </a:cubicBezTo>
                <a:close/>
                <a:moveTo>
                  <a:pt x="129" y="168"/>
                </a:moveTo>
                <a:cubicBezTo>
                  <a:pt x="128" y="169"/>
                  <a:pt x="128" y="171"/>
                  <a:pt x="127" y="172"/>
                </a:cubicBezTo>
                <a:cubicBezTo>
                  <a:pt x="119" y="196"/>
                  <a:pt x="111" y="220"/>
                  <a:pt x="103" y="245"/>
                </a:cubicBezTo>
                <a:cubicBezTo>
                  <a:pt x="96" y="220"/>
                  <a:pt x="89" y="196"/>
                  <a:pt x="83" y="172"/>
                </a:cubicBezTo>
                <a:cubicBezTo>
                  <a:pt x="82" y="171"/>
                  <a:pt x="82" y="169"/>
                  <a:pt x="82" y="168"/>
                </a:cubicBezTo>
                <a:cubicBezTo>
                  <a:pt x="80" y="163"/>
                  <a:pt x="79" y="159"/>
                  <a:pt x="78" y="154"/>
                </a:cubicBezTo>
                <a:cubicBezTo>
                  <a:pt x="77" y="149"/>
                  <a:pt x="75" y="144"/>
                  <a:pt x="74" y="138"/>
                </a:cubicBezTo>
                <a:cubicBezTo>
                  <a:pt x="73" y="133"/>
                  <a:pt x="71" y="128"/>
                  <a:pt x="70" y="123"/>
                </a:cubicBezTo>
                <a:cubicBezTo>
                  <a:pt x="71" y="123"/>
                  <a:pt x="73" y="123"/>
                  <a:pt x="74" y="124"/>
                </a:cubicBezTo>
                <a:cubicBezTo>
                  <a:pt x="75" y="124"/>
                  <a:pt x="77" y="124"/>
                  <a:pt x="78" y="124"/>
                </a:cubicBezTo>
                <a:cubicBezTo>
                  <a:pt x="100" y="127"/>
                  <a:pt x="122" y="128"/>
                  <a:pt x="144" y="131"/>
                </a:cubicBezTo>
                <a:cubicBezTo>
                  <a:pt x="138" y="143"/>
                  <a:pt x="134" y="156"/>
                  <a:pt x="129" y="168"/>
                </a:cubicBezTo>
                <a:close/>
                <a:moveTo>
                  <a:pt x="174" y="102"/>
                </a:moveTo>
                <a:cubicBezTo>
                  <a:pt x="175" y="103"/>
                  <a:pt x="177" y="104"/>
                  <a:pt x="178" y="105"/>
                </a:cubicBezTo>
                <a:cubicBezTo>
                  <a:pt x="192" y="115"/>
                  <a:pt x="206" y="126"/>
                  <a:pt x="220" y="138"/>
                </a:cubicBezTo>
                <a:cubicBezTo>
                  <a:pt x="206" y="133"/>
                  <a:pt x="192" y="130"/>
                  <a:pt x="178" y="128"/>
                </a:cubicBezTo>
                <a:cubicBezTo>
                  <a:pt x="177" y="127"/>
                  <a:pt x="175" y="127"/>
                  <a:pt x="174" y="127"/>
                </a:cubicBezTo>
                <a:cubicBezTo>
                  <a:pt x="168" y="126"/>
                  <a:pt x="161" y="125"/>
                  <a:pt x="155" y="124"/>
                </a:cubicBezTo>
                <a:cubicBezTo>
                  <a:pt x="159" y="115"/>
                  <a:pt x="163" y="106"/>
                  <a:pt x="167" y="97"/>
                </a:cubicBezTo>
                <a:cubicBezTo>
                  <a:pt x="169" y="99"/>
                  <a:pt x="172" y="100"/>
                  <a:pt x="174" y="102"/>
                </a:cubicBezTo>
                <a:close/>
                <a:moveTo>
                  <a:pt x="174" y="37"/>
                </a:moveTo>
                <a:cubicBezTo>
                  <a:pt x="175" y="36"/>
                  <a:pt x="177" y="36"/>
                  <a:pt x="178" y="36"/>
                </a:cubicBezTo>
                <a:cubicBezTo>
                  <a:pt x="184" y="34"/>
                  <a:pt x="189" y="33"/>
                  <a:pt x="195" y="32"/>
                </a:cubicBezTo>
                <a:cubicBezTo>
                  <a:pt x="189" y="41"/>
                  <a:pt x="183" y="50"/>
                  <a:pt x="178" y="60"/>
                </a:cubicBezTo>
                <a:cubicBezTo>
                  <a:pt x="177" y="62"/>
                  <a:pt x="175" y="65"/>
                  <a:pt x="174" y="67"/>
                </a:cubicBezTo>
                <a:cubicBezTo>
                  <a:pt x="174" y="68"/>
                  <a:pt x="174" y="68"/>
                  <a:pt x="174" y="68"/>
                </a:cubicBezTo>
                <a:cubicBezTo>
                  <a:pt x="173" y="69"/>
                  <a:pt x="172" y="71"/>
                  <a:pt x="171" y="72"/>
                </a:cubicBezTo>
                <a:cubicBezTo>
                  <a:pt x="169" y="77"/>
                  <a:pt x="166" y="82"/>
                  <a:pt x="164" y="87"/>
                </a:cubicBezTo>
                <a:cubicBezTo>
                  <a:pt x="157" y="82"/>
                  <a:pt x="150" y="77"/>
                  <a:pt x="142" y="72"/>
                </a:cubicBezTo>
                <a:cubicBezTo>
                  <a:pt x="140" y="71"/>
                  <a:pt x="139" y="69"/>
                  <a:pt x="137" y="68"/>
                </a:cubicBezTo>
                <a:cubicBezTo>
                  <a:pt x="130" y="63"/>
                  <a:pt x="123" y="59"/>
                  <a:pt x="117" y="54"/>
                </a:cubicBezTo>
                <a:cubicBezTo>
                  <a:pt x="136" y="47"/>
                  <a:pt x="155" y="42"/>
                  <a:pt x="174" y="37"/>
                </a:cubicBezTo>
                <a:close/>
                <a:moveTo>
                  <a:pt x="125" y="68"/>
                </a:moveTo>
                <a:cubicBezTo>
                  <a:pt x="127" y="69"/>
                  <a:pt x="129" y="71"/>
                  <a:pt x="131" y="72"/>
                </a:cubicBezTo>
                <a:cubicBezTo>
                  <a:pt x="141" y="79"/>
                  <a:pt x="151" y="86"/>
                  <a:pt x="161" y="93"/>
                </a:cubicBezTo>
                <a:cubicBezTo>
                  <a:pt x="156" y="103"/>
                  <a:pt x="151" y="113"/>
                  <a:pt x="147" y="123"/>
                </a:cubicBezTo>
                <a:cubicBezTo>
                  <a:pt x="124" y="120"/>
                  <a:pt x="101" y="119"/>
                  <a:pt x="78" y="116"/>
                </a:cubicBezTo>
                <a:cubicBezTo>
                  <a:pt x="77" y="116"/>
                  <a:pt x="75" y="116"/>
                  <a:pt x="74" y="115"/>
                </a:cubicBezTo>
                <a:cubicBezTo>
                  <a:pt x="72" y="115"/>
                  <a:pt x="70" y="115"/>
                  <a:pt x="68" y="115"/>
                </a:cubicBezTo>
                <a:cubicBezTo>
                  <a:pt x="65" y="103"/>
                  <a:pt x="63" y="91"/>
                  <a:pt x="60" y="79"/>
                </a:cubicBezTo>
                <a:cubicBezTo>
                  <a:pt x="65" y="76"/>
                  <a:pt x="69" y="74"/>
                  <a:pt x="74" y="72"/>
                </a:cubicBezTo>
                <a:cubicBezTo>
                  <a:pt x="77" y="71"/>
                  <a:pt x="80" y="69"/>
                  <a:pt x="83" y="68"/>
                </a:cubicBezTo>
                <a:cubicBezTo>
                  <a:pt x="91" y="64"/>
                  <a:pt x="100" y="60"/>
                  <a:pt x="109" y="57"/>
                </a:cubicBezTo>
                <a:cubicBezTo>
                  <a:pt x="114" y="61"/>
                  <a:pt x="120" y="64"/>
                  <a:pt x="125" y="68"/>
                </a:cubicBezTo>
                <a:close/>
                <a:moveTo>
                  <a:pt x="102" y="52"/>
                </a:moveTo>
                <a:cubicBezTo>
                  <a:pt x="94" y="55"/>
                  <a:pt x="86" y="58"/>
                  <a:pt x="78" y="62"/>
                </a:cubicBezTo>
                <a:cubicBezTo>
                  <a:pt x="77" y="62"/>
                  <a:pt x="75" y="63"/>
                  <a:pt x="74" y="63"/>
                </a:cubicBezTo>
                <a:cubicBezTo>
                  <a:pt x="71" y="65"/>
                  <a:pt x="67" y="66"/>
                  <a:pt x="64" y="68"/>
                </a:cubicBezTo>
                <a:cubicBezTo>
                  <a:pt x="62" y="69"/>
                  <a:pt x="60" y="70"/>
                  <a:pt x="58" y="71"/>
                </a:cubicBezTo>
                <a:cubicBezTo>
                  <a:pt x="58" y="70"/>
                  <a:pt x="58" y="69"/>
                  <a:pt x="58" y="68"/>
                </a:cubicBezTo>
                <a:cubicBezTo>
                  <a:pt x="57" y="63"/>
                  <a:pt x="56" y="58"/>
                  <a:pt x="55" y="53"/>
                </a:cubicBezTo>
                <a:cubicBezTo>
                  <a:pt x="52" y="41"/>
                  <a:pt x="50" y="30"/>
                  <a:pt x="48" y="19"/>
                </a:cubicBezTo>
                <a:cubicBezTo>
                  <a:pt x="47" y="8"/>
                  <a:pt x="46" y="10"/>
                  <a:pt x="54" y="16"/>
                </a:cubicBezTo>
                <a:cubicBezTo>
                  <a:pt x="61" y="22"/>
                  <a:pt x="67" y="27"/>
                  <a:pt x="74" y="32"/>
                </a:cubicBezTo>
                <a:cubicBezTo>
                  <a:pt x="75" y="33"/>
                  <a:pt x="77" y="34"/>
                  <a:pt x="78" y="35"/>
                </a:cubicBezTo>
                <a:cubicBezTo>
                  <a:pt x="86" y="41"/>
                  <a:pt x="94" y="46"/>
                  <a:pt x="102" y="52"/>
                </a:cubicBezTo>
                <a:close/>
              </a:path>
            </a:pathLst>
          </a:custGeom>
          <a:solidFill>
            <a:srgbClr val="005188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decel="10000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750"/>
                                </p:stCondLst>
                                <p:childTnLst>
                                  <p:par>
                                    <p:cTn id="10" presetID="2" presetClass="entr" presetSubtype="2" decel="10000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5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5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800"/>
                                </p:stCondLst>
                                <p:childTnLst>
                                  <p:par>
                                    <p:cTn id="15" presetID="2" presetClass="entr" presetSubtype="4" accel="56000" fill="hold" nodeType="afterEffect" p14:presetBounceEnd="5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6000">
                                          <p:cBhvr additive="base">
                                            <p:cTn id="17" dur="10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6000">
                                          <p:cBhvr additive="base">
                                            <p:cTn id="18" dur="10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2800"/>
                                </p:stCondLst>
                                <p:childTnLst>
                                  <p:par>
                                    <p:cTn id="20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2" dur="500"/>
                                            <p:tgtEl>
                                              <p:spTgt spid="5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5" dur="500"/>
                                            <p:tgtEl>
                                              <p:spTgt spid="50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8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3300"/>
                                </p:stCondLst>
                                <p:childTnLst>
                                  <p:par>
                                    <p:cTn id="30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2" dur="500"/>
                                            <p:tgtEl>
                                              <p:spTgt spid="50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5" dur="500"/>
                                            <p:tgtEl>
                                              <p:spTgt spid="50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8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" fill="hold">
                                <p:stCondLst>
                                  <p:cond delay="3800"/>
                                </p:stCondLst>
                                <p:childTnLst>
                                  <p:par>
                                    <p:cTn id="40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2" dur="500"/>
                                            <p:tgtEl>
                                              <p:spTgt spid="5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5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6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8" dur="500"/>
                                            <p:tgtEl>
                                              <p:spTgt spid="5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 build="p">
            <p:tmplLst>
              <p:tmpl lvl="1">
                <p:tnLst>
                  <p:par>
                    <p:cTn presetID="2" presetClass="entr" presetSubtype="2" decel="100000" fill="hold" nodeType="afterEffect">
                      <p:stCondLst>
                        <p:cond delay="0"/>
                      </p:stCondLst>
                      <p:iterate type="lt">
                        <p:tmPct val="10000"/>
                      </p:iterate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500" fill="hold"/>
                            <p:tgtEl>
                              <p:spTgt spid="2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1+#ppt_w/2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500" fill="hold"/>
                            <p:tgtEl>
                              <p:spTgt spid="2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#ppt_y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50" grpId="0" build="p">
            <p:tmplLst>
              <p:tmpl lvl="1">
                <p:tnLst>
                  <p:par>
                    <p:cTn presetID="2" presetClass="entr" presetSubtype="2" decel="100000" fill="hold" nodeType="afterEffect">
                      <p:stCondLst>
                        <p:cond delay="0"/>
                      </p:stCondLst>
                      <p:iterate type="lt">
                        <p:tmPct val="10000"/>
                      </p:iterate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5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500" fill="hold"/>
                            <p:tgtEl>
                              <p:spTgt spid="50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1+#ppt_w/2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500" fill="hold"/>
                            <p:tgtEl>
                              <p:spTgt spid="50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#ppt_y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503" grpId="0"/>
          <p:bldP spid="513" grpId="0" animBg="1"/>
          <p:bldP spid="505" grpId="0"/>
          <p:bldP spid="508" grpId="0" animBg="1"/>
          <p:bldP spid="517" grpId="0"/>
          <p:bldP spid="518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decel="10000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750"/>
                                </p:stCondLst>
                                <p:childTnLst>
                                  <p:par>
                                    <p:cTn id="10" presetID="2" presetClass="entr" presetSubtype="2" decel="10000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5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5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800"/>
                                </p:stCondLst>
                                <p:childTnLst>
                                  <p:par>
                                    <p:cTn id="15" presetID="2" presetClass="entr" presetSubtype="4" accel="56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10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10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2800"/>
                                </p:stCondLst>
                                <p:childTnLst>
                                  <p:par>
                                    <p:cTn id="20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2" dur="500"/>
                                            <p:tgtEl>
                                              <p:spTgt spid="5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5" dur="500"/>
                                            <p:tgtEl>
                                              <p:spTgt spid="50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8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3300"/>
                                </p:stCondLst>
                                <p:childTnLst>
                                  <p:par>
                                    <p:cTn id="30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2" dur="500"/>
                                            <p:tgtEl>
                                              <p:spTgt spid="50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5" dur="500"/>
                                            <p:tgtEl>
                                              <p:spTgt spid="50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8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" fill="hold">
                                <p:stCondLst>
                                  <p:cond delay="3800"/>
                                </p:stCondLst>
                                <p:childTnLst>
                                  <p:par>
                                    <p:cTn id="40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2" dur="500"/>
                                            <p:tgtEl>
                                              <p:spTgt spid="5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5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6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8" dur="500"/>
                                            <p:tgtEl>
                                              <p:spTgt spid="5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 build="p">
            <p:tmplLst>
              <p:tmpl lvl="1">
                <p:tnLst>
                  <p:par>
                    <p:cTn presetID="2" presetClass="entr" presetSubtype="2" decel="100000" fill="hold" nodeType="afterEffect">
                      <p:stCondLst>
                        <p:cond delay="0"/>
                      </p:stCondLst>
                      <p:iterate type="lt">
                        <p:tmPct val="10000"/>
                      </p:iterate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500" fill="hold"/>
                            <p:tgtEl>
                              <p:spTgt spid="2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1+#ppt_w/2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500" fill="hold"/>
                            <p:tgtEl>
                              <p:spTgt spid="2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#ppt_y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50" grpId="0" build="p">
            <p:tmplLst>
              <p:tmpl lvl="1">
                <p:tnLst>
                  <p:par>
                    <p:cTn presetID="2" presetClass="entr" presetSubtype="2" decel="100000" fill="hold" nodeType="afterEffect">
                      <p:stCondLst>
                        <p:cond delay="0"/>
                      </p:stCondLst>
                      <p:iterate type="lt">
                        <p:tmPct val="10000"/>
                      </p:iterate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5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500" fill="hold"/>
                            <p:tgtEl>
                              <p:spTgt spid="50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1+#ppt_w/2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500" fill="hold"/>
                            <p:tgtEl>
                              <p:spTgt spid="50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#ppt_y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503" grpId="0"/>
          <p:bldP spid="513" grpId="0" animBg="1"/>
          <p:bldP spid="505" grpId="0"/>
          <p:bldP spid="508" grpId="0" animBg="1"/>
          <p:bldP spid="517" grpId="0"/>
          <p:bldP spid="518" grpId="0" animBg="1"/>
        </p:bldLst>
      </p:timing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chenying0907 3"/>
          <p:cNvGrpSpPr/>
          <p:nvPr/>
        </p:nvGrpSpPr>
        <p:grpSpPr>
          <a:xfrm>
            <a:off x="0" y="1713701"/>
            <a:ext cx="12192000" cy="3519054"/>
            <a:chOff x="0" y="1713701"/>
            <a:chExt cx="12192000" cy="3519054"/>
          </a:xfrm>
        </p:grpSpPr>
        <p:sp>
          <p:nvSpPr>
            <p:cNvPr id="2" name="矩形 1"/>
            <p:cNvSpPr/>
            <p:nvPr/>
          </p:nvSpPr>
          <p:spPr>
            <a:xfrm>
              <a:off x="0" y="1713701"/>
              <a:ext cx="12192000" cy="3519054"/>
            </a:xfrm>
            <a:prstGeom prst="rect">
              <a:avLst/>
            </a:prstGeom>
            <a:solidFill>
              <a:srgbClr val="0051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矩形 4"/>
            <p:cNvSpPr/>
            <p:nvPr/>
          </p:nvSpPr>
          <p:spPr>
            <a:xfrm>
              <a:off x="0" y="1713701"/>
              <a:ext cx="12192000" cy="3519054"/>
            </a:xfrm>
            <a:prstGeom prst="rect">
              <a:avLst/>
            </a:prstGeom>
            <a:blipFill dpi="0" rotWithShape="1">
              <a:blip r:embed="rId1" cstate="print">
                <a:alphaModFix amt="5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>
            <a:off x="4523542" y="526912"/>
            <a:ext cx="3069953" cy="3029559"/>
          </a:xfrm>
          <a:prstGeom prst="rect">
            <a:avLst/>
          </a:prstGeom>
        </p:spPr>
      </p:pic>
      <p:sp>
        <p:nvSpPr>
          <p:cNvPr id="6" name="TextBox 37"/>
          <p:cNvSpPr txBox="1"/>
          <p:nvPr/>
        </p:nvSpPr>
        <p:spPr>
          <a:xfrm>
            <a:off x="4366591" y="3711666"/>
            <a:ext cx="3458817" cy="76944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zh-CN" altLang="en-US" sz="4400" b="1" dirty="0" smtClean="0">
                <a:solidFill>
                  <a:schemeClr val="bg1"/>
                </a:solidFill>
                <a:effectLst>
                  <a:reflection blurRad="6350" stA="55000" endA="300" endPos="45500" dir="5400000" sy="-100000" algn="bl" rotWithShape="0"/>
                </a:effectLst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方正静蕾简体" panose="03000509000000000000" pitchFamily="65" charset="-122"/>
              </a:rPr>
              <a:t>前台界面展示</a:t>
            </a:r>
            <a:endParaRPr lang="zh-CN" altLang="en-US" sz="4400" b="1" dirty="0">
              <a:solidFill>
                <a:schemeClr val="bg1"/>
              </a:solidFill>
              <a:effectLst>
                <a:reflection blurRad="6350" stA="55000" endA="300" endPos="45500" dir="5400000" sy="-100000" algn="bl" rotWithShape="0"/>
              </a:effectLst>
              <a:latin typeface="方正清刻本悦宋简体" panose="02000000000000000000" pitchFamily="2" charset="-122"/>
              <a:ea typeface="方正清刻本悦宋简体" panose="02000000000000000000" pitchFamily="2" charset="-122"/>
              <a:cs typeface="方正静蕾简体" panose="03000509000000000000" pitchFamily="65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6" presetClass="entr" presetSubtype="2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7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2" presetClass="entr" presetSubtype="1" accel="26000" fill="hold" nodeType="afterEffect" p14:presetBounceEnd="67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7000">
                                          <p:cBhvr additive="base">
                                            <p:cTn id="11" dur="12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7000">
                                          <p:cBhvr additive="base">
                                            <p:cTn id="12" dur="12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4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6" dur="75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6" presetClass="entr" presetSubtype="2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7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2" presetClass="entr" presetSubtype="1" accel="26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2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2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4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6" dur="75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/>
        </p:bldLst>
      </p:timing>
    </mc:Fallback>
  </mc:AlternateContent>
</p:sld>
</file>

<file path=ppt/tags/tag1.xml><?xml version="1.0" encoding="utf-8"?>
<p:tagLst xmlns:p="http://schemas.openxmlformats.org/presentationml/2006/main">
  <p:tag name="PA" val="v3.0.0"/>
</p:tagLst>
</file>

<file path=ppt/tags/tag2.xml><?xml version="1.0" encoding="utf-8"?>
<p:tagLst xmlns:p="http://schemas.openxmlformats.org/presentationml/2006/main">
  <p:tag name="PA" val="v3.0.0"/>
</p:tagLst>
</file>

<file path=ppt/tags/tag3.xml><?xml version="1.0" encoding="utf-8"?>
<p:tagLst xmlns:p="http://schemas.openxmlformats.org/presentationml/2006/main">
  <p:tag name="PA" val="v3.0.0"/>
</p:tagLst>
</file>

<file path=ppt/theme/theme1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538</Words>
  <Application>WPS 演示</Application>
  <PresentationFormat>宽屏</PresentationFormat>
  <Paragraphs>138</Paragraphs>
  <Slides>20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22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43" baseType="lpstr">
      <vt:lpstr>Arial</vt:lpstr>
      <vt:lpstr>方正书宋_GBK</vt:lpstr>
      <vt:lpstr>Wingdings</vt:lpstr>
      <vt:lpstr>微软雅黑</vt:lpstr>
      <vt:lpstr>方正静蕾简体</vt:lpstr>
      <vt:lpstr>Nexa Light</vt:lpstr>
      <vt:lpstr>华康少女文字W5(P)</vt:lpstr>
      <vt:lpstr>华文隶书</vt:lpstr>
      <vt:lpstr>方正清刻本悦宋简体</vt:lpstr>
      <vt:lpstr>华文细黑</vt:lpstr>
      <vt:lpstr>Calibri</vt:lpstr>
      <vt:lpstr>宋体</vt:lpstr>
      <vt:lpstr>汉仪旗黑KW</vt:lpstr>
      <vt:lpstr>宋体-简</vt:lpstr>
      <vt:lpstr>宋体</vt:lpstr>
      <vt:lpstr>Arial Unicode MS</vt:lpstr>
      <vt:lpstr>汉仪书宋二KW</vt:lpstr>
      <vt:lpstr>Calibri Light</vt:lpstr>
      <vt:lpstr>Helvetica Neue</vt:lpstr>
      <vt:lpstr>冬青黑体简体中文</vt:lpstr>
      <vt:lpstr>黑体-简</vt:lpstr>
      <vt:lpstr>苹方-简</vt:lpstr>
      <vt:lpstr>第一PPT，www.1ppt.com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第一PPT，www.1ppt.com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说课公开课</dc:title>
  <dc:creator>第一PPT</dc:creator>
  <cp:keywords>www.1ppt.com</cp:keywords>
  <dc:description>www.1ppt.com</dc:description>
  <cp:lastModifiedBy>zhouchenfei</cp:lastModifiedBy>
  <cp:revision>151</cp:revision>
  <dcterms:created xsi:type="dcterms:W3CDTF">2019-07-25T09:34:00Z</dcterms:created>
  <dcterms:modified xsi:type="dcterms:W3CDTF">2019-07-25T09:34:00Z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2052-1.2.1.1575</vt:lpwstr>
  </property>
</Properties>
</file>